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Lst>
  <p:sldSz cy="5143500" cx="9144000"/>
  <p:notesSz cx="6858000" cy="9144000"/>
  <p:embeddedFontLst>
    <p:embeddedFont>
      <p:font typeface="Montserrat"/>
      <p:regular r:id="rId30"/>
      <p:bold r:id="rId31"/>
      <p:italic r:id="rId32"/>
      <p:boldItalic r:id="rId33"/>
    </p:embeddedFont>
    <p:embeddedFont>
      <p:font typeface="Montserrat Medium"/>
      <p:regular r:id="rId34"/>
      <p:bold r:id="rId35"/>
      <p:italic r:id="rId36"/>
      <p:boldItalic r:id="rId37"/>
    </p:embeddedFont>
    <p:embeddedFont>
      <p:font typeface="Montserrat Light"/>
      <p:regular r:id="rId38"/>
      <p:bold r:id="rId39"/>
      <p:italic r:id="rId40"/>
      <p:boldItalic r:id="rId41"/>
    </p:embeddedFont>
    <p:embeddedFont>
      <p:font typeface="Helvetica Neue"/>
      <p:regular r:id="rId42"/>
      <p:bold r:id="rId43"/>
      <p:italic r:id="rId44"/>
      <p:boldItalic r:id="rId45"/>
    </p:embeddedFont>
    <p:embeddedFont>
      <p:font typeface="Helvetica Neue Light"/>
      <p:regular r:id="rId46"/>
      <p:bold r:id="rId47"/>
      <p:italic r:id="rId48"/>
      <p:boldItalic r:id="rId4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CB341C6D-1046-4E28-9491-135FAABB350E}">
  <a:tblStyle styleId="{CB341C6D-1046-4E28-9491-135FAABB350E}"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MontserratLight-italic.fntdata"/><Relationship Id="rId42" Type="http://schemas.openxmlformats.org/officeDocument/2006/relationships/font" Target="fonts/HelveticaNeue-regular.fntdata"/><Relationship Id="rId41" Type="http://schemas.openxmlformats.org/officeDocument/2006/relationships/font" Target="fonts/MontserratLight-boldItalic.fntdata"/><Relationship Id="rId44" Type="http://schemas.openxmlformats.org/officeDocument/2006/relationships/font" Target="fonts/HelveticaNeue-italic.fntdata"/><Relationship Id="rId43" Type="http://schemas.openxmlformats.org/officeDocument/2006/relationships/font" Target="fonts/HelveticaNeue-bold.fntdata"/><Relationship Id="rId46" Type="http://schemas.openxmlformats.org/officeDocument/2006/relationships/font" Target="fonts/HelveticaNeueLight-regular.fntdata"/><Relationship Id="rId45" Type="http://schemas.openxmlformats.org/officeDocument/2006/relationships/font" Target="fonts/HelveticaNeue-bold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HelveticaNeueLight-italic.fntdata"/><Relationship Id="rId47" Type="http://schemas.openxmlformats.org/officeDocument/2006/relationships/font" Target="fonts/HelveticaNeueLight-bold.fntdata"/><Relationship Id="rId49" Type="http://schemas.openxmlformats.org/officeDocument/2006/relationships/font" Target="fonts/HelveticaNeueLight-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Montserrat-bold.fntdata"/><Relationship Id="rId30" Type="http://schemas.openxmlformats.org/officeDocument/2006/relationships/font" Target="fonts/Montserrat-regular.fntdata"/><Relationship Id="rId33" Type="http://schemas.openxmlformats.org/officeDocument/2006/relationships/font" Target="fonts/Montserrat-boldItalic.fntdata"/><Relationship Id="rId32" Type="http://schemas.openxmlformats.org/officeDocument/2006/relationships/font" Target="fonts/Montserrat-italic.fntdata"/><Relationship Id="rId35" Type="http://schemas.openxmlformats.org/officeDocument/2006/relationships/font" Target="fonts/MontserratMedium-bold.fntdata"/><Relationship Id="rId34" Type="http://schemas.openxmlformats.org/officeDocument/2006/relationships/font" Target="fonts/MontserratMedium-regular.fntdata"/><Relationship Id="rId37" Type="http://schemas.openxmlformats.org/officeDocument/2006/relationships/font" Target="fonts/MontserratMedium-boldItalic.fntdata"/><Relationship Id="rId36" Type="http://schemas.openxmlformats.org/officeDocument/2006/relationships/font" Target="fonts/MontserratMedium-italic.fntdata"/><Relationship Id="rId39" Type="http://schemas.openxmlformats.org/officeDocument/2006/relationships/font" Target="fonts/MontserratLight-bold.fntdata"/><Relationship Id="rId38" Type="http://schemas.openxmlformats.org/officeDocument/2006/relationships/font" Target="fonts/MontserratLight-regular.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4" name="Shape 1304"/>
        <p:cNvGrpSpPr/>
        <p:nvPr/>
      </p:nvGrpSpPr>
      <p:grpSpPr>
        <a:xfrm>
          <a:off x="0" y="0"/>
          <a:ext cx="0" cy="0"/>
          <a:chOff x="0" y="0"/>
          <a:chExt cx="0" cy="0"/>
        </a:xfrm>
      </p:grpSpPr>
      <p:sp>
        <p:nvSpPr>
          <p:cNvPr id="1305" name="Google Shape;1305;gb977aa4074_7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6" name="Google Shape;1306;gb977aa4074_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2" name="Shape 1312"/>
        <p:cNvGrpSpPr/>
        <p:nvPr/>
      </p:nvGrpSpPr>
      <p:grpSpPr>
        <a:xfrm>
          <a:off x="0" y="0"/>
          <a:ext cx="0" cy="0"/>
          <a:chOff x="0" y="0"/>
          <a:chExt cx="0" cy="0"/>
        </a:xfrm>
      </p:grpSpPr>
      <p:sp>
        <p:nvSpPr>
          <p:cNvPr id="1313" name="Google Shape;1313;gb977aa4074_8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4" name="Google Shape;1314;gb977aa4074_8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1" name="Shape 1321"/>
        <p:cNvGrpSpPr/>
        <p:nvPr/>
      </p:nvGrpSpPr>
      <p:grpSpPr>
        <a:xfrm>
          <a:off x="0" y="0"/>
          <a:ext cx="0" cy="0"/>
          <a:chOff x="0" y="0"/>
          <a:chExt cx="0" cy="0"/>
        </a:xfrm>
      </p:grpSpPr>
      <p:sp>
        <p:nvSpPr>
          <p:cNvPr id="1322" name="Google Shape;1322;gb977aa4074_8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3" name="Google Shape;1323;gb977aa4074_8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1" name="Shape 1331"/>
        <p:cNvGrpSpPr/>
        <p:nvPr/>
      </p:nvGrpSpPr>
      <p:grpSpPr>
        <a:xfrm>
          <a:off x="0" y="0"/>
          <a:ext cx="0" cy="0"/>
          <a:chOff x="0" y="0"/>
          <a:chExt cx="0" cy="0"/>
        </a:xfrm>
      </p:grpSpPr>
      <p:sp>
        <p:nvSpPr>
          <p:cNvPr id="1332" name="Google Shape;1332;gb977aa4074_8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3" name="Google Shape;1333;gb977aa4074_8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5" name="Shape 1345"/>
        <p:cNvGrpSpPr/>
        <p:nvPr/>
      </p:nvGrpSpPr>
      <p:grpSpPr>
        <a:xfrm>
          <a:off x="0" y="0"/>
          <a:ext cx="0" cy="0"/>
          <a:chOff x="0" y="0"/>
          <a:chExt cx="0" cy="0"/>
        </a:xfrm>
      </p:grpSpPr>
      <p:sp>
        <p:nvSpPr>
          <p:cNvPr id="1346" name="Google Shape;1346;gb977aa4074_8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7" name="Google Shape;1347;gb977aa4074_8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1" name="Shape 1351"/>
        <p:cNvGrpSpPr/>
        <p:nvPr/>
      </p:nvGrpSpPr>
      <p:grpSpPr>
        <a:xfrm>
          <a:off x="0" y="0"/>
          <a:ext cx="0" cy="0"/>
          <a:chOff x="0" y="0"/>
          <a:chExt cx="0" cy="0"/>
        </a:xfrm>
      </p:grpSpPr>
      <p:sp>
        <p:nvSpPr>
          <p:cNvPr id="1352" name="Google Shape;1352;g85f12af023_6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3" name="Google Shape;1353;g85f12af023_6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5" name="Shape 1365"/>
        <p:cNvGrpSpPr/>
        <p:nvPr/>
      </p:nvGrpSpPr>
      <p:grpSpPr>
        <a:xfrm>
          <a:off x="0" y="0"/>
          <a:ext cx="0" cy="0"/>
          <a:chOff x="0" y="0"/>
          <a:chExt cx="0" cy="0"/>
        </a:xfrm>
      </p:grpSpPr>
      <p:sp>
        <p:nvSpPr>
          <p:cNvPr id="1366" name="Google Shape;1366;g809b083e0a_3_2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7" name="Google Shape;1367;g809b083e0a_3_2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0" name="Shape 1370"/>
        <p:cNvGrpSpPr/>
        <p:nvPr/>
      </p:nvGrpSpPr>
      <p:grpSpPr>
        <a:xfrm>
          <a:off x="0" y="0"/>
          <a:ext cx="0" cy="0"/>
          <a:chOff x="0" y="0"/>
          <a:chExt cx="0" cy="0"/>
        </a:xfrm>
      </p:grpSpPr>
      <p:sp>
        <p:nvSpPr>
          <p:cNvPr id="1371" name="Google Shape;1371;g85f12af023_3_4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2" name="Google Shape;1372;g85f12af023_3_4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1" name="Shape 1381"/>
        <p:cNvGrpSpPr/>
        <p:nvPr/>
      </p:nvGrpSpPr>
      <p:grpSpPr>
        <a:xfrm>
          <a:off x="0" y="0"/>
          <a:ext cx="0" cy="0"/>
          <a:chOff x="0" y="0"/>
          <a:chExt cx="0" cy="0"/>
        </a:xfrm>
      </p:grpSpPr>
      <p:sp>
        <p:nvSpPr>
          <p:cNvPr id="1382" name="Google Shape;1382;gb977aa4074_7_2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3" name="Google Shape;1383;gb977aa4074_7_2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3" name="Shape 1393"/>
        <p:cNvGrpSpPr/>
        <p:nvPr/>
      </p:nvGrpSpPr>
      <p:grpSpPr>
        <a:xfrm>
          <a:off x="0" y="0"/>
          <a:ext cx="0" cy="0"/>
          <a:chOff x="0" y="0"/>
          <a:chExt cx="0" cy="0"/>
        </a:xfrm>
      </p:grpSpPr>
      <p:sp>
        <p:nvSpPr>
          <p:cNvPr id="1394" name="Google Shape;1394;g809b083e0a_3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5" name="Google Shape;1395;g809b083e0a_3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85d32b42a5_0_5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85d32b42a5_0_5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0" name="Shape 1400"/>
        <p:cNvGrpSpPr/>
        <p:nvPr/>
      </p:nvGrpSpPr>
      <p:grpSpPr>
        <a:xfrm>
          <a:off x="0" y="0"/>
          <a:ext cx="0" cy="0"/>
          <a:chOff x="0" y="0"/>
          <a:chExt cx="0" cy="0"/>
        </a:xfrm>
      </p:grpSpPr>
      <p:sp>
        <p:nvSpPr>
          <p:cNvPr id="1401" name="Google Shape;1401;g8618ee349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2" name="Google Shape;1402;g8618ee349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2" name="Shape 1422"/>
        <p:cNvGrpSpPr/>
        <p:nvPr/>
      </p:nvGrpSpPr>
      <p:grpSpPr>
        <a:xfrm>
          <a:off x="0" y="0"/>
          <a:ext cx="0" cy="0"/>
          <a:chOff x="0" y="0"/>
          <a:chExt cx="0" cy="0"/>
        </a:xfrm>
      </p:grpSpPr>
      <p:sp>
        <p:nvSpPr>
          <p:cNvPr id="1423" name="Google Shape;1423;g8a28bd35d9_1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4" name="Google Shape;1424;g8a28bd35d9_1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8" name="Shape 1428"/>
        <p:cNvGrpSpPr/>
        <p:nvPr/>
      </p:nvGrpSpPr>
      <p:grpSpPr>
        <a:xfrm>
          <a:off x="0" y="0"/>
          <a:ext cx="0" cy="0"/>
          <a:chOff x="0" y="0"/>
          <a:chExt cx="0" cy="0"/>
        </a:xfrm>
      </p:grpSpPr>
      <p:sp>
        <p:nvSpPr>
          <p:cNvPr id="1429" name="Google Shape;1429;g809b083e0a_3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0" name="Google Shape;1430;g809b083e0a_3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6" name="Shape 1436"/>
        <p:cNvGrpSpPr/>
        <p:nvPr/>
      </p:nvGrpSpPr>
      <p:grpSpPr>
        <a:xfrm>
          <a:off x="0" y="0"/>
          <a:ext cx="0" cy="0"/>
          <a:chOff x="0" y="0"/>
          <a:chExt cx="0" cy="0"/>
        </a:xfrm>
      </p:grpSpPr>
      <p:sp>
        <p:nvSpPr>
          <p:cNvPr id="1437" name="Google Shape;1437;g87a49eac9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8" name="Google Shape;1438;g87a49eac9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9" name="Shape 1459"/>
        <p:cNvGrpSpPr/>
        <p:nvPr/>
      </p:nvGrpSpPr>
      <p:grpSpPr>
        <a:xfrm>
          <a:off x="0" y="0"/>
          <a:ext cx="0" cy="0"/>
          <a:chOff x="0" y="0"/>
          <a:chExt cx="0" cy="0"/>
        </a:xfrm>
      </p:grpSpPr>
      <p:sp>
        <p:nvSpPr>
          <p:cNvPr id="1460" name="Google Shape;1460;g85d32b42a5_0_10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1" name="Google Shape;1461;g85d32b42a5_0_10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g85d32b42a5_0_5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3" name="Google Shape;413;g85d32b42a5_0_5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g85d32b42a5_0_2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8" name="Google Shape;428;g85d32b42a5_0_2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1" name="Shape 551"/>
        <p:cNvGrpSpPr/>
        <p:nvPr/>
      </p:nvGrpSpPr>
      <p:grpSpPr>
        <a:xfrm>
          <a:off x="0" y="0"/>
          <a:ext cx="0" cy="0"/>
          <a:chOff x="0" y="0"/>
          <a:chExt cx="0" cy="0"/>
        </a:xfrm>
      </p:grpSpPr>
      <p:sp>
        <p:nvSpPr>
          <p:cNvPr id="552" name="Google Shape;552;g85d32b42a5_0_5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3" name="Google Shape;553;g85d32b42a5_0_5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8" name="Shape 878"/>
        <p:cNvGrpSpPr/>
        <p:nvPr/>
      </p:nvGrpSpPr>
      <p:grpSpPr>
        <a:xfrm>
          <a:off x="0" y="0"/>
          <a:ext cx="0" cy="0"/>
          <a:chOff x="0" y="0"/>
          <a:chExt cx="0" cy="0"/>
        </a:xfrm>
      </p:grpSpPr>
      <p:sp>
        <p:nvSpPr>
          <p:cNvPr id="879" name="Google Shape;879;g85f35364b6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0" name="Google Shape;880;g85f35364b6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8" name="Shape 898"/>
        <p:cNvGrpSpPr/>
        <p:nvPr/>
      </p:nvGrpSpPr>
      <p:grpSpPr>
        <a:xfrm>
          <a:off x="0" y="0"/>
          <a:ext cx="0" cy="0"/>
          <a:chOff x="0" y="0"/>
          <a:chExt cx="0" cy="0"/>
        </a:xfrm>
      </p:grpSpPr>
      <p:sp>
        <p:nvSpPr>
          <p:cNvPr id="899" name="Google Shape;899;gb977aa4074_8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0" name="Google Shape;900;gb977aa4074_8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7" name="Shape 1057"/>
        <p:cNvGrpSpPr/>
        <p:nvPr/>
      </p:nvGrpSpPr>
      <p:grpSpPr>
        <a:xfrm>
          <a:off x="0" y="0"/>
          <a:ext cx="0" cy="0"/>
          <a:chOff x="0" y="0"/>
          <a:chExt cx="0" cy="0"/>
        </a:xfrm>
      </p:grpSpPr>
      <p:sp>
        <p:nvSpPr>
          <p:cNvPr id="1058" name="Google Shape;1058;gb977aa4074_8_2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9" name="Google Shape;1059;gb977aa4074_8_2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6" name="Shape 1246"/>
        <p:cNvGrpSpPr/>
        <p:nvPr/>
      </p:nvGrpSpPr>
      <p:grpSpPr>
        <a:xfrm>
          <a:off x="0" y="0"/>
          <a:ext cx="0" cy="0"/>
          <a:chOff x="0" y="0"/>
          <a:chExt cx="0" cy="0"/>
        </a:xfrm>
      </p:grpSpPr>
      <p:sp>
        <p:nvSpPr>
          <p:cNvPr id="1247" name="Google Shape;1247;g85f35364b6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8" name="Google Shape;1248;g85f35364b6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10" name="Google Shape;10;p2"/>
          <p:cNvSpPr/>
          <p:nvPr/>
        </p:nvSpPr>
        <p:spPr>
          <a:xfrm>
            <a:off x="4741100" y="1618975"/>
            <a:ext cx="5233693" cy="4453453"/>
          </a:xfrm>
          <a:custGeom>
            <a:rect b="b" l="l" r="r" t="t"/>
            <a:pathLst>
              <a:path extrusionOk="0" h="171468" w="201509">
                <a:moveTo>
                  <a:pt x="170543" y="138653"/>
                </a:moveTo>
                <a:cubicBezTo>
                  <a:pt x="187366" y="117116"/>
                  <a:pt x="179417" y="95486"/>
                  <a:pt x="180156" y="75058"/>
                </a:cubicBezTo>
                <a:cubicBezTo>
                  <a:pt x="180804" y="54538"/>
                  <a:pt x="201509" y="1"/>
                  <a:pt x="191064" y="13312"/>
                </a:cubicBezTo>
                <a:cubicBezTo>
                  <a:pt x="184963" y="21169"/>
                  <a:pt x="139393" y="40672"/>
                  <a:pt x="127653" y="56571"/>
                </a:cubicBezTo>
                <a:cubicBezTo>
                  <a:pt x="109351" y="81436"/>
                  <a:pt x="118965" y="92066"/>
                  <a:pt x="97057" y="105377"/>
                </a:cubicBezTo>
                <a:cubicBezTo>
                  <a:pt x="75243" y="118780"/>
                  <a:pt x="39471" y="92528"/>
                  <a:pt x="15807" y="101587"/>
                </a:cubicBezTo>
                <a:cubicBezTo>
                  <a:pt x="1" y="107595"/>
                  <a:pt x="1942" y="125712"/>
                  <a:pt x="21815" y="156124"/>
                </a:cubicBezTo>
                <a:cubicBezTo>
                  <a:pt x="25790" y="171468"/>
                  <a:pt x="84949" y="129317"/>
                  <a:pt x="102973" y="142258"/>
                </a:cubicBezTo>
                <a:cubicBezTo>
                  <a:pt x="123771" y="157233"/>
                  <a:pt x="155107" y="158434"/>
                  <a:pt x="170543" y="138653"/>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txBox="1"/>
          <p:nvPr>
            <p:ph type="title"/>
          </p:nvPr>
        </p:nvSpPr>
        <p:spPr>
          <a:xfrm>
            <a:off x="2863006" y="1048569"/>
            <a:ext cx="5655300" cy="1459800"/>
          </a:xfrm>
          <a:prstGeom prst="rect">
            <a:avLst/>
          </a:prstGeom>
        </p:spPr>
        <p:txBody>
          <a:bodyPr anchorCtr="0" anchor="t" bIns="91425" lIns="91425" spcFirstLastPara="1" rIns="91425" wrap="square" tIns="91425">
            <a:noAutofit/>
          </a:bodyPr>
          <a:lstStyle>
            <a:lvl1pPr lvl="0" algn="r">
              <a:spcBef>
                <a:spcPts val="0"/>
              </a:spcBef>
              <a:spcAft>
                <a:spcPts val="0"/>
              </a:spcAft>
              <a:buNone/>
              <a:defRPr sz="4500"/>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p:txBody>
      </p:sp>
      <p:sp>
        <p:nvSpPr>
          <p:cNvPr id="12" name="Google Shape;12;p2"/>
          <p:cNvSpPr txBox="1"/>
          <p:nvPr>
            <p:ph idx="1" type="subTitle"/>
          </p:nvPr>
        </p:nvSpPr>
        <p:spPr>
          <a:xfrm>
            <a:off x="4543950" y="2682550"/>
            <a:ext cx="3981000" cy="550200"/>
          </a:xfrm>
          <a:prstGeom prst="rect">
            <a:avLst/>
          </a:prstGeom>
        </p:spPr>
        <p:txBody>
          <a:bodyPr anchorCtr="0" anchor="t" bIns="91425" lIns="91425" spcFirstLastPara="1" rIns="91425" wrap="square" tIns="91425">
            <a:noAutofit/>
          </a:bodyPr>
          <a:lstStyle>
            <a:lvl1pPr lvl="0" algn="r">
              <a:spcBef>
                <a:spcPts val="0"/>
              </a:spcBef>
              <a:spcAft>
                <a:spcPts val="0"/>
              </a:spcAft>
              <a:buNone/>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7" name="Shape 47"/>
        <p:cNvGrpSpPr/>
        <p:nvPr/>
      </p:nvGrpSpPr>
      <p:grpSpPr>
        <a:xfrm>
          <a:off x="0" y="0"/>
          <a:ext cx="0" cy="0"/>
          <a:chOff x="0" y="0"/>
          <a:chExt cx="0" cy="0"/>
        </a:xfrm>
      </p:grpSpPr>
      <p:grpSp>
        <p:nvGrpSpPr>
          <p:cNvPr id="48" name="Google Shape;48;p11"/>
          <p:cNvGrpSpPr/>
          <p:nvPr/>
        </p:nvGrpSpPr>
        <p:grpSpPr>
          <a:xfrm rot="948817">
            <a:off x="-4597937" y="2049564"/>
            <a:ext cx="7490916" cy="4079606"/>
            <a:chOff x="841175" y="1036025"/>
            <a:chExt cx="5753500" cy="3133100"/>
          </a:xfrm>
        </p:grpSpPr>
        <p:sp>
          <p:nvSpPr>
            <p:cNvPr id="49" name="Google Shape;49;p11"/>
            <p:cNvSpPr/>
            <p:nvPr/>
          </p:nvSpPr>
          <p:spPr>
            <a:xfrm>
              <a:off x="841175" y="1036025"/>
              <a:ext cx="5753500" cy="3133100"/>
            </a:xfrm>
            <a:custGeom>
              <a:rect b="b" l="l" r="r" t="t"/>
              <a:pathLst>
                <a:path extrusionOk="0" h="125324" w="230140">
                  <a:moveTo>
                    <a:pt x="228466" y="92040"/>
                  </a:moveTo>
                  <a:cubicBezTo>
                    <a:pt x="227238" y="90059"/>
                    <a:pt x="225285" y="90728"/>
                    <a:pt x="223527" y="88636"/>
                  </a:cubicBezTo>
                  <a:cubicBezTo>
                    <a:pt x="221156" y="85846"/>
                    <a:pt x="222049" y="81494"/>
                    <a:pt x="222300" y="80155"/>
                  </a:cubicBezTo>
                  <a:cubicBezTo>
                    <a:pt x="223723" y="73180"/>
                    <a:pt x="229107" y="72008"/>
                    <a:pt x="228828" y="68800"/>
                  </a:cubicBezTo>
                  <a:cubicBezTo>
                    <a:pt x="228326" y="62550"/>
                    <a:pt x="206844" y="63917"/>
                    <a:pt x="204138" y="55436"/>
                  </a:cubicBezTo>
                  <a:cubicBezTo>
                    <a:pt x="201989" y="48824"/>
                    <a:pt x="213344" y="42742"/>
                    <a:pt x="210861" y="33368"/>
                  </a:cubicBezTo>
                  <a:cubicBezTo>
                    <a:pt x="210722" y="32782"/>
                    <a:pt x="209299" y="27788"/>
                    <a:pt x="205030" y="25696"/>
                  </a:cubicBezTo>
                  <a:cubicBezTo>
                    <a:pt x="203747" y="25054"/>
                    <a:pt x="202464" y="24831"/>
                    <a:pt x="201152" y="24859"/>
                  </a:cubicBezTo>
                  <a:cubicBezTo>
                    <a:pt x="194680" y="25110"/>
                    <a:pt x="187761" y="32447"/>
                    <a:pt x="176294" y="32866"/>
                  </a:cubicBezTo>
                  <a:cubicBezTo>
                    <a:pt x="175485" y="32921"/>
                    <a:pt x="174648" y="32921"/>
                    <a:pt x="173811" y="32838"/>
                  </a:cubicBezTo>
                  <a:cubicBezTo>
                    <a:pt x="171300" y="32726"/>
                    <a:pt x="166083" y="31554"/>
                    <a:pt x="160476" y="28792"/>
                  </a:cubicBezTo>
                  <a:cubicBezTo>
                    <a:pt x="150069" y="23659"/>
                    <a:pt x="155482" y="6752"/>
                    <a:pt x="147223" y="1870"/>
                  </a:cubicBezTo>
                  <a:cubicBezTo>
                    <a:pt x="145884" y="1061"/>
                    <a:pt x="143625" y="1"/>
                    <a:pt x="138463" y="28"/>
                  </a:cubicBezTo>
                  <a:cubicBezTo>
                    <a:pt x="117818" y="168"/>
                    <a:pt x="105180" y="17744"/>
                    <a:pt x="84255" y="22320"/>
                  </a:cubicBezTo>
                  <a:cubicBezTo>
                    <a:pt x="61992" y="27202"/>
                    <a:pt x="30801" y="17186"/>
                    <a:pt x="12555" y="17856"/>
                  </a:cubicBezTo>
                  <a:cubicBezTo>
                    <a:pt x="10937" y="17912"/>
                    <a:pt x="7031" y="18498"/>
                    <a:pt x="3822" y="21148"/>
                  </a:cubicBezTo>
                  <a:cubicBezTo>
                    <a:pt x="1367" y="23185"/>
                    <a:pt x="0" y="26839"/>
                    <a:pt x="1590" y="29574"/>
                  </a:cubicBezTo>
                  <a:cubicBezTo>
                    <a:pt x="2734" y="31554"/>
                    <a:pt x="4715" y="30996"/>
                    <a:pt x="6417" y="33117"/>
                  </a:cubicBezTo>
                  <a:cubicBezTo>
                    <a:pt x="8705" y="35990"/>
                    <a:pt x="7645" y="40315"/>
                    <a:pt x="7338" y="41626"/>
                  </a:cubicBezTo>
                  <a:cubicBezTo>
                    <a:pt x="5664" y="48573"/>
                    <a:pt x="251" y="49549"/>
                    <a:pt x="391" y="52730"/>
                  </a:cubicBezTo>
                  <a:cubicBezTo>
                    <a:pt x="642" y="58951"/>
                    <a:pt x="22180" y="58393"/>
                    <a:pt x="24607" y="66986"/>
                  </a:cubicBezTo>
                  <a:cubicBezTo>
                    <a:pt x="26476" y="73682"/>
                    <a:pt x="14898" y="79373"/>
                    <a:pt x="17074" y="88803"/>
                  </a:cubicBezTo>
                  <a:cubicBezTo>
                    <a:pt x="17214" y="89417"/>
                    <a:pt x="18414" y="94439"/>
                    <a:pt x="22598" y="96699"/>
                  </a:cubicBezTo>
                  <a:cubicBezTo>
                    <a:pt x="23854" y="97396"/>
                    <a:pt x="25165" y="97675"/>
                    <a:pt x="26448" y="97675"/>
                  </a:cubicBezTo>
                  <a:cubicBezTo>
                    <a:pt x="32921" y="97675"/>
                    <a:pt x="40119" y="90589"/>
                    <a:pt x="51586" y="90589"/>
                  </a:cubicBezTo>
                  <a:cubicBezTo>
                    <a:pt x="52395" y="90589"/>
                    <a:pt x="53232" y="90645"/>
                    <a:pt x="54069" y="90700"/>
                  </a:cubicBezTo>
                  <a:cubicBezTo>
                    <a:pt x="56579" y="90924"/>
                    <a:pt x="61741" y="92263"/>
                    <a:pt x="67237" y="95248"/>
                  </a:cubicBezTo>
                  <a:cubicBezTo>
                    <a:pt x="77420" y="100744"/>
                    <a:pt x="71394" y="117456"/>
                    <a:pt x="79512" y="122617"/>
                  </a:cubicBezTo>
                  <a:cubicBezTo>
                    <a:pt x="80433" y="123203"/>
                    <a:pt x="82777" y="124626"/>
                    <a:pt x="88217" y="124765"/>
                  </a:cubicBezTo>
                  <a:cubicBezTo>
                    <a:pt x="108081" y="125323"/>
                    <a:pt x="121194" y="107719"/>
                    <a:pt x="142509" y="102418"/>
                  </a:cubicBezTo>
                  <a:cubicBezTo>
                    <a:pt x="165972" y="96559"/>
                    <a:pt x="199813" y="105459"/>
                    <a:pt x="218003" y="104092"/>
                  </a:cubicBezTo>
                  <a:cubicBezTo>
                    <a:pt x="219705" y="103953"/>
                    <a:pt x="223555" y="103171"/>
                    <a:pt x="226624" y="100465"/>
                  </a:cubicBezTo>
                  <a:cubicBezTo>
                    <a:pt x="228912" y="98401"/>
                    <a:pt x="230139" y="94690"/>
                    <a:pt x="228466" y="9204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11"/>
            <p:cNvSpPr/>
            <p:nvPr/>
          </p:nvSpPr>
          <p:spPr>
            <a:xfrm>
              <a:off x="4751925" y="1176225"/>
              <a:ext cx="712150" cy="591475"/>
            </a:xfrm>
            <a:custGeom>
              <a:rect b="b" l="l" r="r" t="t"/>
              <a:pathLst>
                <a:path extrusionOk="0" h="23659" w="28486">
                  <a:moveTo>
                    <a:pt x="2288" y="6082"/>
                  </a:moveTo>
                  <a:lnTo>
                    <a:pt x="2288" y="6082"/>
                  </a:lnTo>
                  <a:cubicBezTo>
                    <a:pt x="4604" y="1284"/>
                    <a:pt x="11801" y="0"/>
                    <a:pt x="18414" y="3181"/>
                  </a:cubicBezTo>
                  <a:lnTo>
                    <a:pt x="18414" y="3181"/>
                  </a:lnTo>
                  <a:cubicBezTo>
                    <a:pt x="24998" y="6361"/>
                    <a:pt x="28485" y="12806"/>
                    <a:pt x="26169" y="17577"/>
                  </a:cubicBezTo>
                  <a:lnTo>
                    <a:pt x="26169" y="17577"/>
                  </a:lnTo>
                  <a:cubicBezTo>
                    <a:pt x="23882" y="22347"/>
                    <a:pt x="16656" y="23659"/>
                    <a:pt x="10072" y="20478"/>
                  </a:cubicBezTo>
                  <a:lnTo>
                    <a:pt x="10072" y="20478"/>
                  </a:lnTo>
                  <a:cubicBezTo>
                    <a:pt x="3432" y="17270"/>
                    <a:pt x="0" y="10853"/>
                    <a:pt x="2288" y="6082"/>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 name="Google Shape;51;p11"/>
          <p:cNvSpPr txBox="1"/>
          <p:nvPr>
            <p:ph hasCustomPrompt="1" type="title"/>
          </p:nvPr>
        </p:nvSpPr>
        <p:spPr>
          <a:xfrm>
            <a:off x="311700" y="1270150"/>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08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2" name="Google Shape;52;p11"/>
          <p:cNvSpPr txBox="1"/>
          <p:nvPr>
            <p:ph idx="1" type="body"/>
          </p:nvPr>
        </p:nvSpPr>
        <p:spPr>
          <a:xfrm>
            <a:off x="1807500" y="3316250"/>
            <a:ext cx="5529000" cy="557100"/>
          </a:xfrm>
          <a:prstGeom prst="rect">
            <a:avLst/>
          </a:prstGeom>
        </p:spPr>
        <p:txBody>
          <a:bodyPr anchorCtr="0" anchor="t" bIns="91425" lIns="91425" spcFirstLastPara="1" rIns="91425" wrap="square" tIns="91425">
            <a:noAutofit/>
          </a:bodyPr>
          <a:lstStyle>
            <a:lvl1pPr indent="-330200" lvl="0" marL="457200" algn="ctr">
              <a:spcBef>
                <a:spcPts val="0"/>
              </a:spcBef>
              <a:spcAft>
                <a:spcPts val="0"/>
              </a:spcAft>
              <a:buSzPts val="1600"/>
              <a:buChar char="●"/>
              <a:defRPr/>
            </a:lvl1pPr>
            <a:lvl2pPr indent="-330200" lvl="1" marL="914400" algn="ctr">
              <a:spcBef>
                <a:spcPts val="0"/>
              </a:spcBef>
              <a:spcAft>
                <a:spcPts val="0"/>
              </a:spcAft>
              <a:buSzPts val="1600"/>
              <a:buChar char="○"/>
              <a:defRPr/>
            </a:lvl2pPr>
            <a:lvl3pPr indent="-330200" lvl="2" marL="1371600" algn="ctr">
              <a:spcBef>
                <a:spcPts val="0"/>
              </a:spcBef>
              <a:spcAft>
                <a:spcPts val="0"/>
              </a:spcAft>
              <a:buSzPts val="1600"/>
              <a:buChar char="■"/>
              <a:defRPr/>
            </a:lvl3pPr>
            <a:lvl4pPr indent="-330200" lvl="3" marL="1828800" algn="ctr">
              <a:spcBef>
                <a:spcPts val="0"/>
              </a:spcBef>
              <a:spcAft>
                <a:spcPts val="0"/>
              </a:spcAft>
              <a:buSzPts val="1600"/>
              <a:buChar char="●"/>
              <a:defRPr/>
            </a:lvl4pPr>
            <a:lvl5pPr indent="-330200" lvl="4" marL="2286000" algn="ctr">
              <a:spcBef>
                <a:spcPts val="0"/>
              </a:spcBef>
              <a:spcAft>
                <a:spcPts val="0"/>
              </a:spcAft>
              <a:buSzPts val="1600"/>
              <a:buChar char="○"/>
              <a:defRPr/>
            </a:lvl5pPr>
            <a:lvl6pPr indent="-330200" lvl="5" marL="2743200" algn="ctr">
              <a:spcBef>
                <a:spcPts val="0"/>
              </a:spcBef>
              <a:spcAft>
                <a:spcPts val="0"/>
              </a:spcAft>
              <a:buSzPts val="1600"/>
              <a:buChar char="■"/>
              <a:defRPr/>
            </a:lvl6pPr>
            <a:lvl7pPr indent="-330200" lvl="6" marL="3200400" algn="ctr">
              <a:spcBef>
                <a:spcPts val="0"/>
              </a:spcBef>
              <a:spcAft>
                <a:spcPts val="0"/>
              </a:spcAft>
              <a:buSzPts val="1600"/>
              <a:buChar char="●"/>
              <a:defRPr/>
            </a:lvl7pPr>
            <a:lvl8pPr indent="-330200" lvl="7" marL="3657600" algn="ctr">
              <a:spcBef>
                <a:spcPts val="0"/>
              </a:spcBef>
              <a:spcAft>
                <a:spcPts val="0"/>
              </a:spcAft>
              <a:buSzPts val="1600"/>
              <a:buChar char="○"/>
              <a:defRPr/>
            </a:lvl8pPr>
            <a:lvl9pPr indent="-330200" lvl="8" marL="4114800" algn="ctr">
              <a:spcBef>
                <a:spcPts val="0"/>
              </a:spcBef>
              <a:spcAft>
                <a:spcPts val="0"/>
              </a:spcAft>
              <a:buSzPts val="1600"/>
              <a:buChar char="■"/>
              <a:defRPr/>
            </a:lvl9pPr>
          </a:lstStyle>
          <a:p/>
        </p:txBody>
      </p:sp>
      <p:sp>
        <p:nvSpPr>
          <p:cNvPr id="53" name="Google Shape;53;p11"/>
          <p:cNvSpPr/>
          <p:nvPr/>
        </p:nvSpPr>
        <p:spPr>
          <a:xfrm rot="5400000">
            <a:off x="5852317" y="1316647"/>
            <a:ext cx="4119681" cy="2463735"/>
          </a:xfrm>
          <a:custGeom>
            <a:rect b="b" l="l" r="r" t="t"/>
            <a:pathLst>
              <a:path extrusionOk="0" h="32531" w="54396">
                <a:moveTo>
                  <a:pt x="524" y="0"/>
                </a:moveTo>
                <a:cubicBezTo>
                  <a:pt x="1" y="3164"/>
                  <a:pt x="981" y="6876"/>
                  <a:pt x="3114" y="9263"/>
                </a:cubicBezTo>
                <a:cubicBezTo>
                  <a:pt x="5181" y="11579"/>
                  <a:pt x="8228" y="12980"/>
                  <a:pt x="9904" y="15606"/>
                </a:cubicBezTo>
                <a:cubicBezTo>
                  <a:pt x="12001" y="18886"/>
                  <a:pt x="11463" y="23315"/>
                  <a:pt x="13453" y="26656"/>
                </a:cubicBezTo>
                <a:cubicBezTo>
                  <a:pt x="14845" y="28987"/>
                  <a:pt x="17313" y="30496"/>
                  <a:pt x="19877" y="31389"/>
                </a:cubicBezTo>
                <a:cubicBezTo>
                  <a:pt x="22030" y="32145"/>
                  <a:pt x="24310" y="32530"/>
                  <a:pt x="26591" y="32530"/>
                </a:cubicBezTo>
                <a:cubicBezTo>
                  <a:pt x="27727" y="32530"/>
                  <a:pt x="28863" y="32435"/>
                  <a:pt x="29983" y="32242"/>
                </a:cubicBezTo>
                <a:cubicBezTo>
                  <a:pt x="31360" y="32009"/>
                  <a:pt x="32756" y="31608"/>
                  <a:pt x="33833" y="30719"/>
                </a:cubicBezTo>
                <a:cubicBezTo>
                  <a:pt x="35443" y="29378"/>
                  <a:pt x="36032" y="27174"/>
                  <a:pt x="36296" y="25102"/>
                </a:cubicBezTo>
                <a:cubicBezTo>
                  <a:pt x="36555" y="23020"/>
                  <a:pt x="36585" y="20862"/>
                  <a:pt x="37423" y="18942"/>
                </a:cubicBezTo>
                <a:cubicBezTo>
                  <a:pt x="38541" y="16383"/>
                  <a:pt x="40968" y="14605"/>
                  <a:pt x="43543" y="13529"/>
                </a:cubicBezTo>
                <a:cubicBezTo>
                  <a:pt x="45213" y="12828"/>
                  <a:pt x="46986" y="12371"/>
                  <a:pt x="48555" y="11472"/>
                </a:cubicBezTo>
                <a:cubicBezTo>
                  <a:pt x="52399" y="9258"/>
                  <a:pt x="54395" y="4261"/>
                  <a:pt x="531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11"/>
          <p:cNvSpPr/>
          <p:nvPr/>
        </p:nvSpPr>
        <p:spPr>
          <a:xfrm>
            <a:off x="0" y="0"/>
            <a:ext cx="4353834" cy="679175"/>
          </a:xfrm>
          <a:custGeom>
            <a:rect b="b" l="l" r="r" t="t"/>
            <a:pathLst>
              <a:path extrusionOk="0" h="6417" w="41136">
                <a:moveTo>
                  <a:pt x="1" y="0"/>
                </a:moveTo>
                <a:cubicBezTo>
                  <a:pt x="976" y="1843"/>
                  <a:pt x="2408" y="3443"/>
                  <a:pt x="4165" y="4560"/>
                </a:cubicBezTo>
                <a:cubicBezTo>
                  <a:pt x="6086" y="5777"/>
                  <a:pt x="8361" y="6417"/>
                  <a:pt x="10634" y="6417"/>
                </a:cubicBezTo>
                <a:cubicBezTo>
                  <a:pt x="11719" y="6417"/>
                  <a:pt x="12804" y="6271"/>
                  <a:pt x="13849" y="5972"/>
                </a:cubicBezTo>
                <a:cubicBezTo>
                  <a:pt x="16069" y="5348"/>
                  <a:pt x="18105" y="4068"/>
                  <a:pt x="20401" y="3738"/>
                </a:cubicBezTo>
                <a:cubicBezTo>
                  <a:pt x="20838" y="3675"/>
                  <a:pt x="21274" y="3647"/>
                  <a:pt x="21710" y="3647"/>
                </a:cubicBezTo>
                <a:cubicBezTo>
                  <a:pt x="24674" y="3647"/>
                  <a:pt x="27608" y="4932"/>
                  <a:pt x="30618" y="5109"/>
                </a:cubicBezTo>
                <a:cubicBezTo>
                  <a:pt x="30832" y="5122"/>
                  <a:pt x="31045" y="5128"/>
                  <a:pt x="31258" y="5128"/>
                </a:cubicBezTo>
                <a:cubicBezTo>
                  <a:pt x="35103" y="5128"/>
                  <a:pt x="38826" y="3070"/>
                  <a:pt x="4113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11"/>
          <p:cNvSpPr/>
          <p:nvPr/>
        </p:nvSpPr>
        <p:spPr>
          <a:xfrm>
            <a:off x="8573975" y="3889475"/>
            <a:ext cx="1143000" cy="1143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6" name="Shape 56"/>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57" name="Shape 57"/>
        <p:cNvGrpSpPr/>
        <p:nvPr/>
      </p:nvGrpSpPr>
      <p:grpSpPr>
        <a:xfrm>
          <a:off x="0" y="0"/>
          <a:ext cx="0" cy="0"/>
          <a:chOff x="0" y="0"/>
          <a:chExt cx="0" cy="0"/>
        </a:xfrm>
      </p:grpSpPr>
      <p:sp>
        <p:nvSpPr>
          <p:cNvPr id="58" name="Google Shape;58;p13"/>
          <p:cNvSpPr/>
          <p:nvPr/>
        </p:nvSpPr>
        <p:spPr>
          <a:xfrm rot="-4865444">
            <a:off x="-3485036" y="703416"/>
            <a:ext cx="5233868" cy="4453602"/>
          </a:xfrm>
          <a:custGeom>
            <a:rect b="b" l="l" r="r" t="t"/>
            <a:pathLst>
              <a:path extrusionOk="0" h="171468" w="201509">
                <a:moveTo>
                  <a:pt x="170543" y="138653"/>
                </a:moveTo>
                <a:cubicBezTo>
                  <a:pt x="187366" y="117116"/>
                  <a:pt x="179417" y="95486"/>
                  <a:pt x="180156" y="75058"/>
                </a:cubicBezTo>
                <a:cubicBezTo>
                  <a:pt x="180804" y="54538"/>
                  <a:pt x="201509" y="1"/>
                  <a:pt x="191064" y="13312"/>
                </a:cubicBezTo>
                <a:cubicBezTo>
                  <a:pt x="184963" y="21169"/>
                  <a:pt x="139393" y="40672"/>
                  <a:pt x="127653" y="56571"/>
                </a:cubicBezTo>
                <a:cubicBezTo>
                  <a:pt x="109351" y="81436"/>
                  <a:pt x="118965" y="92066"/>
                  <a:pt x="97057" y="105377"/>
                </a:cubicBezTo>
                <a:cubicBezTo>
                  <a:pt x="75243" y="118780"/>
                  <a:pt x="39471" y="92528"/>
                  <a:pt x="15807" y="101587"/>
                </a:cubicBezTo>
                <a:cubicBezTo>
                  <a:pt x="1" y="107595"/>
                  <a:pt x="1942" y="125712"/>
                  <a:pt x="21815" y="156124"/>
                </a:cubicBezTo>
                <a:cubicBezTo>
                  <a:pt x="25790" y="171468"/>
                  <a:pt x="84949" y="129317"/>
                  <a:pt x="102973" y="142258"/>
                </a:cubicBezTo>
                <a:cubicBezTo>
                  <a:pt x="123771" y="157233"/>
                  <a:pt x="155107" y="158434"/>
                  <a:pt x="170543" y="138653"/>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13"/>
          <p:cNvSpPr txBox="1"/>
          <p:nvPr>
            <p:ph type="title"/>
          </p:nvPr>
        </p:nvSpPr>
        <p:spPr>
          <a:xfrm>
            <a:off x="718500" y="348450"/>
            <a:ext cx="7707000" cy="10224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 name="Google Shape;60;p13"/>
          <p:cNvSpPr txBox="1"/>
          <p:nvPr>
            <p:ph hasCustomPrompt="1" idx="2" type="title"/>
          </p:nvPr>
        </p:nvSpPr>
        <p:spPr>
          <a:xfrm>
            <a:off x="2379700" y="1498817"/>
            <a:ext cx="963000" cy="310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600"/>
              <a:buFont typeface="Permanent Marker"/>
              <a:buNone/>
              <a:defRPr sz="3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61" name="Google Shape;61;p13"/>
          <p:cNvSpPr txBox="1"/>
          <p:nvPr>
            <p:ph idx="1" type="subTitle"/>
          </p:nvPr>
        </p:nvSpPr>
        <p:spPr>
          <a:xfrm>
            <a:off x="1850950" y="1942801"/>
            <a:ext cx="2020500" cy="2598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b="1" sz="1800">
                <a:solidFill>
                  <a:schemeClr val="accent1"/>
                </a:solidFill>
              </a:defRPr>
            </a:lvl1pPr>
            <a:lvl2pPr lvl="1" rtl="0">
              <a:spcBef>
                <a:spcPts val="0"/>
              </a:spcBef>
              <a:spcAft>
                <a:spcPts val="0"/>
              </a:spcAft>
              <a:buNone/>
              <a:defRPr sz="1800">
                <a:solidFill>
                  <a:schemeClr val="accent1"/>
                </a:solidFill>
              </a:defRPr>
            </a:lvl2pPr>
            <a:lvl3pPr lvl="2" rtl="0">
              <a:spcBef>
                <a:spcPts val="0"/>
              </a:spcBef>
              <a:spcAft>
                <a:spcPts val="0"/>
              </a:spcAft>
              <a:buNone/>
              <a:defRPr sz="1800">
                <a:solidFill>
                  <a:schemeClr val="accent1"/>
                </a:solidFill>
              </a:defRPr>
            </a:lvl3pPr>
            <a:lvl4pPr lvl="3" rtl="0">
              <a:spcBef>
                <a:spcPts val="0"/>
              </a:spcBef>
              <a:spcAft>
                <a:spcPts val="0"/>
              </a:spcAft>
              <a:buNone/>
              <a:defRPr sz="1800">
                <a:solidFill>
                  <a:schemeClr val="accent1"/>
                </a:solidFill>
              </a:defRPr>
            </a:lvl4pPr>
            <a:lvl5pPr lvl="4" rtl="0">
              <a:spcBef>
                <a:spcPts val="0"/>
              </a:spcBef>
              <a:spcAft>
                <a:spcPts val="0"/>
              </a:spcAft>
              <a:buNone/>
              <a:defRPr sz="1800">
                <a:solidFill>
                  <a:schemeClr val="accent1"/>
                </a:solidFill>
              </a:defRPr>
            </a:lvl5pPr>
            <a:lvl6pPr lvl="5" rtl="0">
              <a:spcBef>
                <a:spcPts val="0"/>
              </a:spcBef>
              <a:spcAft>
                <a:spcPts val="0"/>
              </a:spcAft>
              <a:buNone/>
              <a:defRPr sz="1800">
                <a:solidFill>
                  <a:schemeClr val="accent1"/>
                </a:solidFill>
              </a:defRPr>
            </a:lvl6pPr>
            <a:lvl7pPr lvl="6" rtl="0">
              <a:spcBef>
                <a:spcPts val="0"/>
              </a:spcBef>
              <a:spcAft>
                <a:spcPts val="0"/>
              </a:spcAft>
              <a:buNone/>
              <a:defRPr sz="1800">
                <a:solidFill>
                  <a:schemeClr val="accent1"/>
                </a:solidFill>
              </a:defRPr>
            </a:lvl7pPr>
            <a:lvl8pPr lvl="7" rtl="0">
              <a:spcBef>
                <a:spcPts val="0"/>
              </a:spcBef>
              <a:spcAft>
                <a:spcPts val="0"/>
              </a:spcAft>
              <a:buNone/>
              <a:defRPr sz="1800">
                <a:solidFill>
                  <a:schemeClr val="accent1"/>
                </a:solidFill>
              </a:defRPr>
            </a:lvl8pPr>
            <a:lvl9pPr lvl="8" rtl="0">
              <a:spcBef>
                <a:spcPts val="0"/>
              </a:spcBef>
              <a:spcAft>
                <a:spcPts val="0"/>
              </a:spcAft>
              <a:buNone/>
              <a:defRPr sz="1800">
                <a:solidFill>
                  <a:schemeClr val="accent1"/>
                </a:solidFill>
              </a:defRPr>
            </a:lvl9pPr>
          </a:lstStyle>
          <a:p/>
        </p:txBody>
      </p:sp>
      <p:sp>
        <p:nvSpPr>
          <p:cNvPr id="62" name="Google Shape;62;p13"/>
          <p:cNvSpPr txBox="1"/>
          <p:nvPr>
            <p:ph idx="3" type="subTitle"/>
          </p:nvPr>
        </p:nvSpPr>
        <p:spPr>
          <a:xfrm>
            <a:off x="1517950" y="2289513"/>
            <a:ext cx="2686500" cy="4251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sz="1600"/>
            </a:lvl1pPr>
            <a:lvl2pPr lvl="1" rtl="0">
              <a:spcBef>
                <a:spcPts val="0"/>
              </a:spcBef>
              <a:spcAft>
                <a:spcPts val="0"/>
              </a:spcAft>
              <a:buNone/>
              <a:defRPr sz="1600"/>
            </a:lvl2pPr>
            <a:lvl3pPr lvl="2" rtl="0">
              <a:spcBef>
                <a:spcPts val="0"/>
              </a:spcBef>
              <a:spcAft>
                <a:spcPts val="0"/>
              </a:spcAft>
              <a:buNone/>
              <a:defRPr sz="1600"/>
            </a:lvl3pPr>
            <a:lvl4pPr lvl="3" rtl="0">
              <a:spcBef>
                <a:spcPts val="0"/>
              </a:spcBef>
              <a:spcAft>
                <a:spcPts val="0"/>
              </a:spcAft>
              <a:buNone/>
              <a:defRPr sz="1600"/>
            </a:lvl4pPr>
            <a:lvl5pPr lvl="4" rtl="0">
              <a:spcBef>
                <a:spcPts val="0"/>
              </a:spcBef>
              <a:spcAft>
                <a:spcPts val="0"/>
              </a:spcAft>
              <a:buNone/>
              <a:defRPr sz="1600"/>
            </a:lvl5pPr>
            <a:lvl6pPr lvl="5" rtl="0">
              <a:spcBef>
                <a:spcPts val="0"/>
              </a:spcBef>
              <a:spcAft>
                <a:spcPts val="0"/>
              </a:spcAft>
              <a:buNone/>
              <a:defRPr sz="1600"/>
            </a:lvl6pPr>
            <a:lvl7pPr lvl="6" rtl="0">
              <a:spcBef>
                <a:spcPts val="0"/>
              </a:spcBef>
              <a:spcAft>
                <a:spcPts val="0"/>
              </a:spcAft>
              <a:buNone/>
              <a:defRPr sz="1600"/>
            </a:lvl7pPr>
            <a:lvl8pPr lvl="7" rtl="0">
              <a:spcBef>
                <a:spcPts val="0"/>
              </a:spcBef>
              <a:spcAft>
                <a:spcPts val="0"/>
              </a:spcAft>
              <a:buNone/>
              <a:defRPr sz="1600"/>
            </a:lvl8pPr>
            <a:lvl9pPr lvl="8" rtl="0">
              <a:spcBef>
                <a:spcPts val="0"/>
              </a:spcBef>
              <a:spcAft>
                <a:spcPts val="0"/>
              </a:spcAft>
              <a:buNone/>
              <a:defRPr sz="1600"/>
            </a:lvl9pPr>
          </a:lstStyle>
          <a:p/>
        </p:txBody>
      </p:sp>
      <p:sp>
        <p:nvSpPr>
          <p:cNvPr id="63" name="Google Shape;63;p13"/>
          <p:cNvSpPr txBox="1"/>
          <p:nvPr>
            <p:ph hasCustomPrompt="1" idx="4" type="title"/>
          </p:nvPr>
        </p:nvSpPr>
        <p:spPr>
          <a:xfrm>
            <a:off x="2379700" y="3251417"/>
            <a:ext cx="963000" cy="310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600"/>
              <a:buNone/>
              <a:defRPr sz="3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64" name="Google Shape;64;p13"/>
          <p:cNvSpPr txBox="1"/>
          <p:nvPr>
            <p:ph idx="5" type="subTitle"/>
          </p:nvPr>
        </p:nvSpPr>
        <p:spPr>
          <a:xfrm>
            <a:off x="1850950" y="3695401"/>
            <a:ext cx="2020500" cy="2598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b="1" sz="1800">
                <a:solidFill>
                  <a:schemeClr val="accent1"/>
                </a:solidFill>
              </a:defRPr>
            </a:lvl1pPr>
            <a:lvl2pPr lvl="1" rtl="0">
              <a:spcBef>
                <a:spcPts val="0"/>
              </a:spcBef>
              <a:spcAft>
                <a:spcPts val="0"/>
              </a:spcAft>
              <a:buNone/>
              <a:defRPr sz="1800">
                <a:solidFill>
                  <a:schemeClr val="accent1"/>
                </a:solidFill>
              </a:defRPr>
            </a:lvl2pPr>
            <a:lvl3pPr lvl="2" rtl="0">
              <a:spcBef>
                <a:spcPts val="0"/>
              </a:spcBef>
              <a:spcAft>
                <a:spcPts val="0"/>
              </a:spcAft>
              <a:buNone/>
              <a:defRPr sz="1800">
                <a:solidFill>
                  <a:schemeClr val="accent1"/>
                </a:solidFill>
              </a:defRPr>
            </a:lvl3pPr>
            <a:lvl4pPr lvl="3" rtl="0">
              <a:spcBef>
                <a:spcPts val="0"/>
              </a:spcBef>
              <a:spcAft>
                <a:spcPts val="0"/>
              </a:spcAft>
              <a:buNone/>
              <a:defRPr sz="1800">
                <a:solidFill>
                  <a:schemeClr val="accent1"/>
                </a:solidFill>
              </a:defRPr>
            </a:lvl4pPr>
            <a:lvl5pPr lvl="4" rtl="0">
              <a:spcBef>
                <a:spcPts val="0"/>
              </a:spcBef>
              <a:spcAft>
                <a:spcPts val="0"/>
              </a:spcAft>
              <a:buNone/>
              <a:defRPr sz="1800">
                <a:solidFill>
                  <a:schemeClr val="accent1"/>
                </a:solidFill>
              </a:defRPr>
            </a:lvl5pPr>
            <a:lvl6pPr lvl="5" rtl="0">
              <a:spcBef>
                <a:spcPts val="0"/>
              </a:spcBef>
              <a:spcAft>
                <a:spcPts val="0"/>
              </a:spcAft>
              <a:buNone/>
              <a:defRPr sz="1800">
                <a:solidFill>
                  <a:schemeClr val="accent1"/>
                </a:solidFill>
              </a:defRPr>
            </a:lvl6pPr>
            <a:lvl7pPr lvl="6" rtl="0">
              <a:spcBef>
                <a:spcPts val="0"/>
              </a:spcBef>
              <a:spcAft>
                <a:spcPts val="0"/>
              </a:spcAft>
              <a:buNone/>
              <a:defRPr sz="1800">
                <a:solidFill>
                  <a:schemeClr val="accent1"/>
                </a:solidFill>
              </a:defRPr>
            </a:lvl7pPr>
            <a:lvl8pPr lvl="7" rtl="0">
              <a:spcBef>
                <a:spcPts val="0"/>
              </a:spcBef>
              <a:spcAft>
                <a:spcPts val="0"/>
              </a:spcAft>
              <a:buNone/>
              <a:defRPr sz="1800">
                <a:solidFill>
                  <a:schemeClr val="accent1"/>
                </a:solidFill>
              </a:defRPr>
            </a:lvl8pPr>
            <a:lvl9pPr lvl="8" rtl="0">
              <a:spcBef>
                <a:spcPts val="0"/>
              </a:spcBef>
              <a:spcAft>
                <a:spcPts val="0"/>
              </a:spcAft>
              <a:buNone/>
              <a:defRPr sz="1800">
                <a:solidFill>
                  <a:schemeClr val="accent1"/>
                </a:solidFill>
              </a:defRPr>
            </a:lvl9pPr>
          </a:lstStyle>
          <a:p/>
        </p:txBody>
      </p:sp>
      <p:sp>
        <p:nvSpPr>
          <p:cNvPr id="65" name="Google Shape;65;p13"/>
          <p:cNvSpPr txBox="1"/>
          <p:nvPr>
            <p:ph idx="6" type="subTitle"/>
          </p:nvPr>
        </p:nvSpPr>
        <p:spPr>
          <a:xfrm>
            <a:off x="1517950" y="4049063"/>
            <a:ext cx="2686500" cy="4251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 name="Google Shape;66;p13"/>
          <p:cNvSpPr txBox="1"/>
          <p:nvPr>
            <p:ph hasCustomPrompt="1" idx="7" type="title"/>
          </p:nvPr>
        </p:nvSpPr>
        <p:spPr>
          <a:xfrm>
            <a:off x="5801300" y="3251417"/>
            <a:ext cx="963000" cy="310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600"/>
              <a:buFont typeface="Permanent Marker"/>
              <a:buNone/>
              <a:defRPr sz="3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67" name="Google Shape;67;p13"/>
          <p:cNvSpPr txBox="1"/>
          <p:nvPr>
            <p:ph idx="8" type="subTitle"/>
          </p:nvPr>
        </p:nvSpPr>
        <p:spPr>
          <a:xfrm>
            <a:off x="5150150" y="3695401"/>
            <a:ext cx="2265300" cy="2598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b="1" sz="1800">
                <a:solidFill>
                  <a:schemeClr val="accent1"/>
                </a:solidFill>
              </a:defRPr>
            </a:lvl1pPr>
            <a:lvl2pPr lvl="1" rtl="0">
              <a:spcBef>
                <a:spcPts val="0"/>
              </a:spcBef>
              <a:spcAft>
                <a:spcPts val="0"/>
              </a:spcAft>
              <a:buNone/>
              <a:defRPr sz="1800">
                <a:solidFill>
                  <a:schemeClr val="accent1"/>
                </a:solidFill>
              </a:defRPr>
            </a:lvl2pPr>
            <a:lvl3pPr lvl="2" rtl="0">
              <a:spcBef>
                <a:spcPts val="0"/>
              </a:spcBef>
              <a:spcAft>
                <a:spcPts val="0"/>
              </a:spcAft>
              <a:buNone/>
              <a:defRPr sz="1800">
                <a:solidFill>
                  <a:schemeClr val="accent1"/>
                </a:solidFill>
              </a:defRPr>
            </a:lvl3pPr>
            <a:lvl4pPr lvl="3" rtl="0">
              <a:spcBef>
                <a:spcPts val="0"/>
              </a:spcBef>
              <a:spcAft>
                <a:spcPts val="0"/>
              </a:spcAft>
              <a:buNone/>
              <a:defRPr sz="1800">
                <a:solidFill>
                  <a:schemeClr val="accent1"/>
                </a:solidFill>
              </a:defRPr>
            </a:lvl4pPr>
            <a:lvl5pPr lvl="4" rtl="0">
              <a:spcBef>
                <a:spcPts val="0"/>
              </a:spcBef>
              <a:spcAft>
                <a:spcPts val="0"/>
              </a:spcAft>
              <a:buNone/>
              <a:defRPr sz="1800">
                <a:solidFill>
                  <a:schemeClr val="accent1"/>
                </a:solidFill>
              </a:defRPr>
            </a:lvl5pPr>
            <a:lvl6pPr lvl="5" rtl="0">
              <a:spcBef>
                <a:spcPts val="0"/>
              </a:spcBef>
              <a:spcAft>
                <a:spcPts val="0"/>
              </a:spcAft>
              <a:buNone/>
              <a:defRPr sz="1800">
                <a:solidFill>
                  <a:schemeClr val="accent1"/>
                </a:solidFill>
              </a:defRPr>
            </a:lvl6pPr>
            <a:lvl7pPr lvl="6" rtl="0">
              <a:spcBef>
                <a:spcPts val="0"/>
              </a:spcBef>
              <a:spcAft>
                <a:spcPts val="0"/>
              </a:spcAft>
              <a:buNone/>
              <a:defRPr sz="1800">
                <a:solidFill>
                  <a:schemeClr val="accent1"/>
                </a:solidFill>
              </a:defRPr>
            </a:lvl7pPr>
            <a:lvl8pPr lvl="7" rtl="0">
              <a:spcBef>
                <a:spcPts val="0"/>
              </a:spcBef>
              <a:spcAft>
                <a:spcPts val="0"/>
              </a:spcAft>
              <a:buNone/>
              <a:defRPr sz="1800">
                <a:solidFill>
                  <a:schemeClr val="accent1"/>
                </a:solidFill>
              </a:defRPr>
            </a:lvl8pPr>
            <a:lvl9pPr lvl="8" rtl="0">
              <a:spcBef>
                <a:spcPts val="0"/>
              </a:spcBef>
              <a:spcAft>
                <a:spcPts val="0"/>
              </a:spcAft>
              <a:buNone/>
              <a:defRPr sz="1800">
                <a:solidFill>
                  <a:schemeClr val="accent1"/>
                </a:solidFill>
              </a:defRPr>
            </a:lvl9pPr>
          </a:lstStyle>
          <a:p/>
        </p:txBody>
      </p:sp>
      <p:sp>
        <p:nvSpPr>
          <p:cNvPr id="68" name="Google Shape;68;p13"/>
          <p:cNvSpPr txBox="1"/>
          <p:nvPr>
            <p:ph idx="9" type="subTitle"/>
          </p:nvPr>
        </p:nvSpPr>
        <p:spPr>
          <a:xfrm>
            <a:off x="4939550" y="4049063"/>
            <a:ext cx="2686500" cy="4251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 name="Google Shape;69;p13"/>
          <p:cNvSpPr txBox="1"/>
          <p:nvPr>
            <p:ph hasCustomPrompt="1" idx="13" type="title"/>
          </p:nvPr>
        </p:nvSpPr>
        <p:spPr>
          <a:xfrm>
            <a:off x="5801300" y="1498817"/>
            <a:ext cx="963000" cy="310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600"/>
              <a:buFont typeface="Permanent Marker"/>
              <a:buNone/>
              <a:defRPr sz="3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70" name="Google Shape;70;p13"/>
          <p:cNvSpPr txBox="1"/>
          <p:nvPr>
            <p:ph idx="14" type="subTitle"/>
          </p:nvPr>
        </p:nvSpPr>
        <p:spPr>
          <a:xfrm>
            <a:off x="5272550" y="1942801"/>
            <a:ext cx="2020500" cy="2598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b="1" sz="1800">
                <a:solidFill>
                  <a:schemeClr val="accent1"/>
                </a:solidFill>
              </a:defRPr>
            </a:lvl1pPr>
            <a:lvl2pPr lvl="1" rtl="0">
              <a:spcBef>
                <a:spcPts val="0"/>
              </a:spcBef>
              <a:spcAft>
                <a:spcPts val="0"/>
              </a:spcAft>
              <a:buNone/>
              <a:defRPr sz="1800">
                <a:solidFill>
                  <a:schemeClr val="accent1"/>
                </a:solidFill>
              </a:defRPr>
            </a:lvl2pPr>
            <a:lvl3pPr lvl="2" rtl="0">
              <a:spcBef>
                <a:spcPts val="0"/>
              </a:spcBef>
              <a:spcAft>
                <a:spcPts val="0"/>
              </a:spcAft>
              <a:buNone/>
              <a:defRPr sz="1800">
                <a:solidFill>
                  <a:schemeClr val="accent1"/>
                </a:solidFill>
              </a:defRPr>
            </a:lvl3pPr>
            <a:lvl4pPr lvl="3" rtl="0">
              <a:spcBef>
                <a:spcPts val="0"/>
              </a:spcBef>
              <a:spcAft>
                <a:spcPts val="0"/>
              </a:spcAft>
              <a:buNone/>
              <a:defRPr sz="1800">
                <a:solidFill>
                  <a:schemeClr val="accent1"/>
                </a:solidFill>
              </a:defRPr>
            </a:lvl4pPr>
            <a:lvl5pPr lvl="4" rtl="0">
              <a:spcBef>
                <a:spcPts val="0"/>
              </a:spcBef>
              <a:spcAft>
                <a:spcPts val="0"/>
              </a:spcAft>
              <a:buNone/>
              <a:defRPr sz="1800">
                <a:solidFill>
                  <a:schemeClr val="accent1"/>
                </a:solidFill>
              </a:defRPr>
            </a:lvl5pPr>
            <a:lvl6pPr lvl="5" rtl="0">
              <a:spcBef>
                <a:spcPts val="0"/>
              </a:spcBef>
              <a:spcAft>
                <a:spcPts val="0"/>
              </a:spcAft>
              <a:buNone/>
              <a:defRPr sz="1800">
                <a:solidFill>
                  <a:schemeClr val="accent1"/>
                </a:solidFill>
              </a:defRPr>
            </a:lvl6pPr>
            <a:lvl7pPr lvl="6" rtl="0">
              <a:spcBef>
                <a:spcPts val="0"/>
              </a:spcBef>
              <a:spcAft>
                <a:spcPts val="0"/>
              </a:spcAft>
              <a:buNone/>
              <a:defRPr sz="1800">
                <a:solidFill>
                  <a:schemeClr val="accent1"/>
                </a:solidFill>
              </a:defRPr>
            </a:lvl7pPr>
            <a:lvl8pPr lvl="7" rtl="0">
              <a:spcBef>
                <a:spcPts val="0"/>
              </a:spcBef>
              <a:spcAft>
                <a:spcPts val="0"/>
              </a:spcAft>
              <a:buNone/>
              <a:defRPr sz="1800">
                <a:solidFill>
                  <a:schemeClr val="accent1"/>
                </a:solidFill>
              </a:defRPr>
            </a:lvl8pPr>
            <a:lvl9pPr lvl="8" rtl="0">
              <a:spcBef>
                <a:spcPts val="0"/>
              </a:spcBef>
              <a:spcAft>
                <a:spcPts val="0"/>
              </a:spcAft>
              <a:buNone/>
              <a:defRPr sz="1800">
                <a:solidFill>
                  <a:schemeClr val="accent1"/>
                </a:solidFill>
              </a:defRPr>
            </a:lvl9pPr>
          </a:lstStyle>
          <a:p/>
        </p:txBody>
      </p:sp>
      <p:sp>
        <p:nvSpPr>
          <p:cNvPr id="71" name="Google Shape;71;p13"/>
          <p:cNvSpPr txBox="1"/>
          <p:nvPr>
            <p:ph idx="15" type="subTitle"/>
          </p:nvPr>
        </p:nvSpPr>
        <p:spPr>
          <a:xfrm>
            <a:off x="4939550" y="2289513"/>
            <a:ext cx="2686500" cy="4251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tle and three columns">
  <p:cSld name="CUSTOM_1">
    <p:spTree>
      <p:nvGrpSpPr>
        <p:cNvPr id="72" name="Shape 72"/>
        <p:cNvGrpSpPr/>
        <p:nvPr/>
      </p:nvGrpSpPr>
      <p:grpSpPr>
        <a:xfrm>
          <a:off x="0" y="0"/>
          <a:ext cx="0" cy="0"/>
          <a:chOff x="0" y="0"/>
          <a:chExt cx="0" cy="0"/>
        </a:xfrm>
      </p:grpSpPr>
      <p:sp>
        <p:nvSpPr>
          <p:cNvPr id="73" name="Google Shape;73;p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
        <p:nvSpPr>
          <p:cNvPr id="74" name="Google Shape;74;p14"/>
          <p:cNvSpPr/>
          <p:nvPr/>
        </p:nvSpPr>
        <p:spPr>
          <a:xfrm>
            <a:off x="-394275" y="-335266"/>
            <a:ext cx="4812353" cy="1390524"/>
          </a:xfrm>
          <a:custGeom>
            <a:rect b="b" l="l" r="r" t="t"/>
            <a:pathLst>
              <a:path extrusionOk="0" h="85729" w="259461">
                <a:moveTo>
                  <a:pt x="103746" y="0"/>
                </a:moveTo>
                <a:cubicBezTo>
                  <a:pt x="78232" y="0"/>
                  <a:pt x="52742" y="867"/>
                  <a:pt x="27335" y="3262"/>
                </a:cubicBezTo>
                <a:cubicBezTo>
                  <a:pt x="21734" y="3784"/>
                  <a:pt x="15983" y="4382"/>
                  <a:pt x="10979" y="6846"/>
                </a:cubicBezTo>
                <a:cubicBezTo>
                  <a:pt x="5900" y="9311"/>
                  <a:pt x="1494" y="13867"/>
                  <a:pt x="822" y="19468"/>
                </a:cubicBezTo>
                <a:cubicBezTo>
                  <a:pt x="0" y="26937"/>
                  <a:pt x="5900" y="33584"/>
                  <a:pt x="12473" y="37094"/>
                </a:cubicBezTo>
                <a:cubicBezTo>
                  <a:pt x="19045" y="40605"/>
                  <a:pt x="26514" y="42024"/>
                  <a:pt x="33235" y="45384"/>
                </a:cubicBezTo>
                <a:cubicBezTo>
                  <a:pt x="42048" y="49716"/>
                  <a:pt x="49069" y="57185"/>
                  <a:pt x="54895" y="65102"/>
                </a:cubicBezTo>
                <a:cubicBezTo>
                  <a:pt x="58554" y="70105"/>
                  <a:pt x="61840" y="75334"/>
                  <a:pt x="66396" y="79441"/>
                </a:cubicBezTo>
                <a:cubicBezTo>
                  <a:pt x="70393" y="83044"/>
                  <a:pt x="75538" y="85728"/>
                  <a:pt x="80825" y="85728"/>
                </a:cubicBezTo>
                <a:cubicBezTo>
                  <a:pt x="81565" y="85728"/>
                  <a:pt x="82308" y="85676"/>
                  <a:pt x="83051" y="85565"/>
                </a:cubicBezTo>
                <a:cubicBezTo>
                  <a:pt x="88802" y="84744"/>
                  <a:pt x="93507" y="80711"/>
                  <a:pt x="97839" y="76827"/>
                </a:cubicBezTo>
                <a:cubicBezTo>
                  <a:pt x="113449" y="62189"/>
                  <a:pt x="131672" y="42546"/>
                  <a:pt x="153779" y="39484"/>
                </a:cubicBezTo>
                <a:cubicBezTo>
                  <a:pt x="154078" y="39484"/>
                  <a:pt x="154377" y="39410"/>
                  <a:pt x="154676" y="39335"/>
                </a:cubicBezTo>
                <a:cubicBezTo>
                  <a:pt x="158778" y="38840"/>
                  <a:pt x="162892" y="38686"/>
                  <a:pt x="167012" y="38686"/>
                </a:cubicBezTo>
                <a:cubicBezTo>
                  <a:pt x="173469" y="38686"/>
                  <a:pt x="179943" y="39065"/>
                  <a:pt x="186417" y="39111"/>
                </a:cubicBezTo>
                <a:cubicBezTo>
                  <a:pt x="197994" y="39111"/>
                  <a:pt x="209719" y="37916"/>
                  <a:pt x="220549" y="33883"/>
                </a:cubicBezTo>
                <a:cubicBezTo>
                  <a:pt x="228316" y="30970"/>
                  <a:pt x="259460" y="11626"/>
                  <a:pt x="237951" y="6622"/>
                </a:cubicBezTo>
                <a:cubicBezTo>
                  <a:pt x="226823" y="4008"/>
                  <a:pt x="215246" y="3486"/>
                  <a:pt x="203819" y="2963"/>
                </a:cubicBezTo>
                <a:cubicBezTo>
                  <a:pt x="170512" y="1482"/>
                  <a:pt x="137109" y="0"/>
                  <a:pt x="10374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 name="Google Shape;75;p14"/>
          <p:cNvGrpSpPr/>
          <p:nvPr/>
        </p:nvGrpSpPr>
        <p:grpSpPr>
          <a:xfrm flipH="1">
            <a:off x="8249902" y="4210039"/>
            <a:ext cx="817388" cy="1087138"/>
            <a:chOff x="6377563" y="1659325"/>
            <a:chExt cx="1152225" cy="1532475"/>
          </a:xfrm>
        </p:grpSpPr>
        <p:sp>
          <p:nvSpPr>
            <p:cNvPr id="76" name="Google Shape;76;p14"/>
            <p:cNvSpPr/>
            <p:nvPr/>
          </p:nvSpPr>
          <p:spPr>
            <a:xfrm rot="10800000">
              <a:off x="6377563" y="1659325"/>
              <a:ext cx="1152225" cy="1532475"/>
            </a:xfrm>
            <a:custGeom>
              <a:rect b="b" l="l" r="r" t="t"/>
              <a:pathLst>
                <a:path extrusionOk="0" h="61299" w="46089">
                  <a:moveTo>
                    <a:pt x="41244" y="0"/>
                  </a:moveTo>
                  <a:cubicBezTo>
                    <a:pt x="41241" y="0"/>
                    <a:pt x="41238" y="0"/>
                    <a:pt x="41235" y="0"/>
                  </a:cubicBezTo>
                  <a:cubicBezTo>
                    <a:pt x="41021" y="0"/>
                    <a:pt x="17183" y="1499"/>
                    <a:pt x="17183" y="1517"/>
                  </a:cubicBezTo>
                  <a:cubicBezTo>
                    <a:pt x="14899" y="2677"/>
                    <a:pt x="12705" y="3979"/>
                    <a:pt x="10581" y="5407"/>
                  </a:cubicBezTo>
                  <a:cubicBezTo>
                    <a:pt x="8601" y="6852"/>
                    <a:pt x="6906" y="8636"/>
                    <a:pt x="5568" y="10688"/>
                  </a:cubicBezTo>
                  <a:cubicBezTo>
                    <a:pt x="4711" y="11866"/>
                    <a:pt x="4247" y="13275"/>
                    <a:pt x="4229" y="14721"/>
                  </a:cubicBezTo>
                  <a:cubicBezTo>
                    <a:pt x="4372" y="18093"/>
                    <a:pt x="6442" y="20662"/>
                    <a:pt x="5800" y="23963"/>
                  </a:cubicBezTo>
                  <a:cubicBezTo>
                    <a:pt x="5068" y="27692"/>
                    <a:pt x="268" y="29780"/>
                    <a:pt x="90" y="33580"/>
                  </a:cubicBezTo>
                  <a:cubicBezTo>
                    <a:pt x="1" y="35507"/>
                    <a:pt x="1178" y="37274"/>
                    <a:pt x="2570" y="38612"/>
                  </a:cubicBezTo>
                  <a:cubicBezTo>
                    <a:pt x="4051" y="39825"/>
                    <a:pt x="5461" y="41146"/>
                    <a:pt x="6781" y="42555"/>
                  </a:cubicBezTo>
                  <a:cubicBezTo>
                    <a:pt x="9886" y="46445"/>
                    <a:pt x="9529" y="52172"/>
                    <a:pt x="12152" y="56419"/>
                  </a:cubicBezTo>
                  <a:cubicBezTo>
                    <a:pt x="12901" y="57793"/>
                    <a:pt x="13954" y="59006"/>
                    <a:pt x="15220" y="59934"/>
                  </a:cubicBezTo>
                  <a:cubicBezTo>
                    <a:pt x="16378" y="60652"/>
                    <a:pt x="17717" y="61298"/>
                    <a:pt x="19058" y="61298"/>
                  </a:cubicBezTo>
                  <a:cubicBezTo>
                    <a:pt x="19350" y="61298"/>
                    <a:pt x="19641" y="61268"/>
                    <a:pt x="19931" y="61201"/>
                  </a:cubicBezTo>
                  <a:cubicBezTo>
                    <a:pt x="21911" y="60737"/>
                    <a:pt x="23160" y="58703"/>
                    <a:pt x="23517" y="56686"/>
                  </a:cubicBezTo>
                  <a:cubicBezTo>
                    <a:pt x="23892" y="54688"/>
                    <a:pt x="23571" y="52618"/>
                    <a:pt x="23607" y="50602"/>
                  </a:cubicBezTo>
                  <a:cubicBezTo>
                    <a:pt x="23589" y="49639"/>
                    <a:pt x="23749" y="48693"/>
                    <a:pt x="24106" y="47819"/>
                  </a:cubicBezTo>
                  <a:cubicBezTo>
                    <a:pt x="24820" y="46445"/>
                    <a:pt x="25997" y="45374"/>
                    <a:pt x="27407" y="44768"/>
                  </a:cubicBezTo>
                  <a:cubicBezTo>
                    <a:pt x="29316" y="43822"/>
                    <a:pt x="31386" y="43304"/>
                    <a:pt x="33349" y="42484"/>
                  </a:cubicBezTo>
                  <a:cubicBezTo>
                    <a:pt x="35365" y="41806"/>
                    <a:pt x="37113" y="40450"/>
                    <a:pt x="38273" y="38665"/>
                  </a:cubicBezTo>
                  <a:cubicBezTo>
                    <a:pt x="39629" y="36274"/>
                    <a:pt x="38773" y="33491"/>
                    <a:pt x="37756" y="31154"/>
                  </a:cubicBezTo>
                  <a:cubicBezTo>
                    <a:pt x="36810" y="29048"/>
                    <a:pt x="35829" y="26657"/>
                    <a:pt x="36703" y="24534"/>
                  </a:cubicBezTo>
                  <a:cubicBezTo>
                    <a:pt x="37203" y="23499"/>
                    <a:pt x="37898" y="22571"/>
                    <a:pt x="38773" y="21822"/>
                  </a:cubicBezTo>
                  <a:cubicBezTo>
                    <a:pt x="39594" y="21019"/>
                    <a:pt x="40414" y="20198"/>
                    <a:pt x="41253" y="19395"/>
                  </a:cubicBezTo>
                  <a:cubicBezTo>
                    <a:pt x="42109" y="18575"/>
                    <a:pt x="42912" y="17700"/>
                    <a:pt x="43644" y="16790"/>
                  </a:cubicBezTo>
                  <a:cubicBezTo>
                    <a:pt x="45036" y="15042"/>
                    <a:pt x="45856" y="12918"/>
                    <a:pt x="45981" y="10688"/>
                  </a:cubicBezTo>
                  <a:cubicBezTo>
                    <a:pt x="46088" y="8725"/>
                    <a:pt x="45678" y="6763"/>
                    <a:pt x="44821" y="4996"/>
                  </a:cubicBezTo>
                  <a:cubicBezTo>
                    <a:pt x="44305" y="3982"/>
                    <a:pt x="42634" y="0"/>
                    <a:pt x="4124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14"/>
            <p:cNvSpPr/>
            <p:nvPr/>
          </p:nvSpPr>
          <p:spPr>
            <a:xfrm rot="10800000">
              <a:off x="6828538" y="1804900"/>
              <a:ext cx="386325" cy="1382900"/>
            </a:xfrm>
            <a:custGeom>
              <a:rect b="b" l="l" r="r" t="t"/>
              <a:pathLst>
                <a:path extrusionOk="0" h="55316" w="15453">
                  <a:moveTo>
                    <a:pt x="14832" y="0"/>
                  </a:moveTo>
                  <a:cubicBezTo>
                    <a:pt x="14647" y="0"/>
                    <a:pt x="14470" y="91"/>
                    <a:pt x="14364" y="269"/>
                  </a:cubicBezTo>
                  <a:cubicBezTo>
                    <a:pt x="2838" y="18879"/>
                    <a:pt x="1" y="45054"/>
                    <a:pt x="3105" y="54903"/>
                  </a:cubicBezTo>
                  <a:cubicBezTo>
                    <a:pt x="3105" y="54921"/>
                    <a:pt x="3123" y="54938"/>
                    <a:pt x="3123" y="54974"/>
                  </a:cubicBezTo>
                  <a:cubicBezTo>
                    <a:pt x="3204" y="55191"/>
                    <a:pt x="3410" y="55315"/>
                    <a:pt x="3629" y="55315"/>
                  </a:cubicBezTo>
                  <a:cubicBezTo>
                    <a:pt x="3698" y="55315"/>
                    <a:pt x="3768" y="55303"/>
                    <a:pt x="3837" y="55277"/>
                  </a:cubicBezTo>
                  <a:cubicBezTo>
                    <a:pt x="4104" y="55170"/>
                    <a:pt x="4247" y="54867"/>
                    <a:pt x="4140" y="54582"/>
                  </a:cubicBezTo>
                  <a:cubicBezTo>
                    <a:pt x="1071" y="44964"/>
                    <a:pt x="3962" y="19200"/>
                    <a:pt x="15292" y="822"/>
                  </a:cubicBezTo>
                  <a:cubicBezTo>
                    <a:pt x="15452" y="572"/>
                    <a:pt x="15363" y="233"/>
                    <a:pt x="15113" y="72"/>
                  </a:cubicBezTo>
                  <a:cubicBezTo>
                    <a:pt x="15023" y="24"/>
                    <a:pt x="14926" y="0"/>
                    <a:pt x="1483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14"/>
            <p:cNvSpPr/>
            <p:nvPr/>
          </p:nvSpPr>
          <p:spPr>
            <a:xfrm rot="10800000">
              <a:off x="6762963" y="2294825"/>
              <a:ext cx="343050" cy="275900"/>
            </a:xfrm>
            <a:custGeom>
              <a:rect b="b" l="l" r="r" t="t"/>
              <a:pathLst>
                <a:path extrusionOk="0" h="11036" w="13722">
                  <a:moveTo>
                    <a:pt x="553" y="0"/>
                  </a:moveTo>
                  <a:cubicBezTo>
                    <a:pt x="432" y="0"/>
                    <a:pt x="312" y="41"/>
                    <a:pt x="214" y="119"/>
                  </a:cubicBezTo>
                  <a:cubicBezTo>
                    <a:pt x="0" y="333"/>
                    <a:pt x="0" y="672"/>
                    <a:pt x="196" y="904"/>
                  </a:cubicBezTo>
                  <a:cubicBezTo>
                    <a:pt x="4033" y="4687"/>
                    <a:pt x="8261" y="8059"/>
                    <a:pt x="12811" y="10950"/>
                  </a:cubicBezTo>
                  <a:cubicBezTo>
                    <a:pt x="12829" y="10950"/>
                    <a:pt x="12829" y="10950"/>
                    <a:pt x="12847" y="10968"/>
                  </a:cubicBezTo>
                  <a:cubicBezTo>
                    <a:pt x="12928" y="11014"/>
                    <a:pt x="13016" y="11036"/>
                    <a:pt x="13104" y="11036"/>
                  </a:cubicBezTo>
                  <a:cubicBezTo>
                    <a:pt x="13286" y="11036"/>
                    <a:pt x="13464" y="10940"/>
                    <a:pt x="13561" y="10771"/>
                  </a:cubicBezTo>
                  <a:cubicBezTo>
                    <a:pt x="13721" y="10522"/>
                    <a:pt x="13650" y="10183"/>
                    <a:pt x="13400" y="10022"/>
                  </a:cubicBezTo>
                  <a:cubicBezTo>
                    <a:pt x="8904" y="7185"/>
                    <a:pt x="4746" y="3884"/>
                    <a:pt x="982" y="155"/>
                  </a:cubicBezTo>
                  <a:cubicBezTo>
                    <a:pt x="946" y="119"/>
                    <a:pt x="892" y="84"/>
                    <a:pt x="839" y="84"/>
                  </a:cubicBezTo>
                  <a:cubicBezTo>
                    <a:pt x="750" y="27"/>
                    <a:pt x="651" y="0"/>
                    <a:pt x="55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 name="Google Shape;79;p14"/>
          <p:cNvGrpSpPr/>
          <p:nvPr/>
        </p:nvGrpSpPr>
        <p:grpSpPr>
          <a:xfrm flipH="1">
            <a:off x="8630897" y="4019552"/>
            <a:ext cx="608258" cy="1193779"/>
            <a:chOff x="7090388" y="1362675"/>
            <a:chExt cx="913575" cy="1793000"/>
          </a:xfrm>
        </p:grpSpPr>
        <p:sp>
          <p:nvSpPr>
            <p:cNvPr id="80" name="Google Shape;80;p14"/>
            <p:cNvSpPr/>
            <p:nvPr/>
          </p:nvSpPr>
          <p:spPr>
            <a:xfrm rot="10800000">
              <a:off x="7090388" y="1362675"/>
              <a:ext cx="913575" cy="1793000"/>
            </a:xfrm>
            <a:custGeom>
              <a:rect b="b" l="l" r="r" t="t"/>
              <a:pathLst>
                <a:path extrusionOk="0" h="71720" w="36543">
                  <a:moveTo>
                    <a:pt x="36543" y="1"/>
                  </a:moveTo>
                  <a:lnTo>
                    <a:pt x="27532" y="572"/>
                  </a:lnTo>
                  <a:cubicBezTo>
                    <a:pt x="27532" y="572"/>
                    <a:pt x="14721" y="15827"/>
                    <a:pt x="8619" y="32260"/>
                  </a:cubicBezTo>
                  <a:cubicBezTo>
                    <a:pt x="1" y="55349"/>
                    <a:pt x="10314" y="70782"/>
                    <a:pt x="16755" y="71639"/>
                  </a:cubicBezTo>
                  <a:cubicBezTo>
                    <a:pt x="17165" y="71692"/>
                    <a:pt x="17569" y="71719"/>
                    <a:pt x="17964" y="71719"/>
                  </a:cubicBezTo>
                  <a:cubicBezTo>
                    <a:pt x="23788" y="71719"/>
                    <a:pt x="27796" y="65775"/>
                    <a:pt x="25373" y="49300"/>
                  </a:cubicBezTo>
                  <a:cubicBezTo>
                    <a:pt x="23857" y="38933"/>
                    <a:pt x="25284" y="19592"/>
                    <a:pt x="3654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14"/>
            <p:cNvSpPr/>
            <p:nvPr/>
          </p:nvSpPr>
          <p:spPr>
            <a:xfrm rot="10800000">
              <a:off x="7260338" y="1480350"/>
              <a:ext cx="487575" cy="1500325"/>
            </a:xfrm>
            <a:custGeom>
              <a:rect b="b" l="l" r="r" t="t"/>
              <a:pathLst>
                <a:path extrusionOk="0" h="60013" w="19503">
                  <a:moveTo>
                    <a:pt x="18890" y="1"/>
                  </a:moveTo>
                  <a:cubicBezTo>
                    <a:pt x="18719" y="1"/>
                    <a:pt x="18554" y="76"/>
                    <a:pt x="18450" y="227"/>
                  </a:cubicBezTo>
                  <a:cubicBezTo>
                    <a:pt x="4319" y="18801"/>
                    <a:pt x="1" y="45512"/>
                    <a:pt x="4140" y="59554"/>
                  </a:cubicBezTo>
                  <a:cubicBezTo>
                    <a:pt x="4140" y="59589"/>
                    <a:pt x="4158" y="59643"/>
                    <a:pt x="4176" y="59679"/>
                  </a:cubicBezTo>
                  <a:cubicBezTo>
                    <a:pt x="4255" y="59889"/>
                    <a:pt x="4450" y="60012"/>
                    <a:pt x="4662" y="60012"/>
                  </a:cubicBezTo>
                  <a:cubicBezTo>
                    <a:pt x="4737" y="60012"/>
                    <a:pt x="4815" y="59997"/>
                    <a:pt x="4890" y="59964"/>
                  </a:cubicBezTo>
                  <a:cubicBezTo>
                    <a:pt x="5157" y="59857"/>
                    <a:pt x="5300" y="59536"/>
                    <a:pt x="5175" y="59250"/>
                  </a:cubicBezTo>
                  <a:cubicBezTo>
                    <a:pt x="1143" y="45440"/>
                    <a:pt x="5389" y="19176"/>
                    <a:pt x="19324" y="869"/>
                  </a:cubicBezTo>
                  <a:cubicBezTo>
                    <a:pt x="19503" y="637"/>
                    <a:pt x="19449" y="280"/>
                    <a:pt x="19217" y="102"/>
                  </a:cubicBezTo>
                  <a:lnTo>
                    <a:pt x="19164" y="66"/>
                  </a:lnTo>
                  <a:cubicBezTo>
                    <a:pt x="19076" y="23"/>
                    <a:pt x="18982" y="1"/>
                    <a:pt x="1889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2" name="Google Shape;82;p14"/>
          <p:cNvSpPr txBox="1"/>
          <p:nvPr>
            <p:ph type="title"/>
          </p:nvPr>
        </p:nvSpPr>
        <p:spPr>
          <a:xfrm>
            <a:off x="724050" y="347825"/>
            <a:ext cx="7695900" cy="4815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3" name="Google Shape;83;p14"/>
          <p:cNvSpPr txBox="1"/>
          <p:nvPr>
            <p:ph idx="1" type="subTitle"/>
          </p:nvPr>
        </p:nvSpPr>
        <p:spPr>
          <a:xfrm>
            <a:off x="645925" y="3316725"/>
            <a:ext cx="2343900" cy="3285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b="1" sz="1800">
                <a:solidFill>
                  <a:schemeClr val="accent1"/>
                </a:solidFill>
              </a:defRPr>
            </a:lvl1pPr>
            <a:lvl2pPr lvl="1" rtl="0">
              <a:spcBef>
                <a:spcPts val="0"/>
              </a:spcBef>
              <a:spcAft>
                <a:spcPts val="0"/>
              </a:spcAft>
              <a:buNone/>
              <a:defRPr sz="1800">
                <a:solidFill>
                  <a:schemeClr val="accent1"/>
                </a:solidFill>
              </a:defRPr>
            </a:lvl2pPr>
            <a:lvl3pPr lvl="2" rtl="0">
              <a:spcBef>
                <a:spcPts val="0"/>
              </a:spcBef>
              <a:spcAft>
                <a:spcPts val="0"/>
              </a:spcAft>
              <a:buNone/>
              <a:defRPr sz="1800">
                <a:solidFill>
                  <a:schemeClr val="accent1"/>
                </a:solidFill>
              </a:defRPr>
            </a:lvl3pPr>
            <a:lvl4pPr lvl="3" rtl="0">
              <a:spcBef>
                <a:spcPts val="0"/>
              </a:spcBef>
              <a:spcAft>
                <a:spcPts val="0"/>
              </a:spcAft>
              <a:buNone/>
              <a:defRPr sz="1800">
                <a:solidFill>
                  <a:schemeClr val="accent1"/>
                </a:solidFill>
              </a:defRPr>
            </a:lvl4pPr>
            <a:lvl5pPr lvl="4" rtl="0">
              <a:spcBef>
                <a:spcPts val="0"/>
              </a:spcBef>
              <a:spcAft>
                <a:spcPts val="0"/>
              </a:spcAft>
              <a:buNone/>
              <a:defRPr sz="1800">
                <a:solidFill>
                  <a:schemeClr val="accent1"/>
                </a:solidFill>
              </a:defRPr>
            </a:lvl5pPr>
            <a:lvl6pPr lvl="5" rtl="0">
              <a:spcBef>
                <a:spcPts val="0"/>
              </a:spcBef>
              <a:spcAft>
                <a:spcPts val="0"/>
              </a:spcAft>
              <a:buNone/>
              <a:defRPr sz="1800">
                <a:solidFill>
                  <a:schemeClr val="accent1"/>
                </a:solidFill>
              </a:defRPr>
            </a:lvl6pPr>
            <a:lvl7pPr lvl="6" rtl="0">
              <a:spcBef>
                <a:spcPts val="0"/>
              </a:spcBef>
              <a:spcAft>
                <a:spcPts val="0"/>
              </a:spcAft>
              <a:buNone/>
              <a:defRPr sz="1800">
                <a:solidFill>
                  <a:schemeClr val="accent1"/>
                </a:solidFill>
              </a:defRPr>
            </a:lvl7pPr>
            <a:lvl8pPr lvl="7" rtl="0">
              <a:spcBef>
                <a:spcPts val="0"/>
              </a:spcBef>
              <a:spcAft>
                <a:spcPts val="0"/>
              </a:spcAft>
              <a:buNone/>
              <a:defRPr sz="1800">
                <a:solidFill>
                  <a:schemeClr val="accent1"/>
                </a:solidFill>
              </a:defRPr>
            </a:lvl8pPr>
            <a:lvl9pPr lvl="8" rtl="0">
              <a:spcBef>
                <a:spcPts val="0"/>
              </a:spcBef>
              <a:spcAft>
                <a:spcPts val="0"/>
              </a:spcAft>
              <a:buNone/>
              <a:defRPr sz="1800">
                <a:solidFill>
                  <a:schemeClr val="accent1"/>
                </a:solidFill>
              </a:defRPr>
            </a:lvl9pPr>
          </a:lstStyle>
          <a:p/>
        </p:txBody>
      </p:sp>
      <p:sp>
        <p:nvSpPr>
          <p:cNvPr id="84" name="Google Shape;84;p14"/>
          <p:cNvSpPr txBox="1"/>
          <p:nvPr>
            <p:ph idx="2" type="subTitle"/>
          </p:nvPr>
        </p:nvSpPr>
        <p:spPr>
          <a:xfrm>
            <a:off x="691663" y="3721425"/>
            <a:ext cx="2343900" cy="8898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600"/>
            </a:lvl1pPr>
            <a:lvl2pPr lvl="1" rtl="0">
              <a:spcBef>
                <a:spcPts val="0"/>
              </a:spcBef>
              <a:spcAft>
                <a:spcPts val="0"/>
              </a:spcAft>
              <a:buNone/>
              <a:defRPr sz="1600"/>
            </a:lvl2pPr>
            <a:lvl3pPr lvl="2" rtl="0">
              <a:spcBef>
                <a:spcPts val="0"/>
              </a:spcBef>
              <a:spcAft>
                <a:spcPts val="0"/>
              </a:spcAft>
              <a:buNone/>
              <a:defRPr sz="1600"/>
            </a:lvl3pPr>
            <a:lvl4pPr lvl="3" rtl="0">
              <a:spcBef>
                <a:spcPts val="0"/>
              </a:spcBef>
              <a:spcAft>
                <a:spcPts val="0"/>
              </a:spcAft>
              <a:buNone/>
              <a:defRPr sz="1600"/>
            </a:lvl4pPr>
            <a:lvl5pPr lvl="4" rtl="0">
              <a:spcBef>
                <a:spcPts val="0"/>
              </a:spcBef>
              <a:spcAft>
                <a:spcPts val="0"/>
              </a:spcAft>
              <a:buNone/>
              <a:defRPr sz="1600"/>
            </a:lvl5pPr>
            <a:lvl6pPr lvl="5" rtl="0">
              <a:spcBef>
                <a:spcPts val="0"/>
              </a:spcBef>
              <a:spcAft>
                <a:spcPts val="0"/>
              </a:spcAft>
              <a:buNone/>
              <a:defRPr sz="1600"/>
            </a:lvl6pPr>
            <a:lvl7pPr lvl="6" rtl="0">
              <a:spcBef>
                <a:spcPts val="0"/>
              </a:spcBef>
              <a:spcAft>
                <a:spcPts val="0"/>
              </a:spcAft>
              <a:buNone/>
              <a:defRPr sz="1600"/>
            </a:lvl7pPr>
            <a:lvl8pPr lvl="7" rtl="0">
              <a:spcBef>
                <a:spcPts val="0"/>
              </a:spcBef>
              <a:spcAft>
                <a:spcPts val="0"/>
              </a:spcAft>
              <a:buNone/>
              <a:defRPr sz="1600"/>
            </a:lvl8pPr>
            <a:lvl9pPr lvl="8" rtl="0">
              <a:spcBef>
                <a:spcPts val="0"/>
              </a:spcBef>
              <a:spcAft>
                <a:spcPts val="0"/>
              </a:spcAft>
              <a:buNone/>
              <a:defRPr sz="1600"/>
            </a:lvl9pPr>
          </a:lstStyle>
          <a:p/>
        </p:txBody>
      </p:sp>
      <p:sp>
        <p:nvSpPr>
          <p:cNvPr id="85" name="Google Shape;85;p14"/>
          <p:cNvSpPr txBox="1"/>
          <p:nvPr>
            <p:ph idx="3" type="subTitle"/>
          </p:nvPr>
        </p:nvSpPr>
        <p:spPr>
          <a:xfrm>
            <a:off x="3384375" y="3316725"/>
            <a:ext cx="2343900" cy="3285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b="1" sz="1800">
                <a:solidFill>
                  <a:schemeClr val="accent1"/>
                </a:solidFill>
              </a:defRPr>
            </a:lvl1pPr>
            <a:lvl2pPr lvl="1" rtl="0">
              <a:spcBef>
                <a:spcPts val="0"/>
              </a:spcBef>
              <a:spcAft>
                <a:spcPts val="0"/>
              </a:spcAft>
              <a:buNone/>
              <a:defRPr sz="1800">
                <a:solidFill>
                  <a:schemeClr val="accent1"/>
                </a:solidFill>
              </a:defRPr>
            </a:lvl2pPr>
            <a:lvl3pPr lvl="2" rtl="0">
              <a:spcBef>
                <a:spcPts val="0"/>
              </a:spcBef>
              <a:spcAft>
                <a:spcPts val="0"/>
              </a:spcAft>
              <a:buNone/>
              <a:defRPr sz="1800">
                <a:solidFill>
                  <a:schemeClr val="accent1"/>
                </a:solidFill>
              </a:defRPr>
            </a:lvl3pPr>
            <a:lvl4pPr lvl="3" rtl="0">
              <a:spcBef>
                <a:spcPts val="0"/>
              </a:spcBef>
              <a:spcAft>
                <a:spcPts val="0"/>
              </a:spcAft>
              <a:buNone/>
              <a:defRPr sz="1800">
                <a:solidFill>
                  <a:schemeClr val="accent1"/>
                </a:solidFill>
              </a:defRPr>
            </a:lvl4pPr>
            <a:lvl5pPr lvl="4" rtl="0">
              <a:spcBef>
                <a:spcPts val="0"/>
              </a:spcBef>
              <a:spcAft>
                <a:spcPts val="0"/>
              </a:spcAft>
              <a:buNone/>
              <a:defRPr sz="1800">
                <a:solidFill>
                  <a:schemeClr val="accent1"/>
                </a:solidFill>
              </a:defRPr>
            </a:lvl5pPr>
            <a:lvl6pPr lvl="5" rtl="0">
              <a:spcBef>
                <a:spcPts val="0"/>
              </a:spcBef>
              <a:spcAft>
                <a:spcPts val="0"/>
              </a:spcAft>
              <a:buNone/>
              <a:defRPr sz="1800">
                <a:solidFill>
                  <a:schemeClr val="accent1"/>
                </a:solidFill>
              </a:defRPr>
            </a:lvl6pPr>
            <a:lvl7pPr lvl="6" rtl="0">
              <a:spcBef>
                <a:spcPts val="0"/>
              </a:spcBef>
              <a:spcAft>
                <a:spcPts val="0"/>
              </a:spcAft>
              <a:buNone/>
              <a:defRPr sz="1800">
                <a:solidFill>
                  <a:schemeClr val="accent1"/>
                </a:solidFill>
              </a:defRPr>
            </a:lvl7pPr>
            <a:lvl8pPr lvl="7" rtl="0">
              <a:spcBef>
                <a:spcPts val="0"/>
              </a:spcBef>
              <a:spcAft>
                <a:spcPts val="0"/>
              </a:spcAft>
              <a:buNone/>
              <a:defRPr sz="1800">
                <a:solidFill>
                  <a:schemeClr val="accent1"/>
                </a:solidFill>
              </a:defRPr>
            </a:lvl8pPr>
            <a:lvl9pPr lvl="8" rtl="0">
              <a:spcBef>
                <a:spcPts val="0"/>
              </a:spcBef>
              <a:spcAft>
                <a:spcPts val="0"/>
              </a:spcAft>
              <a:buNone/>
              <a:defRPr sz="1800">
                <a:solidFill>
                  <a:schemeClr val="accent1"/>
                </a:solidFill>
              </a:defRPr>
            </a:lvl9pPr>
          </a:lstStyle>
          <a:p/>
        </p:txBody>
      </p:sp>
      <p:sp>
        <p:nvSpPr>
          <p:cNvPr id="86" name="Google Shape;86;p14"/>
          <p:cNvSpPr txBox="1"/>
          <p:nvPr>
            <p:ph idx="4" type="subTitle"/>
          </p:nvPr>
        </p:nvSpPr>
        <p:spPr>
          <a:xfrm>
            <a:off x="3384388" y="3721425"/>
            <a:ext cx="2343900" cy="8898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600"/>
            </a:lvl1pPr>
            <a:lvl2pPr lvl="1" rtl="0">
              <a:spcBef>
                <a:spcPts val="0"/>
              </a:spcBef>
              <a:spcAft>
                <a:spcPts val="0"/>
              </a:spcAft>
              <a:buNone/>
              <a:defRPr sz="1600"/>
            </a:lvl2pPr>
            <a:lvl3pPr lvl="2" rtl="0">
              <a:spcBef>
                <a:spcPts val="0"/>
              </a:spcBef>
              <a:spcAft>
                <a:spcPts val="0"/>
              </a:spcAft>
              <a:buNone/>
              <a:defRPr sz="1600"/>
            </a:lvl3pPr>
            <a:lvl4pPr lvl="3" rtl="0">
              <a:spcBef>
                <a:spcPts val="0"/>
              </a:spcBef>
              <a:spcAft>
                <a:spcPts val="0"/>
              </a:spcAft>
              <a:buNone/>
              <a:defRPr sz="1600"/>
            </a:lvl4pPr>
            <a:lvl5pPr lvl="4" rtl="0">
              <a:spcBef>
                <a:spcPts val="0"/>
              </a:spcBef>
              <a:spcAft>
                <a:spcPts val="0"/>
              </a:spcAft>
              <a:buNone/>
              <a:defRPr sz="1600"/>
            </a:lvl5pPr>
            <a:lvl6pPr lvl="5" rtl="0">
              <a:spcBef>
                <a:spcPts val="0"/>
              </a:spcBef>
              <a:spcAft>
                <a:spcPts val="0"/>
              </a:spcAft>
              <a:buNone/>
              <a:defRPr sz="1600"/>
            </a:lvl6pPr>
            <a:lvl7pPr lvl="6" rtl="0">
              <a:spcBef>
                <a:spcPts val="0"/>
              </a:spcBef>
              <a:spcAft>
                <a:spcPts val="0"/>
              </a:spcAft>
              <a:buNone/>
              <a:defRPr sz="1600"/>
            </a:lvl7pPr>
            <a:lvl8pPr lvl="7" rtl="0">
              <a:spcBef>
                <a:spcPts val="0"/>
              </a:spcBef>
              <a:spcAft>
                <a:spcPts val="0"/>
              </a:spcAft>
              <a:buNone/>
              <a:defRPr sz="1600"/>
            </a:lvl8pPr>
            <a:lvl9pPr lvl="8" rtl="0">
              <a:spcBef>
                <a:spcPts val="0"/>
              </a:spcBef>
              <a:spcAft>
                <a:spcPts val="0"/>
              </a:spcAft>
              <a:buNone/>
              <a:defRPr sz="1600"/>
            </a:lvl9pPr>
          </a:lstStyle>
          <a:p/>
        </p:txBody>
      </p:sp>
      <p:sp>
        <p:nvSpPr>
          <p:cNvPr id="87" name="Google Shape;87;p14"/>
          <p:cNvSpPr txBox="1"/>
          <p:nvPr>
            <p:ph idx="5" type="subTitle"/>
          </p:nvPr>
        </p:nvSpPr>
        <p:spPr>
          <a:xfrm>
            <a:off x="6108438" y="3316725"/>
            <a:ext cx="2343900" cy="3285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b="1" sz="1800">
                <a:solidFill>
                  <a:schemeClr val="accent1"/>
                </a:solidFill>
              </a:defRPr>
            </a:lvl1pPr>
            <a:lvl2pPr lvl="1" rtl="0">
              <a:spcBef>
                <a:spcPts val="0"/>
              </a:spcBef>
              <a:spcAft>
                <a:spcPts val="0"/>
              </a:spcAft>
              <a:buNone/>
              <a:defRPr sz="1800">
                <a:solidFill>
                  <a:schemeClr val="accent1"/>
                </a:solidFill>
              </a:defRPr>
            </a:lvl2pPr>
            <a:lvl3pPr lvl="2" rtl="0">
              <a:spcBef>
                <a:spcPts val="0"/>
              </a:spcBef>
              <a:spcAft>
                <a:spcPts val="0"/>
              </a:spcAft>
              <a:buNone/>
              <a:defRPr sz="1800">
                <a:solidFill>
                  <a:schemeClr val="accent1"/>
                </a:solidFill>
              </a:defRPr>
            </a:lvl3pPr>
            <a:lvl4pPr lvl="3" rtl="0">
              <a:spcBef>
                <a:spcPts val="0"/>
              </a:spcBef>
              <a:spcAft>
                <a:spcPts val="0"/>
              </a:spcAft>
              <a:buNone/>
              <a:defRPr sz="1800">
                <a:solidFill>
                  <a:schemeClr val="accent1"/>
                </a:solidFill>
              </a:defRPr>
            </a:lvl4pPr>
            <a:lvl5pPr lvl="4" rtl="0">
              <a:spcBef>
                <a:spcPts val="0"/>
              </a:spcBef>
              <a:spcAft>
                <a:spcPts val="0"/>
              </a:spcAft>
              <a:buNone/>
              <a:defRPr sz="1800">
                <a:solidFill>
                  <a:schemeClr val="accent1"/>
                </a:solidFill>
              </a:defRPr>
            </a:lvl5pPr>
            <a:lvl6pPr lvl="5" rtl="0">
              <a:spcBef>
                <a:spcPts val="0"/>
              </a:spcBef>
              <a:spcAft>
                <a:spcPts val="0"/>
              </a:spcAft>
              <a:buNone/>
              <a:defRPr sz="1800">
                <a:solidFill>
                  <a:schemeClr val="accent1"/>
                </a:solidFill>
              </a:defRPr>
            </a:lvl6pPr>
            <a:lvl7pPr lvl="6" rtl="0">
              <a:spcBef>
                <a:spcPts val="0"/>
              </a:spcBef>
              <a:spcAft>
                <a:spcPts val="0"/>
              </a:spcAft>
              <a:buNone/>
              <a:defRPr sz="1800">
                <a:solidFill>
                  <a:schemeClr val="accent1"/>
                </a:solidFill>
              </a:defRPr>
            </a:lvl7pPr>
            <a:lvl8pPr lvl="7" rtl="0">
              <a:spcBef>
                <a:spcPts val="0"/>
              </a:spcBef>
              <a:spcAft>
                <a:spcPts val="0"/>
              </a:spcAft>
              <a:buNone/>
              <a:defRPr sz="1800">
                <a:solidFill>
                  <a:schemeClr val="accent1"/>
                </a:solidFill>
              </a:defRPr>
            </a:lvl8pPr>
            <a:lvl9pPr lvl="8" rtl="0">
              <a:spcBef>
                <a:spcPts val="0"/>
              </a:spcBef>
              <a:spcAft>
                <a:spcPts val="0"/>
              </a:spcAft>
              <a:buNone/>
              <a:defRPr sz="1800">
                <a:solidFill>
                  <a:schemeClr val="accent1"/>
                </a:solidFill>
              </a:defRPr>
            </a:lvl9pPr>
          </a:lstStyle>
          <a:p/>
        </p:txBody>
      </p:sp>
      <p:sp>
        <p:nvSpPr>
          <p:cNvPr id="88" name="Google Shape;88;p14"/>
          <p:cNvSpPr txBox="1"/>
          <p:nvPr>
            <p:ph idx="6" type="subTitle"/>
          </p:nvPr>
        </p:nvSpPr>
        <p:spPr>
          <a:xfrm>
            <a:off x="6108438" y="3721425"/>
            <a:ext cx="2343900" cy="8898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600"/>
            </a:lvl1pPr>
            <a:lvl2pPr lvl="1" rtl="0">
              <a:spcBef>
                <a:spcPts val="0"/>
              </a:spcBef>
              <a:spcAft>
                <a:spcPts val="0"/>
              </a:spcAft>
              <a:buNone/>
              <a:defRPr sz="1600"/>
            </a:lvl2pPr>
            <a:lvl3pPr lvl="2" rtl="0">
              <a:spcBef>
                <a:spcPts val="0"/>
              </a:spcBef>
              <a:spcAft>
                <a:spcPts val="0"/>
              </a:spcAft>
              <a:buNone/>
              <a:defRPr sz="1600"/>
            </a:lvl3pPr>
            <a:lvl4pPr lvl="3" rtl="0">
              <a:spcBef>
                <a:spcPts val="0"/>
              </a:spcBef>
              <a:spcAft>
                <a:spcPts val="0"/>
              </a:spcAft>
              <a:buNone/>
              <a:defRPr sz="1600"/>
            </a:lvl4pPr>
            <a:lvl5pPr lvl="4" rtl="0">
              <a:spcBef>
                <a:spcPts val="0"/>
              </a:spcBef>
              <a:spcAft>
                <a:spcPts val="0"/>
              </a:spcAft>
              <a:buNone/>
              <a:defRPr sz="1600"/>
            </a:lvl5pPr>
            <a:lvl6pPr lvl="5" rtl="0">
              <a:spcBef>
                <a:spcPts val="0"/>
              </a:spcBef>
              <a:spcAft>
                <a:spcPts val="0"/>
              </a:spcAft>
              <a:buNone/>
              <a:defRPr sz="1600"/>
            </a:lvl6pPr>
            <a:lvl7pPr lvl="6" rtl="0">
              <a:spcBef>
                <a:spcPts val="0"/>
              </a:spcBef>
              <a:spcAft>
                <a:spcPts val="0"/>
              </a:spcAft>
              <a:buNone/>
              <a:defRPr sz="1600"/>
            </a:lvl7pPr>
            <a:lvl8pPr lvl="7" rtl="0">
              <a:spcBef>
                <a:spcPts val="0"/>
              </a:spcBef>
              <a:spcAft>
                <a:spcPts val="0"/>
              </a:spcAft>
              <a:buNone/>
              <a:defRPr sz="1600"/>
            </a:lvl8pPr>
            <a:lvl9pPr lvl="8" rtl="0">
              <a:spcBef>
                <a:spcPts val="0"/>
              </a:spcBef>
              <a:spcAft>
                <a:spcPts val="0"/>
              </a:spcAft>
              <a:buNone/>
              <a:defRPr sz="16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tle and photo">
  <p:cSld name="CUSTOM_2">
    <p:spTree>
      <p:nvGrpSpPr>
        <p:cNvPr id="89" name="Shape 89"/>
        <p:cNvGrpSpPr/>
        <p:nvPr/>
      </p:nvGrpSpPr>
      <p:grpSpPr>
        <a:xfrm>
          <a:off x="0" y="0"/>
          <a:ext cx="0" cy="0"/>
          <a:chOff x="0" y="0"/>
          <a:chExt cx="0" cy="0"/>
        </a:xfrm>
      </p:grpSpPr>
      <p:sp>
        <p:nvSpPr>
          <p:cNvPr id="90" name="Google Shape;90;p15"/>
          <p:cNvSpPr/>
          <p:nvPr/>
        </p:nvSpPr>
        <p:spPr>
          <a:xfrm flipH="1" rot="10800000">
            <a:off x="-639331" y="-14428"/>
            <a:ext cx="5609625" cy="5233000"/>
          </a:xfrm>
          <a:custGeom>
            <a:rect b="b" l="l" r="r" t="t"/>
            <a:pathLst>
              <a:path extrusionOk="0" h="209320" w="224385">
                <a:moveTo>
                  <a:pt x="0" y="0"/>
                </a:moveTo>
                <a:lnTo>
                  <a:pt x="0" y="209320"/>
                </a:lnTo>
                <a:lnTo>
                  <a:pt x="176134" y="209320"/>
                </a:lnTo>
                <a:cubicBezTo>
                  <a:pt x="185257" y="204863"/>
                  <a:pt x="224384" y="146863"/>
                  <a:pt x="179608" y="93403"/>
                </a:cubicBezTo>
                <a:cubicBezTo>
                  <a:pt x="134831" y="39943"/>
                  <a:pt x="151361" y="0"/>
                  <a:pt x="15136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15"/>
          <p:cNvSpPr txBox="1"/>
          <p:nvPr>
            <p:ph type="title"/>
          </p:nvPr>
        </p:nvSpPr>
        <p:spPr>
          <a:xfrm>
            <a:off x="633350" y="2862821"/>
            <a:ext cx="2995800" cy="1927800"/>
          </a:xfrm>
          <a:prstGeom prst="rect">
            <a:avLst/>
          </a:prstGeom>
        </p:spPr>
        <p:txBody>
          <a:bodyPr anchorCtr="0" anchor="t" bIns="91425" lIns="91425" spcFirstLastPara="1" rIns="91425" wrap="square" tIns="91425">
            <a:noAutofit/>
          </a:bodyPr>
          <a:lstStyle>
            <a:lvl1pPr lvl="0" rtl="0" algn="l">
              <a:spcBef>
                <a:spcPts val="0"/>
              </a:spcBef>
              <a:spcAft>
                <a:spcPts val="0"/>
              </a:spcAft>
              <a:buNone/>
              <a:defRPr/>
            </a:lvl1pPr>
            <a:lvl2pPr lvl="1" rtl="0" algn="l">
              <a:spcBef>
                <a:spcPts val="0"/>
              </a:spcBef>
              <a:spcAft>
                <a:spcPts val="0"/>
              </a:spcAft>
              <a:buNone/>
              <a:defRPr/>
            </a:lvl2pPr>
            <a:lvl3pPr lvl="2" rtl="0" algn="l">
              <a:spcBef>
                <a:spcPts val="0"/>
              </a:spcBef>
              <a:spcAft>
                <a:spcPts val="0"/>
              </a:spcAft>
              <a:buNone/>
              <a:defRPr/>
            </a:lvl3pPr>
            <a:lvl4pPr lvl="3" rtl="0" algn="l">
              <a:spcBef>
                <a:spcPts val="0"/>
              </a:spcBef>
              <a:spcAft>
                <a:spcPts val="0"/>
              </a:spcAft>
              <a:buNone/>
              <a:defRPr/>
            </a:lvl4pPr>
            <a:lvl5pPr lvl="4" rtl="0" algn="l">
              <a:spcBef>
                <a:spcPts val="0"/>
              </a:spcBef>
              <a:spcAft>
                <a:spcPts val="0"/>
              </a:spcAft>
              <a:buNone/>
              <a:defRPr/>
            </a:lvl5pPr>
            <a:lvl6pPr lvl="5" rtl="0" algn="l">
              <a:spcBef>
                <a:spcPts val="0"/>
              </a:spcBef>
              <a:spcAft>
                <a:spcPts val="0"/>
              </a:spcAft>
              <a:buNone/>
              <a:defRPr/>
            </a:lvl6pPr>
            <a:lvl7pPr lvl="6" rtl="0" algn="l">
              <a:spcBef>
                <a:spcPts val="0"/>
              </a:spcBef>
              <a:spcAft>
                <a:spcPts val="0"/>
              </a:spcAft>
              <a:buNone/>
              <a:defRPr/>
            </a:lvl7pPr>
            <a:lvl8pPr lvl="7" rtl="0" algn="l">
              <a:spcBef>
                <a:spcPts val="0"/>
              </a:spcBef>
              <a:spcAft>
                <a:spcPts val="0"/>
              </a:spcAft>
              <a:buNone/>
              <a:defRPr/>
            </a:lvl8pPr>
            <a:lvl9pPr lvl="8" rtl="0" algn="l">
              <a:spcBef>
                <a:spcPts val="0"/>
              </a:spcBef>
              <a:spcAft>
                <a:spcPts val="0"/>
              </a:spcAft>
              <a:buNone/>
              <a:defRPr/>
            </a:lvl9pPr>
          </a:lstStyle>
          <a:p/>
        </p:txBody>
      </p:sp>
      <p:sp>
        <p:nvSpPr>
          <p:cNvPr id="92" name="Google Shape;92;p15"/>
          <p:cNvSpPr/>
          <p:nvPr/>
        </p:nvSpPr>
        <p:spPr>
          <a:xfrm flipH="1" rot="10800000">
            <a:off x="448747" y="-8003"/>
            <a:ext cx="4517425" cy="3497775"/>
          </a:xfrm>
          <a:custGeom>
            <a:rect b="b" l="l" r="r" t="t"/>
            <a:pathLst>
              <a:path extrusionOk="0" h="139911" w="180697">
                <a:moveTo>
                  <a:pt x="93120" y="0"/>
                </a:moveTo>
                <a:cubicBezTo>
                  <a:pt x="81858" y="0"/>
                  <a:pt x="71002" y="3419"/>
                  <a:pt x="65491" y="10666"/>
                </a:cubicBezTo>
                <a:cubicBezTo>
                  <a:pt x="47581" y="34247"/>
                  <a:pt x="94617" y="87204"/>
                  <a:pt x="80807" y="100721"/>
                </a:cubicBezTo>
                <a:cubicBezTo>
                  <a:pt x="78965" y="102524"/>
                  <a:pt x="76399" y="103271"/>
                  <a:pt x="73319" y="103271"/>
                </a:cubicBezTo>
                <a:cubicBezTo>
                  <a:pt x="58419" y="103271"/>
                  <a:pt x="31467" y="85792"/>
                  <a:pt x="15972" y="85792"/>
                </a:cubicBezTo>
                <a:cubicBezTo>
                  <a:pt x="12700" y="85792"/>
                  <a:pt x="9938" y="86571"/>
                  <a:pt x="7910" y="88460"/>
                </a:cubicBezTo>
                <a:cubicBezTo>
                  <a:pt x="0" y="95825"/>
                  <a:pt x="6822" y="116937"/>
                  <a:pt x="17827" y="139911"/>
                </a:cubicBezTo>
                <a:lnTo>
                  <a:pt x="132446" y="139911"/>
                </a:lnTo>
                <a:cubicBezTo>
                  <a:pt x="141569" y="135454"/>
                  <a:pt x="180696" y="77454"/>
                  <a:pt x="135920" y="23994"/>
                </a:cubicBezTo>
                <a:cubicBezTo>
                  <a:pt x="129664" y="16503"/>
                  <a:pt x="124475" y="8636"/>
                  <a:pt x="113950" y="4096"/>
                </a:cubicBezTo>
                <a:cubicBezTo>
                  <a:pt x="107703" y="1401"/>
                  <a:pt x="100328" y="0"/>
                  <a:pt x="9312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15"/>
          <p:cNvSpPr/>
          <p:nvPr/>
        </p:nvSpPr>
        <p:spPr>
          <a:xfrm rot="10800000">
            <a:off x="-602281" y="-14425"/>
            <a:ext cx="2729500" cy="2519100"/>
          </a:xfrm>
          <a:custGeom>
            <a:rect b="b" l="l" r="r" t="t"/>
            <a:pathLst>
              <a:path extrusionOk="0" h="100764" w="109180">
                <a:moveTo>
                  <a:pt x="30061" y="0"/>
                </a:moveTo>
                <a:cubicBezTo>
                  <a:pt x="20906" y="0"/>
                  <a:pt x="8894" y="5612"/>
                  <a:pt x="6298" y="13895"/>
                </a:cubicBezTo>
                <a:cubicBezTo>
                  <a:pt x="0" y="34066"/>
                  <a:pt x="53125" y="58986"/>
                  <a:pt x="46137" y="80035"/>
                </a:cubicBezTo>
                <a:cubicBezTo>
                  <a:pt x="42161" y="91961"/>
                  <a:pt x="20505" y="97778"/>
                  <a:pt x="21635" y="100247"/>
                </a:cubicBezTo>
                <a:cubicBezTo>
                  <a:pt x="21793" y="100619"/>
                  <a:pt x="22390" y="100764"/>
                  <a:pt x="23220" y="100764"/>
                </a:cubicBezTo>
                <a:cubicBezTo>
                  <a:pt x="24258" y="100764"/>
                  <a:pt x="25662" y="100538"/>
                  <a:pt x="27033" y="100247"/>
                </a:cubicBezTo>
                <a:lnTo>
                  <a:pt x="109179" y="100247"/>
                </a:lnTo>
                <a:cubicBezTo>
                  <a:pt x="102065" y="71582"/>
                  <a:pt x="89783" y="59446"/>
                  <a:pt x="79761" y="53671"/>
                </a:cubicBezTo>
                <a:cubicBezTo>
                  <a:pt x="64821" y="45092"/>
                  <a:pt x="51577" y="48796"/>
                  <a:pt x="43940" y="37581"/>
                </a:cubicBezTo>
                <a:cubicBezTo>
                  <a:pt x="34901" y="24336"/>
                  <a:pt x="46116" y="8434"/>
                  <a:pt x="38165" y="2241"/>
                </a:cubicBezTo>
                <a:cubicBezTo>
                  <a:pt x="36184" y="703"/>
                  <a:pt x="33302" y="0"/>
                  <a:pt x="3006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
    <p:spTree>
      <p:nvGrpSpPr>
        <p:cNvPr id="94" name="Shape 94"/>
        <p:cNvGrpSpPr/>
        <p:nvPr/>
      </p:nvGrpSpPr>
      <p:grpSpPr>
        <a:xfrm>
          <a:off x="0" y="0"/>
          <a:ext cx="0" cy="0"/>
          <a:chOff x="0" y="0"/>
          <a:chExt cx="0" cy="0"/>
        </a:xfrm>
      </p:grpSpPr>
      <p:sp>
        <p:nvSpPr>
          <p:cNvPr id="95" name="Google Shape;95;p16"/>
          <p:cNvSpPr txBox="1"/>
          <p:nvPr>
            <p:ph type="title"/>
          </p:nvPr>
        </p:nvSpPr>
        <p:spPr>
          <a:xfrm>
            <a:off x="596344" y="771884"/>
            <a:ext cx="4608600" cy="1022400"/>
          </a:xfrm>
          <a:prstGeom prst="rect">
            <a:avLst/>
          </a:prstGeom>
        </p:spPr>
        <p:txBody>
          <a:bodyPr anchorCtr="0" anchor="t" bIns="91425" lIns="91425" spcFirstLastPara="1" rIns="91425" wrap="square" tIns="91425">
            <a:noAutofit/>
          </a:bodyPr>
          <a:lstStyle>
            <a:lvl1pPr lvl="0" rtl="0" algn="l">
              <a:spcBef>
                <a:spcPts val="0"/>
              </a:spcBef>
              <a:spcAft>
                <a:spcPts val="0"/>
              </a:spcAft>
              <a:buNone/>
              <a:defRPr sz="4600"/>
            </a:lvl1pPr>
            <a:lvl2pPr lvl="1" rtl="0">
              <a:spcBef>
                <a:spcPts val="0"/>
              </a:spcBef>
              <a:spcAft>
                <a:spcPts val="0"/>
              </a:spcAft>
              <a:buNone/>
              <a:defRPr sz="4600"/>
            </a:lvl2pPr>
            <a:lvl3pPr lvl="2" rtl="0">
              <a:spcBef>
                <a:spcPts val="0"/>
              </a:spcBef>
              <a:spcAft>
                <a:spcPts val="0"/>
              </a:spcAft>
              <a:buNone/>
              <a:defRPr sz="4600"/>
            </a:lvl3pPr>
            <a:lvl4pPr lvl="3" rtl="0">
              <a:spcBef>
                <a:spcPts val="0"/>
              </a:spcBef>
              <a:spcAft>
                <a:spcPts val="0"/>
              </a:spcAft>
              <a:buNone/>
              <a:defRPr sz="4600"/>
            </a:lvl4pPr>
            <a:lvl5pPr lvl="4" rtl="0">
              <a:spcBef>
                <a:spcPts val="0"/>
              </a:spcBef>
              <a:spcAft>
                <a:spcPts val="0"/>
              </a:spcAft>
              <a:buNone/>
              <a:defRPr sz="4600"/>
            </a:lvl5pPr>
            <a:lvl6pPr lvl="5" rtl="0">
              <a:spcBef>
                <a:spcPts val="0"/>
              </a:spcBef>
              <a:spcAft>
                <a:spcPts val="0"/>
              </a:spcAft>
              <a:buNone/>
              <a:defRPr sz="4600"/>
            </a:lvl6pPr>
            <a:lvl7pPr lvl="6" rtl="0">
              <a:spcBef>
                <a:spcPts val="0"/>
              </a:spcBef>
              <a:spcAft>
                <a:spcPts val="0"/>
              </a:spcAft>
              <a:buNone/>
              <a:defRPr sz="4600"/>
            </a:lvl7pPr>
            <a:lvl8pPr lvl="7" rtl="0">
              <a:spcBef>
                <a:spcPts val="0"/>
              </a:spcBef>
              <a:spcAft>
                <a:spcPts val="0"/>
              </a:spcAft>
              <a:buNone/>
              <a:defRPr sz="4600"/>
            </a:lvl8pPr>
            <a:lvl9pPr lvl="8" rtl="0">
              <a:spcBef>
                <a:spcPts val="0"/>
              </a:spcBef>
              <a:spcAft>
                <a:spcPts val="0"/>
              </a:spcAft>
              <a:buNone/>
              <a:defRPr sz="4600"/>
            </a:lvl9pPr>
          </a:lstStyle>
          <a:p/>
        </p:txBody>
      </p:sp>
      <p:sp>
        <p:nvSpPr>
          <p:cNvPr id="96" name="Google Shape;96;p16"/>
          <p:cNvSpPr txBox="1"/>
          <p:nvPr/>
        </p:nvSpPr>
        <p:spPr>
          <a:xfrm>
            <a:off x="619275" y="3521700"/>
            <a:ext cx="3654900" cy="1047000"/>
          </a:xfrm>
          <a:prstGeom prst="rect">
            <a:avLst/>
          </a:prstGeom>
          <a:noFill/>
          <a:ln>
            <a:noFill/>
          </a:ln>
        </p:spPr>
        <p:txBody>
          <a:bodyPr anchorCtr="0" anchor="t" bIns="0" lIns="91425" spcFirstLastPara="1" rIns="91425" wrap="square" tIns="72000">
            <a:noAutofit/>
          </a:bodyPr>
          <a:lstStyle/>
          <a:p>
            <a:pPr indent="0" lvl="0" marL="0" marR="0" rtl="0" algn="l">
              <a:spcBef>
                <a:spcPts val="300"/>
              </a:spcBef>
              <a:spcAft>
                <a:spcPts val="0"/>
              </a:spcAft>
              <a:buNone/>
            </a:pPr>
            <a:r>
              <a:rPr b="1" lang="en" sz="1200">
                <a:solidFill>
                  <a:schemeClr val="accent2"/>
                </a:solidFill>
                <a:latin typeface="Montserrat"/>
                <a:ea typeface="Montserrat"/>
                <a:cs typeface="Montserrat"/>
                <a:sym typeface="Montserrat"/>
              </a:rPr>
              <a:t>CREDITS</a:t>
            </a:r>
            <a:r>
              <a:rPr lang="en" sz="1200">
                <a:solidFill>
                  <a:schemeClr val="accent2"/>
                </a:solidFill>
                <a:latin typeface="Montserrat Medium"/>
                <a:ea typeface="Montserrat Medium"/>
                <a:cs typeface="Montserrat Medium"/>
                <a:sym typeface="Montserrat Medium"/>
              </a:rPr>
              <a:t>: </a:t>
            </a:r>
            <a:r>
              <a:rPr lang="en" sz="1200">
                <a:solidFill>
                  <a:schemeClr val="accent2"/>
                </a:solidFill>
                <a:latin typeface="Montserrat"/>
                <a:ea typeface="Montserrat"/>
                <a:cs typeface="Montserrat"/>
                <a:sym typeface="Montserrat"/>
              </a:rPr>
              <a:t>This presentation template was created by </a:t>
            </a:r>
            <a:r>
              <a:rPr b="1" lang="en" sz="1200">
                <a:solidFill>
                  <a:schemeClr val="accent2"/>
                </a:solidFill>
                <a:latin typeface="Montserrat"/>
                <a:ea typeface="Montserrat"/>
                <a:cs typeface="Montserrat"/>
                <a:sym typeface="Montserrat"/>
              </a:rPr>
              <a:t>Slidesgo</a:t>
            </a:r>
            <a:r>
              <a:rPr lang="en" sz="1200">
                <a:solidFill>
                  <a:schemeClr val="accent2"/>
                </a:solidFill>
                <a:latin typeface="Montserrat Medium"/>
                <a:ea typeface="Montserrat Medium"/>
                <a:cs typeface="Montserrat Medium"/>
                <a:sym typeface="Montserrat Medium"/>
              </a:rPr>
              <a:t>, </a:t>
            </a:r>
            <a:r>
              <a:rPr lang="en" sz="1200">
                <a:solidFill>
                  <a:schemeClr val="accent2"/>
                </a:solidFill>
                <a:latin typeface="Montserrat"/>
                <a:ea typeface="Montserrat"/>
                <a:cs typeface="Montserrat"/>
                <a:sym typeface="Montserrat"/>
              </a:rPr>
              <a:t>including icons by </a:t>
            </a:r>
            <a:r>
              <a:rPr b="1" lang="en" sz="1200">
                <a:solidFill>
                  <a:schemeClr val="accent2"/>
                </a:solidFill>
                <a:latin typeface="Montserrat"/>
                <a:ea typeface="Montserrat"/>
                <a:cs typeface="Montserrat"/>
                <a:sym typeface="Montserrat"/>
              </a:rPr>
              <a:t>Flaticon</a:t>
            </a:r>
            <a:r>
              <a:rPr lang="en" sz="1200">
                <a:solidFill>
                  <a:schemeClr val="accent2"/>
                </a:solidFill>
                <a:latin typeface="Montserrat Medium"/>
                <a:ea typeface="Montserrat Medium"/>
                <a:cs typeface="Montserrat Medium"/>
                <a:sym typeface="Montserrat Medium"/>
              </a:rPr>
              <a:t>,</a:t>
            </a:r>
            <a:r>
              <a:rPr lang="en" sz="1200">
                <a:solidFill>
                  <a:schemeClr val="accent2"/>
                </a:solidFill>
                <a:latin typeface="Montserrat"/>
                <a:ea typeface="Montserrat"/>
                <a:cs typeface="Montserrat"/>
                <a:sym typeface="Montserrat"/>
              </a:rPr>
              <a:t> and infographics &amp; images by </a:t>
            </a:r>
            <a:r>
              <a:rPr b="1" lang="en" sz="1200">
                <a:solidFill>
                  <a:schemeClr val="accent2"/>
                </a:solidFill>
                <a:latin typeface="Montserrat"/>
                <a:ea typeface="Montserrat"/>
                <a:cs typeface="Montserrat"/>
                <a:sym typeface="Montserrat"/>
              </a:rPr>
              <a:t>Freepik </a:t>
            </a:r>
            <a:r>
              <a:rPr lang="en" sz="1200">
                <a:solidFill>
                  <a:schemeClr val="accent2"/>
                </a:solidFill>
                <a:latin typeface="Montserrat"/>
                <a:ea typeface="Montserrat"/>
                <a:cs typeface="Montserrat"/>
                <a:sym typeface="Montserrat"/>
              </a:rPr>
              <a:t>and illustrations by</a:t>
            </a:r>
            <a:r>
              <a:rPr lang="en" sz="1200">
                <a:solidFill>
                  <a:schemeClr val="accent2"/>
                </a:solidFill>
                <a:latin typeface="Montserrat Medium"/>
                <a:ea typeface="Montserrat Medium"/>
                <a:cs typeface="Montserrat Medium"/>
                <a:sym typeface="Montserrat Medium"/>
              </a:rPr>
              <a:t> </a:t>
            </a:r>
            <a:r>
              <a:rPr b="1" lang="en" sz="1200">
                <a:solidFill>
                  <a:schemeClr val="accent2"/>
                </a:solidFill>
                <a:latin typeface="Montserrat"/>
                <a:ea typeface="Montserrat"/>
                <a:cs typeface="Montserrat"/>
                <a:sym typeface="Montserrat"/>
              </a:rPr>
              <a:t>Stories</a:t>
            </a:r>
            <a:r>
              <a:rPr lang="en" sz="1200">
                <a:solidFill>
                  <a:schemeClr val="accent2"/>
                </a:solidFill>
                <a:latin typeface="Montserrat Medium"/>
                <a:ea typeface="Montserrat Medium"/>
                <a:cs typeface="Montserrat Medium"/>
                <a:sym typeface="Montserrat Medium"/>
              </a:rPr>
              <a:t>.</a:t>
            </a:r>
            <a:endParaRPr sz="1700">
              <a:solidFill>
                <a:schemeClr val="accent2"/>
              </a:solidFill>
              <a:latin typeface="Montserrat Medium"/>
              <a:ea typeface="Montserrat Medium"/>
              <a:cs typeface="Montserrat Medium"/>
              <a:sym typeface="Montserrat Medium"/>
            </a:endParaRPr>
          </a:p>
        </p:txBody>
      </p:sp>
      <p:sp>
        <p:nvSpPr>
          <p:cNvPr id="97" name="Google Shape;97;p16"/>
          <p:cNvSpPr/>
          <p:nvPr/>
        </p:nvSpPr>
        <p:spPr>
          <a:xfrm rot="519298">
            <a:off x="5303945" y="2112100"/>
            <a:ext cx="4806720" cy="4225984"/>
          </a:xfrm>
          <a:custGeom>
            <a:rect b="b" l="l" r="r" t="t"/>
            <a:pathLst>
              <a:path extrusionOk="0" h="138720" w="151325">
                <a:moveTo>
                  <a:pt x="113711" y="0"/>
                </a:moveTo>
                <a:cubicBezTo>
                  <a:pt x="103623" y="0"/>
                  <a:pt x="91774" y="3757"/>
                  <a:pt x="86234" y="11698"/>
                </a:cubicBezTo>
                <a:cubicBezTo>
                  <a:pt x="78151" y="23296"/>
                  <a:pt x="89214" y="35661"/>
                  <a:pt x="79525" y="54967"/>
                </a:cubicBezTo>
                <a:cubicBezTo>
                  <a:pt x="76546" y="60926"/>
                  <a:pt x="73691" y="67046"/>
                  <a:pt x="67303" y="69401"/>
                </a:cubicBezTo>
                <a:cubicBezTo>
                  <a:pt x="65397" y="70105"/>
                  <a:pt x="63463" y="70395"/>
                  <a:pt x="61508" y="70395"/>
                </a:cubicBezTo>
                <a:cubicBezTo>
                  <a:pt x="52449" y="70395"/>
                  <a:pt x="42948" y="64179"/>
                  <a:pt x="33801" y="64179"/>
                </a:cubicBezTo>
                <a:cubicBezTo>
                  <a:pt x="32059" y="64179"/>
                  <a:pt x="30331" y="64405"/>
                  <a:pt x="28620" y="64941"/>
                </a:cubicBezTo>
                <a:cubicBezTo>
                  <a:pt x="22572" y="66832"/>
                  <a:pt x="18361" y="72221"/>
                  <a:pt x="14899" y="77538"/>
                </a:cubicBezTo>
                <a:cubicBezTo>
                  <a:pt x="8993" y="86602"/>
                  <a:pt x="4033" y="96504"/>
                  <a:pt x="2035" y="107139"/>
                </a:cubicBezTo>
                <a:cubicBezTo>
                  <a:pt x="322" y="116274"/>
                  <a:pt x="1" y="136222"/>
                  <a:pt x="6888" y="138524"/>
                </a:cubicBezTo>
                <a:cubicBezTo>
                  <a:pt x="7282" y="138656"/>
                  <a:pt x="7667" y="138719"/>
                  <a:pt x="8048" y="138719"/>
                </a:cubicBezTo>
                <a:cubicBezTo>
                  <a:pt x="14961" y="138719"/>
                  <a:pt x="20189" y="117776"/>
                  <a:pt x="41735" y="107781"/>
                </a:cubicBezTo>
                <a:cubicBezTo>
                  <a:pt x="55235" y="101505"/>
                  <a:pt x="71558" y="101195"/>
                  <a:pt x="93244" y="101195"/>
                </a:cubicBezTo>
                <a:cubicBezTo>
                  <a:pt x="94430" y="101195"/>
                  <a:pt x="95632" y="101196"/>
                  <a:pt x="96851" y="101197"/>
                </a:cubicBezTo>
                <a:cubicBezTo>
                  <a:pt x="98281" y="101200"/>
                  <a:pt x="99713" y="101216"/>
                  <a:pt x="101158" y="101216"/>
                </a:cubicBezTo>
                <a:cubicBezTo>
                  <a:pt x="107736" y="101216"/>
                  <a:pt x="114576" y="100897"/>
                  <a:pt x="122651" y="97664"/>
                </a:cubicBezTo>
                <a:cubicBezTo>
                  <a:pt x="129770" y="94809"/>
                  <a:pt x="138745" y="91205"/>
                  <a:pt x="142635" y="83301"/>
                </a:cubicBezTo>
                <a:cubicBezTo>
                  <a:pt x="151324" y="65619"/>
                  <a:pt x="123168" y="48115"/>
                  <a:pt x="129217" y="18086"/>
                </a:cubicBezTo>
                <a:cubicBezTo>
                  <a:pt x="130306" y="12698"/>
                  <a:pt x="131929" y="8968"/>
                  <a:pt x="129717" y="5632"/>
                </a:cubicBezTo>
                <a:cubicBezTo>
                  <a:pt x="127266" y="1930"/>
                  <a:pt x="120941" y="0"/>
                  <a:pt x="11371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16"/>
          <p:cNvSpPr/>
          <p:nvPr/>
        </p:nvSpPr>
        <p:spPr>
          <a:xfrm>
            <a:off x="5912763" y="-294525"/>
            <a:ext cx="3589075" cy="3021975"/>
          </a:xfrm>
          <a:custGeom>
            <a:rect b="b" l="l" r="r" t="t"/>
            <a:pathLst>
              <a:path extrusionOk="0" h="120879" w="143563">
                <a:moveTo>
                  <a:pt x="56570" y="0"/>
                </a:moveTo>
                <a:cubicBezTo>
                  <a:pt x="42205" y="0"/>
                  <a:pt x="27835" y="1346"/>
                  <a:pt x="13721" y="4029"/>
                </a:cubicBezTo>
                <a:cubicBezTo>
                  <a:pt x="10331" y="4671"/>
                  <a:pt x="6816" y="5456"/>
                  <a:pt x="4157" y="7633"/>
                </a:cubicBezTo>
                <a:cubicBezTo>
                  <a:pt x="1499" y="9827"/>
                  <a:pt x="0" y="13842"/>
                  <a:pt x="1713" y="16822"/>
                </a:cubicBezTo>
                <a:cubicBezTo>
                  <a:pt x="2962" y="18998"/>
                  <a:pt x="5139" y="18374"/>
                  <a:pt x="6994" y="20711"/>
                </a:cubicBezTo>
                <a:cubicBezTo>
                  <a:pt x="9457" y="23834"/>
                  <a:pt x="8315" y="28562"/>
                  <a:pt x="7976" y="30025"/>
                </a:cubicBezTo>
                <a:cubicBezTo>
                  <a:pt x="6138" y="37591"/>
                  <a:pt x="232" y="38661"/>
                  <a:pt x="393" y="42158"/>
                </a:cubicBezTo>
                <a:cubicBezTo>
                  <a:pt x="660" y="48992"/>
                  <a:pt x="24195" y="48367"/>
                  <a:pt x="26818" y="57753"/>
                </a:cubicBezTo>
                <a:cubicBezTo>
                  <a:pt x="28870" y="65068"/>
                  <a:pt x="16237" y="71260"/>
                  <a:pt x="18592" y="81590"/>
                </a:cubicBezTo>
                <a:cubicBezTo>
                  <a:pt x="18735" y="82251"/>
                  <a:pt x="20073" y="87728"/>
                  <a:pt x="24659" y="90191"/>
                </a:cubicBezTo>
                <a:cubicBezTo>
                  <a:pt x="26048" y="90940"/>
                  <a:pt x="27437" y="91252"/>
                  <a:pt x="28857" y="91252"/>
                </a:cubicBezTo>
                <a:cubicBezTo>
                  <a:pt x="35935" y="91252"/>
                  <a:pt x="43795" y="83504"/>
                  <a:pt x="56329" y="83504"/>
                </a:cubicBezTo>
                <a:cubicBezTo>
                  <a:pt x="57210" y="83504"/>
                  <a:pt x="58113" y="83543"/>
                  <a:pt x="59041" y="83625"/>
                </a:cubicBezTo>
                <a:cubicBezTo>
                  <a:pt x="61789" y="83856"/>
                  <a:pt x="67428" y="85337"/>
                  <a:pt x="73458" y="88585"/>
                </a:cubicBezTo>
                <a:cubicBezTo>
                  <a:pt x="84592" y="94598"/>
                  <a:pt x="78008" y="112851"/>
                  <a:pt x="86858" y="118507"/>
                </a:cubicBezTo>
                <a:cubicBezTo>
                  <a:pt x="89389" y="120126"/>
                  <a:pt x="92652" y="120878"/>
                  <a:pt x="96330" y="120878"/>
                </a:cubicBezTo>
                <a:cubicBezTo>
                  <a:pt x="112590" y="120878"/>
                  <a:pt x="136954" y="106171"/>
                  <a:pt x="141974" y="86658"/>
                </a:cubicBezTo>
                <a:cubicBezTo>
                  <a:pt x="143562" y="80449"/>
                  <a:pt x="141350" y="71224"/>
                  <a:pt x="136907" y="52757"/>
                </a:cubicBezTo>
                <a:cubicBezTo>
                  <a:pt x="131947" y="32095"/>
                  <a:pt x="130305" y="20586"/>
                  <a:pt x="123436" y="15234"/>
                </a:cubicBezTo>
                <a:cubicBezTo>
                  <a:pt x="112230" y="6526"/>
                  <a:pt x="97742" y="3297"/>
                  <a:pt x="83629" y="1602"/>
                </a:cubicBezTo>
                <a:cubicBezTo>
                  <a:pt x="74654" y="534"/>
                  <a:pt x="65613" y="0"/>
                  <a:pt x="5657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16"/>
          <p:cNvSpPr/>
          <p:nvPr/>
        </p:nvSpPr>
        <p:spPr>
          <a:xfrm>
            <a:off x="7809863" y="-18525"/>
            <a:ext cx="913575" cy="1793000"/>
          </a:xfrm>
          <a:custGeom>
            <a:rect b="b" l="l" r="r" t="t"/>
            <a:pathLst>
              <a:path extrusionOk="0" h="71720" w="36543">
                <a:moveTo>
                  <a:pt x="36543" y="1"/>
                </a:moveTo>
                <a:lnTo>
                  <a:pt x="27532" y="572"/>
                </a:lnTo>
                <a:cubicBezTo>
                  <a:pt x="27532" y="572"/>
                  <a:pt x="14721" y="15827"/>
                  <a:pt x="8619" y="32260"/>
                </a:cubicBezTo>
                <a:cubicBezTo>
                  <a:pt x="1" y="55349"/>
                  <a:pt x="10314" y="70782"/>
                  <a:pt x="16755" y="71639"/>
                </a:cubicBezTo>
                <a:cubicBezTo>
                  <a:pt x="17165" y="71692"/>
                  <a:pt x="17569" y="71719"/>
                  <a:pt x="17964" y="71719"/>
                </a:cubicBezTo>
                <a:cubicBezTo>
                  <a:pt x="23788" y="71719"/>
                  <a:pt x="27796" y="65775"/>
                  <a:pt x="25373" y="49300"/>
                </a:cubicBezTo>
                <a:cubicBezTo>
                  <a:pt x="23857" y="38933"/>
                  <a:pt x="25284" y="19592"/>
                  <a:pt x="36543" y="1"/>
                </a:cubicBezTo>
                <a:close/>
              </a:path>
            </a:pathLst>
          </a:custGeom>
          <a:solidFill>
            <a:srgbClr val="FC6D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16"/>
          <p:cNvSpPr/>
          <p:nvPr/>
        </p:nvSpPr>
        <p:spPr>
          <a:xfrm>
            <a:off x="7809863" y="-18525"/>
            <a:ext cx="913575" cy="1793000"/>
          </a:xfrm>
          <a:custGeom>
            <a:rect b="b" l="l" r="r" t="t"/>
            <a:pathLst>
              <a:path extrusionOk="0" h="71720" w="36543">
                <a:moveTo>
                  <a:pt x="36543" y="1"/>
                </a:moveTo>
                <a:lnTo>
                  <a:pt x="27532" y="572"/>
                </a:lnTo>
                <a:cubicBezTo>
                  <a:pt x="27532" y="572"/>
                  <a:pt x="14721" y="15827"/>
                  <a:pt x="8619" y="32260"/>
                </a:cubicBezTo>
                <a:cubicBezTo>
                  <a:pt x="1" y="55349"/>
                  <a:pt x="10314" y="70782"/>
                  <a:pt x="16755" y="71639"/>
                </a:cubicBezTo>
                <a:cubicBezTo>
                  <a:pt x="17165" y="71692"/>
                  <a:pt x="17569" y="71719"/>
                  <a:pt x="17964" y="71719"/>
                </a:cubicBezTo>
                <a:cubicBezTo>
                  <a:pt x="23788" y="71719"/>
                  <a:pt x="27796" y="65775"/>
                  <a:pt x="25373" y="49300"/>
                </a:cubicBezTo>
                <a:cubicBezTo>
                  <a:pt x="23857" y="38933"/>
                  <a:pt x="25284" y="19592"/>
                  <a:pt x="3654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6"/>
          <p:cNvSpPr/>
          <p:nvPr/>
        </p:nvSpPr>
        <p:spPr>
          <a:xfrm>
            <a:off x="8065913" y="156475"/>
            <a:ext cx="487575" cy="1500325"/>
          </a:xfrm>
          <a:custGeom>
            <a:rect b="b" l="l" r="r" t="t"/>
            <a:pathLst>
              <a:path extrusionOk="0" h="60013" w="19503">
                <a:moveTo>
                  <a:pt x="18890" y="1"/>
                </a:moveTo>
                <a:cubicBezTo>
                  <a:pt x="18719" y="1"/>
                  <a:pt x="18554" y="76"/>
                  <a:pt x="18450" y="227"/>
                </a:cubicBezTo>
                <a:cubicBezTo>
                  <a:pt x="4319" y="18801"/>
                  <a:pt x="1" y="45512"/>
                  <a:pt x="4140" y="59554"/>
                </a:cubicBezTo>
                <a:cubicBezTo>
                  <a:pt x="4140" y="59589"/>
                  <a:pt x="4158" y="59643"/>
                  <a:pt x="4176" y="59679"/>
                </a:cubicBezTo>
                <a:cubicBezTo>
                  <a:pt x="4255" y="59889"/>
                  <a:pt x="4450" y="60012"/>
                  <a:pt x="4662" y="60012"/>
                </a:cubicBezTo>
                <a:cubicBezTo>
                  <a:pt x="4737" y="60012"/>
                  <a:pt x="4815" y="59997"/>
                  <a:pt x="4890" y="59964"/>
                </a:cubicBezTo>
                <a:cubicBezTo>
                  <a:pt x="5157" y="59857"/>
                  <a:pt x="5300" y="59536"/>
                  <a:pt x="5175" y="59250"/>
                </a:cubicBezTo>
                <a:cubicBezTo>
                  <a:pt x="1143" y="45440"/>
                  <a:pt x="5389" y="19176"/>
                  <a:pt x="19324" y="869"/>
                </a:cubicBezTo>
                <a:cubicBezTo>
                  <a:pt x="19503" y="637"/>
                  <a:pt x="19449" y="280"/>
                  <a:pt x="19217" y="102"/>
                </a:cubicBezTo>
                <a:lnTo>
                  <a:pt x="19164" y="66"/>
                </a:lnTo>
                <a:cubicBezTo>
                  <a:pt x="19076" y="23"/>
                  <a:pt x="18982" y="1"/>
                  <a:pt x="1889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6"/>
          <p:cNvSpPr/>
          <p:nvPr/>
        </p:nvSpPr>
        <p:spPr>
          <a:xfrm>
            <a:off x="8284038" y="-54650"/>
            <a:ext cx="1152225" cy="1532475"/>
          </a:xfrm>
          <a:custGeom>
            <a:rect b="b" l="l" r="r" t="t"/>
            <a:pathLst>
              <a:path extrusionOk="0" h="61299" w="46089">
                <a:moveTo>
                  <a:pt x="41244" y="0"/>
                </a:moveTo>
                <a:cubicBezTo>
                  <a:pt x="41241" y="0"/>
                  <a:pt x="41238" y="0"/>
                  <a:pt x="41235" y="0"/>
                </a:cubicBezTo>
                <a:cubicBezTo>
                  <a:pt x="41021" y="0"/>
                  <a:pt x="17183" y="1499"/>
                  <a:pt x="17183" y="1517"/>
                </a:cubicBezTo>
                <a:cubicBezTo>
                  <a:pt x="14899" y="2677"/>
                  <a:pt x="12705" y="3979"/>
                  <a:pt x="10581" y="5407"/>
                </a:cubicBezTo>
                <a:cubicBezTo>
                  <a:pt x="8601" y="6852"/>
                  <a:pt x="6906" y="8636"/>
                  <a:pt x="5568" y="10688"/>
                </a:cubicBezTo>
                <a:cubicBezTo>
                  <a:pt x="4711" y="11866"/>
                  <a:pt x="4247" y="13275"/>
                  <a:pt x="4229" y="14721"/>
                </a:cubicBezTo>
                <a:cubicBezTo>
                  <a:pt x="4372" y="18093"/>
                  <a:pt x="6442" y="20662"/>
                  <a:pt x="5800" y="23963"/>
                </a:cubicBezTo>
                <a:cubicBezTo>
                  <a:pt x="5068" y="27692"/>
                  <a:pt x="268" y="29780"/>
                  <a:pt x="90" y="33580"/>
                </a:cubicBezTo>
                <a:cubicBezTo>
                  <a:pt x="1" y="35507"/>
                  <a:pt x="1178" y="37274"/>
                  <a:pt x="2570" y="38612"/>
                </a:cubicBezTo>
                <a:cubicBezTo>
                  <a:pt x="4051" y="39825"/>
                  <a:pt x="5461" y="41146"/>
                  <a:pt x="6781" y="42555"/>
                </a:cubicBezTo>
                <a:cubicBezTo>
                  <a:pt x="9886" y="46445"/>
                  <a:pt x="9529" y="52172"/>
                  <a:pt x="12152" y="56419"/>
                </a:cubicBezTo>
                <a:cubicBezTo>
                  <a:pt x="12901" y="57793"/>
                  <a:pt x="13954" y="59006"/>
                  <a:pt x="15220" y="59934"/>
                </a:cubicBezTo>
                <a:cubicBezTo>
                  <a:pt x="16378" y="60652"/>
                  <a:pt x="17717" y="61298"/>
                  <a:pt x="19058" y="61298"/>
                </a:cubicBezTo>
                <a:cubicBezTo>
                  <a:pt x="19350" y="61298"/>
                  <a:pt x="19641" y="61268"/>
                  <a:pt x="19931" y="61201"/>
                </a:cubicBezTo>
                <a:cubicBezTo>
                  <a:pt x="21911" y="60737"/>
                  <a:pt x="23160" y="58703"/>
                  <a:pt x="23517" y="56686"/>
                </a:cubicBezTo>
                <a:cubicBezTo>
                  <a:pt x="23892" y="54688"/>
                  <a:pt x="23571" y="52618"/>
                  <a:pt x="23607" y="50602"/>
                </a:cubicBezTo>
                <a:cubicBezTo>
                  <a:pt x="23589" y="49639"/>
                  <a:pt x="23749" y="48693"/>
                  <a:pt x="24106" y="47819"/>
                </a:cubicBezTo>
                <a:cubicBezTo>
                  <a:pt x="24820" y="46445"/>
                  <a:pt x="25997" y="45374"/>
                  <a:pt x="27407" y="44768"/>
                </a:cubicBezTo>
                <a:cubicBezTo>
                  <a:pt x="29316" y="43822"/>
                  <a:pt x="31386" y="43304"/>
                  <a:pt x="33349" y="42484"/>
                </a:cubicBezTo>
                <a:cubicBezTo>
                  <a:pt x="35365" y="41806"/>
                  <a:pt x="37113" y="40450"/>
                  <a:pt x="38273" y="38665"/>
                </a:cubicBezTo>
                <a:cubicBezTo>
                  <a:pt x="39629" y="36274"/>
                  <a:pt x="38773" y="33491"/>
                  <a:pt x="37756" y="31154"/>
                </a:cubicBezTo>
                <a:cubicBezTo>
                  <a:pt x="36810" y="29048"/>
                  <a:pt x="35829" y="26657"/>
                  <a:pt x="36703" y="24534"/>
                </a:cubicBezTo>
                <a:cubicBezTo>
                  <a:pt x="37203" y="23499"/>
                  <a:pt x="37898" y="22571"/>
                  <a:pt x="38773" y="21822"/>
                </a:cubicBezTo>
                <a:cubicBezTo>
                  <a:pt x="39594" y="21019"/>
                  <a:pt x="40414" y="20198"/>
                  <a:pt x="41253" y="19395"/>
                </a:cubicBezTo>
                <a:cubicBezTo>
                  <a:pt x="42109" y="18575"/>
                  <a:pt x="42912" y="17700"/>
                  <a:pt x="43644" y="16790"/>
                </a:cubicBezTo>
                <a:cubicBezTo>
                  <a:pt x="45036" y="15042"/>
                  <a:pt x="45856" y="12918"/>
                  <a:pt x="45981" y="10688"/>
                </a:cubicBezTo>
                <a:cubicBezTo>
                  <a:pt x="46088" y="8725"/>
                  <a:pt x="45678" y="6763"/>
                  <a:pt x="44821" y="4996"/>
                </a:cubicBezTo>
                <a:cubicBezTo>
                  <a:pt x="44305" y="3982"/>
                  <a:pt x="42634" y="0"/>
                  <a:pt x="4124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16"/>
          <p:cNvSpPr/>
          <p:nvPr/>
        </p:nvSpPr>
        <p:spPr>
          <a:xfrm>
            <a:off x="8598963" y="-50650"/>
            <a:ext cx="386325" cy="1382900"/>
          </a:xfrm>
          <a:custGeom>
            <a:rect b="b" l="l" r="r" t="t"/>
            <a:pathLst>
              <a:path extrusionOk="0" h="55316" w="15453">
                <a:moveTo>
                  <a:pt x="14832" y="0"/>
                </a:moveTo>
                <a:cubicBezTo>
                  <a:pt x="14647" y="0"/>
                  <a:pt x="14470" y="91"/>
                  <a:pt x="14364" y="269"/>
                </a:cubicBezTo>
                <a:cubicBezTo>
                  <a:pt x="2838" y="18879"/>
                  <a:pt x="1" y="45054"/>
                  <a:pt x="3105" y="54903"/>
                </a:cubicBezTo>
                <a:cubicBezTo>
                  <a:pt x="3105" y="54921"/>
                  <a:pt x="3123" y="54938"/>
                  <a:pt x="3123" y="54974"/>
                </a:cubicBezTo>
                <a:cubicBezTo>
                  <a:pt x="3204" y="55191"/>
                  <a:pt x="3410" y="55315"/>
                  <a:pt x="3629" y="55315"/>
                </a:cubicBezTo>
                <a:cubicBezTo>
                  <a:pt x="3698" y="55315"/>
                  <a:pt x="3768" y="55303"/>
                  <a:pt x="3837" y="55277"/>
                </a:cubicBezTo>
                <a:cubicBezTo>
                  <a:pt x="4104" y="55170"/>
                  <a:pt x="4247" y="54867"/>
                  <a:pt x="4140" y="54582"/>
                </a:cubicBezTo>
                <a:cubicBezTo>
                  <a:pt x="1071" y="44964"/>
                  <a:pt x="3962" y="19200"/>
                  <a:pt x="15292" y="822"/>
                </a:cubicBezTo>
                <a:cubicBezTo>
                  <a:pt x="15452" y="572"/>
                  <a:pt x="15363" y="233"/>
                  <a:pt x="15113" y="72"/>
                </a:cubicBezTo>
                <a:cubicBezTo>
                  <a:pt x="15023" y="24"/>
                  <a:pt x="14926" y="0"/>
                  <a:pt x="1483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6"/>
          <p:cNvSpPr/>
          <p:nvPr/>
        </p:nvSpPr>
        <p:spPr>
          <a:xfrm>
            <a:off x="8707813" y="566425"/>
            <a:ext cx="343050" cy="275900"/>
          </a:xfrm>
          <a:custGeom>
            <a:rect b="b" l="l" r="r" t="t"/>
            <a:pathLst>
              <a:path extrusionOk="0" h="11036" w="13722">
                <a:moveTo>
                  <a:pt x="553" y="0"/>
                </a:moveTo>
                <a:cubicBezTo>
                  <a:pt x="432" y="0"/>
                  <a:pt x="312" y="41"/>
                  <a:pt x="214" y="119"/>
                </a:cubicBezTo>
                <a:cubicBezTo>
                  <a:pt x="0" y="333"/>
                  <a:pt x="0" y="672"/>
                  <a:pt x="196" y="904"/>
                </a:cubicBezTo>
                <a:cubicBezTo>
                  <a:pt x="4033" y="4687"/>
                  <a:pt x="8261" y="8059"/>
                  <a:pt x="12811" y="10950"/>
                </a:cubicBezTo>
                <a:cubicBezTo>
                  <a:pt x="12829" y="10950"/>
                  <a:pt x="12829" y="10950"/>
                  <a:pt x="12847" y="10968"/>
                </a:cubicBezTo>
                <a:cubicBezTo>
                  <a:pt x="12928" y="11014"/>
                  <a:pt x="13016" y="11036"/>
                  <a:pt x="13104" y="11036"/>
                </a:cubicBezTo>
                <a:cubicBezTo>
                  <a:pt x="13286" y="11036"/>
                  <a:pt x="13464" y="10940"/>
                  <a:pt x="13561" y="10771"/>
                </a:cubicBezTo>
                <a:cubicBezTo>
                  <a:pt x="13721" y="10522"/>
                  <a:pt x="13650" y="10183"/>
                  <a:pt x="13400" y="10022"/>
                </a:cubicBezTo>
                <a:cubicBezTo>
                  <a:pt x="8904" y="7185"/>
                  <a:pt x="4746" y="3884"/>
                  <a:pt x="982" y="155"/>
                </a:cubicBezTo>
                <a:cubicBezTo>
                  <a:pt x="946" y="119"/>
                  <a:pt x="892" y="84"/>
                  <a:pt x="839" y="84"/>
                </a:cubicBezTo>
                <a:cubicBezTo>
                  <a:pt x="750" y="27"/>
                  <a:pt x="651" y="0"/>
                  <a:pt x="55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6"/>
          <p:cNvSpPr/>
          <p:nvPr/>
        </p:nvSpPr>
        <p:spPr>
          <a:xfrm>
            <a:off x="6981538" y="-190700"/>
            <a:ext cx="1509950" cy="1449625"/>
          </a:xfrm>
          <a:custGeom>
            <a:rect b="b" l="l" r="r" t="t"/>
            <a:pathLst>
              <a:path extrusionOk="0" h="57985" w="60398">
                <a:moveTo>
                  <a:pt x="54331" y="0"/>
                </a:moveTo>
                <a:cubicBezTo>
                  <a:pt x="54331" y="0"/>
                  <a:pt x="45535" y="11687"/>
                  <a:pt x="35507" y="23820"/>
                </a:cubicBezTo>
                <a:cubicBezTo>
                  <a:pt x="25479" y="35935"/>
                  <a:pt x="0" y="44696"/>
                  <a:pt x="10599" y="54742"/>
                </a:cubicBezTo>
                <a:cubicBezTo>
                  <a:pt x="12977" y="56996"/>
                  <a:pt x="15775" y="57984"/>
                  <a:pt x="18781" y="57984"/>
                </a:cubicBezTo>
                <a:cubicBezTo>
                  <a:pt x="29194" y="57984"/>
                  <a:pt x="42112" y="46129"/>
                  <a:pt x="48800" y="33973"/>
                </a:cubicBezTo>
                <a:cubicBezTo>
                  <a:pt x="54920" y="22821"/>
                  <a:pt x="60398" y="7905"/>
                  <a:pt x="60398" y="7905"/>
                </a:cubicBezTo>
                <a:lnTo>
                  <a:pt x="54331" y="0"/>
                </a:lnTo>
                <a:close/>
              </a:path>
            </a:pathLst>
          </a:custGeom>
          <a:solidFill>
            <a:srgbClr val="FC6D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6"/>
          <p:cNvSpPr/>
          <p:nvPr/>
        </p:nvSpPr>
        <p:spPr>
          <a:xfrm>
            <a:off x="6981538" y="-190700"/>
            <a:ext cx="1509950" cy="1449625"/>
          </a:xfrm>
          <a:custGeom>
            <a:rect b="b" l="l" r="r" t="t"/>
            <a:pathLst>
              <a:path extrusionOk="0" h="57985" w="60398">
                <a:moveTo>
                  <a:pt x="54331" y="0"/>
                </a:moveTo>
                <a:cubicBezTo>
                  <a:pt x="54331" y="0"/>
                  <a:pt x="45535" y="11687"/>
                  <a:pt x="35507" y="23820"/>
                </a:cubicBezTo>
                <a:cubicBezTo>
                  <a:pt x="25479" y="35935"/>
                  <a:pt x="0" y="44696"/>
                  <a:pt x="10599" y="54742"/>
                </a:cubicBezTo>
                <a:cubicBezTo>
                  <a:pt x="12977" y="56996"/>
                  <a:pt x="15775" y="57984"/>
                  <a:pt x="18781" y="57984"/>
                </a:cubicBezTo>
                <a:cubicBezTo>
                  <a:pt x="29194" y="57984"/>
                  <a:pt x="42112" y="46129"/>
                  <a:pt x="48800" y="33973"/>
                </a:cubicBezTo>
                <a:cubicBezTo>
                  <a:pt x="54920" y="22821"/>
                  <a:pt x="60398" y="7905"/>
                  <a:pt x="60398" y="7905"/>
                </a:cubicBezTo>
                <a:lnTo>
                  <a:pt x="5433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6"/>
          <p:cNvSpPr/>
          <p:nvPr/>
        </p:nvSpPr>
        <p:spPr>
          <a:xfrm>
            <a:off x="7378088" y="-108975"/>
            <a:ext cx="1044700" cy="1217575"/>
          </a:xfrm>
          <a:custGeom>
            <a:rect b="b" l="l" r="r" t="t"/>
            <a:pathLst>
              <a:path extrusionOk="0" h="48703" w="41788">
                <a:moveTo>
                  <a:pt x="41262" y="1"/>
                </a:moveTo>
                <a:cubicBezTo>
                  <a:pt x="41081" y="1"/>
                  <a:pt x="40906" y="105"/>
                  <a:pt x="40824" y="282"/>
                </a:cubicBezTo>
                <a:cubicBezTo>
                  <a:pt x="26514" y="37163"/>
                  <a:pt x="607" y="47708"/>
                  <a:pt x="357" y="47815"/>
                </a:cubicBezTo>
                <a:cubicBezTo>
                  <a:pt x="125" y="47904"/>
                  <a:pt x="0" y="48154"/>
                  <a:pt x="89" y="48386"/>
                </a:cubicBezTo>
                <a:cubicBezTo>
                  <a:pt x="89" y="48404"/>
                  <a:pt x="89" y="48404"/>
                  <a:pt x="89" y="48404"/>
                </a:cubicBezTo>
                <a:cubicBezTo>
                  <a:pt x="158" y="48595"/>
                  <a:pt x="330" y="48702"/>
                  <a:pt x="512" y="48702"/>
                </a:cubicBezTo>
                <a:cubicBezTo>
                  <a:pt x="567" y="48702"/>
                  <a:pt x="624" y="48692"/>
                  <a:pt x="678" y="48671"/>
                </a:cubicBezTo>
                <a:lnTo>
                  <a:pt x="696" y="48671"/>
                </a:lnTo>
                <a:cubicBezTo>
                  <a:pt x="946" y="48564"/>
                  <a:pt x="27246" y="37877"/>
                  <a:pt x="41699" y="621"/>
                </a:cubicBezTo>
                <a:cubicBezTo>
                  <a:pt x="41788" y="389"/>
                  <a:pt x="41681" y="122"/>
                  <a:pt x="41431" y="32"/>
                </a:cubicBezTo>
                <a:cubicBezTo>
                  <a:pt x="41376" y="11"/>
                  <a:pt x="41319" y="1"/>
                  <a:pt x="4126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6"/>
          <p:cNvSpPr/>
          <p:nvPr/>
        </p:nvSpPr>
        <p:spPr>
          <a:xfrm>
            <a:off x="7170663" y="-300875"/>
            <a:ext cx="1180325" cy="921400"/>
          </a:xfrm>
          <a:custGeom>
            <a:rect b="b" l="l" r="r" t="t"/>
            <a:pathLst>
              <a:path extrusionOk="0" h="36856" w="47213">
                <a:moveTo>
                  <a:pt x="43429" y="0"/>
                </a:moveTo>
                <a:cubicBezTo>
                  <a:pt x="31118" y="18467"/>
                  <a:pt x="10635" y="21287"/>
                  <a:pt x="6210" y="24213"/>
                </a:cubicBezTo>
                <a:cubicBezTo>
                  <a:pt x="1785" y="27121"/>
                  <a:pt x="0" y="30975"/>
                  <a:pt x="4675" y="35222"/>
                </a:cubicBezTo>
                <a:cubicBezTo>
                  <a:pt x="5905" y="36335"/>
                  <a:pt x="7829" y="36856"/>
                  <a:pt x="10161" y="36856"/>
                </a:cubicBezTo>
                <a:cubicBezTo>
                  <a:pt x="16723" y="36856"/>
                  <a:pt x="26523" y="32730"/>
                  <a:pt x="33223" y="26068"/>
                </a:cubicBezTo>
                <a:cubicBezTo>
                  <a:pt x="43626" y="15702"/>
                  <a:pt x="47212" y="5032"/>
                  <a:pt x="47212" y="5032"/>
                </a:cubicBezTo>
                <a:lnTo>
                  <a:pt x="43429"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6"/>
          <p:cNvSpPr/>
          <p:nvPr/>
        </p:nvSpPr>
        <p:spPr>
          <a:xfrm>
            <a:off x="7329013" y="-246175"/>
            <a:ext cx="989400" cy="764525"/>
          </a:xfrm>
          <a:custGeom>
            <a:rect b="b" l="l" r="r" t="t"/>
            <a:pathLst>
              <a:path extrusionOk="0" h="30581" w="39576">
                <a:moveTo>
                  <a:pt x="39084" y="1"/>
                </a:moveTo>
                <a:cubicBezTo>
                  <a:pt x="38910" y="1"/>
                  <a:pt x="38744" y="104"/>
                  <a:pt x="38666" y="275"/>
                </a:cubicBezTo>
                <a:cubicBezTo>
                  <a:pt x="28923" y="23309"/>
                  <a:pt x="661" y="29626"/>
                  <a:pt x="429" y="29661"/>
                </a:cubicBezTo>
                <a:cubicBezTo>
                  <a:pt x="179" y="29715"/>
                  <a:pt x="1" y="29947"/>
                  <a:pt x="36" y="30197"/>
                </a:cubicBezTo>
                <a:cubicBezTo>
                  <a:pt x="83" y="30416"/>
                  <a:pt x="268" y="30581"/>
                  <a:pt x="482" y="30581"/>
                </a:cubicBezTo>
                <a:cubicBezTo>
                  <a:pt x="512" y="30581"/>
                  <a:pt x="541" y="30578"/>
                  <a:pt x="572" y="30571"/>
                </a:cubicBezTo>
                <a:cubicBezTo>
                  <a:pt x="857" y="30518"/>
                  <a:pt x="29548" y="24112"/>
                  <a:pt x="39451" y="649"/>
                </a:cubicBezTo>
                <a:cubicBezTo>
                  <a:pt x="39576" y="435"/>
                  <a:pt x="39486" y="168"/>
                  <a:pt x="39272" y="43"/>
                </a:cubicBezTo>
                <a:cubicBezTo>
                  <a:pt x="39211" y="14"/>
                  <a:pt x="39147" y="1"/>
                  <a:pt x="3908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6"/>
          <p:cNvSpPr/>
          <p:nvPr/>
        </p:nvSpPr>
        <p:spPr>
          <a:xfrm>
            <a:off x="6833842" y="1608670"/>
            <a:ext cx="1749700" cy="1623825"/>
          </a:xfrm>
          <a:custGeom>
            <a:rect b="b" l="l" r="r" t="t"/>
            <a:pathLst>
              <a:path extrusionOk="0" h="64953" w="69988">
                <a:moveTo>
                  <a:pt x="12360" y="3698"/>
                </a:moveTo>
                <a:cubicBezTo>
                  <a:pt x="7229" y="4734"/>
                  <a:pt x="7613" y="2735"/>
                  <a:pt x="6377" y="7021"/>
                </a:cubicBezTo>
                <a:cubicBezTo>
                  <a:pt x="5141" y="11307"/>
                  <a:pt x="5995" y="23318"/>
                  <a:pt x="4942" y="29412"/>
                </a:cubicBezTo>
                <a:cubicBezTo>
                  <a:pt x="3890" y="35506"/>
                  <a:pt x="211" y="38728"/>
                  <a:pt x="62" y="43583"/>
                </a:cubicBezTo>
                <a:cubicBezTo>
                  <a:pt x="-86" y="48438"/>
                  <a:pt x="-325" y="55106"/>
                  <a:pt x="4051" y="58540"/>
                </a:cubicBezTo>
                <a:cubicBezTo>
                  <a:pt x="8427" y="61975"/>
                  <a:pt x="21390" y="66849"/>
                  <a:pt x="26320" y="64190"/>
                </a:cubicBezTo>
                <a:cubicBezTo>
                  <a:pt x="31250" y="61531"/>
                  <a:pt x="26874" y="46131"/>
                  <a:pt x="33632" y="42586"/>
                </a:cubicBezTo>
                <a:cubicBezTo>
                  <a:pt x="40390" y="39041"/>
                  <a:pt x="61607" y="46796"/>
                  <a:pt x="66870" y="42918"/>
                </a:cubicBezTo>
                <a:cubicBezTo>
                  <a:pt x="72133" y="39040"/>
                  <a:pt x="70160" y="26338"/>
                  <a:pt x="65208" y="19319"/>
                </a:cubicBezTo>
                <a:cubicBezTo>
                  <a:pt x="60257" y="12300"/>
                  <a:pt x="45969" y="3408"/>
                  <a:pt x="37161" y="804"/>
                </a:cubicBezTo>
                <a:cubicBezTo>
                  <a:pt x="28353" y="-1799"/>
                  <a:pt x="17491" y="2662"/>
                  <a:pt x="12360" y="3698"/>
                </a:cubicBezTo>
                <a:close/>
              </a:path>
            </a:pathLst>
          </a:custGeom>
          <a:solidFill>
            <a:schemeClr val="accent3"/>
          </a:solidFill>
          <a:ln>
            <a:noFill/>
          </a:ln>
        </p:spPr>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tle and column">
  <p:cSld name="CUSTOM_4">
    <p:spTree>
      <p:nvGrpSpPr>
        <p:cNvPr id="111" name="Shape 111"/>
        <p:cNvGrpSpPr/>
        <p:nvPr/>
      </p:nvGrpSpPr>
      <p:grpSpPr>
        <a:xfrm>
          <a:off x="0" y="0"/>
          <a:ext cx="0" cy="0"/>
          <a:chOff x="0" y="0"/>
          <a:chExt cx="0" cy="0"/>
        </a:xfrm>
      </p:grpSpPr>
      <p:sp>
        <p:nvSpPr>
          <p:cNvPr id="112" name="Google Shape;112;p17"/>
          <p:cNvSpPr/>
          <p:nvPr/>
        </p:nvSpPr>
        <p:spPr>
          <a:xfrm>
            <a:off x="1855020" y="1616001"/>
            <a:ext cx="5433960" cy="2368697"/>
          </a:xfrm>
          <a:custGeom>
            <a:rect b="b" l="l" r="r" t="t"/>
            <a:pathLst>
              <a:path extrusionOk="0" h="84619" w="194122">
                <a:moveTo>
                  <a:pt x="59091" y="81019"/>
                </a:moveTo>
                <a:cubicBezTo>
                  <a:pt x="72259" y="80657"/>
                  <a:pt x="73486" y="73961"/>
                  <a:pt x="84786" y="74965"/>
                </a:cubicBezTo>
                <a:cubicBezTo>
                  <a:pt x="97005" y="76081"/>
                  <a:pt x="98317" y="84172"/>
                  <a:pt x="109197" y="84172"/>
                </a:cubicBezTo>
                <a:cubicBezTo>
                  <a:pt x="120189" y="84172"/>
                  <a:pt x="121194" y="75942"/>
                  <a:pt x="132688" y="74965"/>
                </a:cubicBezTo>
                <a:cubicBezTo>
                  <a:pt x="145271" y="73933"/>
                  <a:pt x="147810" y="83530"/>
                  <a:pt x="162819" y="84172"/>
                </a:cubicBezTo>
                <a:cubicBezTo>
                  <a:pt x="173170" y="84618"/>
                  <a:pt x="186533" y="80657"/>
                  <a:pt x="189351" y="72733"/>
                </a:cubicBezTo>
                <a:cubicBezTo>
                  <a:pt x="191220" y="67460"/>
                  <a:pt x="186980" y="64475"/>
                  <a:pt x="189128" y="55603"/>
                </a:cubicBezTo>
                <a:cubicBezTo>
                  <a:pt x="190635" y="49521"/>
                  <a:pt x="193062" y="49159"/>
                  <a:pt x="193564" y="43858"/>
                </a:cubicBezTo>
                <a:cubicBezTo>
                  <a:pt x="194122" y="37748"/>
                  <a:pt x="191025" y="36576"/>
                  <a:pt x="190077" y="28932"/>
                </a:cubicBezTo>
                <a:cubicBezTo>
                  <a:pt x="188905" y="19418"/>
                  <a:pt x="193145" y="16656"/>
                  <a:pt x="190718" y="12750"/>
                </a:cubicBezTo>
                <a:cubicBezTo>
                  <a:pt x="190049" y="11718"/>
                  <a:pt x="187789" y="8789"/>
                  <a:pt x="168176" y="8649"/>
                </a:cubicBezTo>
                <a:cubicBezTo>
                  <a:pt x="152943" y="8537"/>
                  <a:pt x="152385" y="10267"/>
                  <a:pt x="145326" y="8956"/>
                </a:cubicBezTo>
                <a:cubicBezTo>
                  <a:pt x="132884" y="6612"/>
                  <a:pt x="132437" y="698"/>
                  <a:pt x="123426" y="363"/>
                </a:cubicBezTo>
                <a:cubicBezTo>
                  <a:pt x="111764" y="0"/>
                  <a:pt x="110229" y="9960"/>
                  <a:pt x="97424" y="11467"/>
                </a:cubicBezTo>
                <a:cubicBezTo>
                  <a:pt x="84702" y="12973"/>
                  <a:pt x="82470" y="3544"/>
                  <a:pt x="66344" y="2874"/>
                </a:cubicBezTo>
                <a:cubicBezTo>
                  <a:pt x="54292" y="2400"/>
                  <a:pt x="53929" y="7617"/>
                  <a:pt x="37776" y="9235"/>
                </a:cubicBezTo>
                <a:cubicBezTo>
                  <a:pt x="19362" y="11048"/>
                  <a:pt x="10546" y="5162"/>
                  <a:pt x="6696" y="10184"/>
                </a:cubicBezTo>
                <a:cubicBezTo>
                  <a:pt x="2930" y="15094"/>
                  <a:pt x="10965" y="21232"/>
                  <a:pt x="9263" y="34595"/>
                </a:cubicBezTo>
                <a:cubicBezTo>
                  <a:pt x="7924" y="44806"/>
                  <a:pt x="2734" y="45532"/>
                  <a:pt x="1116" y="56412"/>
                </a:cubicBezTo>
                <a:cubicBezTo>
                  <a:pt x="0" y="64085"/>
                  <a:pt x="698" y="76807"/>
                  <a:pt x="7338" y="80238"/>
                </a:cubicBezTo>
                <a:cubicBezTo>
                  <a:pt x="13169" y="83279"/>
                  <a:pt x="17354" y="75802"/>
                  <a:pt x="30187" y="74826"/>
                </a:cubicBezTo>
                <a:cubicBezTo>
                  <a:pt x="43411" y="73989"/>
                  <a:pt x="45225" y="81354"/>
                  <a:pt x="59091" y="81019"/>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7"/>
          <p:cNvSpPr txBox="1"/>
          <p:nvPr>
            <p:ph type="title"/>
          </p:nvPr>
        </p:nvSpPr>
        <p:spPr>
          <a:xfrm>
            <a:off x="718500" y="348264"/>
            <a:ext cx="7707000" cy="572700"/>
          </a:xfrm>
          <a:prstGeom prst="rect">
            <a:avLst/>
          </a:prstGeom>
        </p:spPr>
        <p:txBody>
          <a:bodyPr anchorCtr="0" anchor="t" bIns="91425" lIns="91425" spcFirstLastPara="1" rIns="91425" wrap="square" tIns="91425">
            <a:noAutofit/>
          </a:bodyPr>
          <a:lstStyle>
            <a:lvl1pPr lvl="0">
              <a:spcBef>
                <a:spcPts val="0"/>
              </a:spcBef>
              <a:spcAft>
                <a:spcPts val="0"/>
              </a:spcAft>
              <a:buNone/>
              <a:defRPr/>
            </a:lvl1pPr>
            <a:lvl2pPr lvl="1">
              <a:spcBef>
                <a:spcPts val="0"/>
              </a:spcBef>
              <a:spcAft>
                <a:spcPts val="0"/>
              </a:spcAft>
              <a:buNone/>
              <a:defRPr>
                <a:latin typeface="Helvetica Neue Light"/>
                <a:ea typeface="Helvetica Neue Light"/>
                <a:cs typeface="Helvetica Neue Light"/>
                <a:sym typeface="Helvetica Neue Light"/>
              </a:defRPr>
            </a:lvl2pPr>
            <a:lvl3pPr lvl="2">
              <a:spcBef>
                <a:spcPts val="0"/>
              </a:spcBef>
              <a:spcAft>
                <a:spcPts val="0"/>
              </a:spcAft>
              <a:buNone/>
              <a:defRPr>
                <a:latin typeface="Helvetica Neue Light"/>
                <a:ea typeface="Helvetica Neue Light"/>
                <a:cs typeface="Helvetica Neue Light"/>
                <a:sym typeface="Helvetica Neue Light"/>
              </a:defRPr>
            </a:lvl3pPr>
            <a:lvl4pPr lvl="3">
              <a:spcBef>
                <a:spcPts val="0"/>
              </a:spcBef>
              <a:spcAft>
                <a:spcPts val="0"/>
              </a:spcAft>
              <a:buNone/>
              <a:defRPr>
                <a:latin typeface="Helvetica Neue Light"/>
                <a:ea typeface="Helvetica Neue Light"/>
                <a:cs typeface="Helvetica Neue Light"/>
                <a:sym typeface="Helvetica Neue Light"/>
              </a:defRPr>
            </a:lvl4pPr>
            <a:lvl5pPr lvl="4">
              <a:spcBef>
                <a:spcPts val="0"/>
              </a:spcBef>
              <a:spcAft>
                <a:spcPts val="0"/>
              </a:spcAft>
              <a:buNone/>
              <a:defRPr>
                <a:latin typeface="Helvetica Neue Light"/>
                <a:ea typeface="Helvetica Neue Light"/>
                <a:cs typeface="Helvetica Neue Light"/>
                <a:sym typeface="Helvetica Neue Light"/>
              </a:defRPr>
            </a:lvl5pPr>
            <a:lvl6pPr lvl="5">
              <a:spcBef>
                <a:spcPts val="0"/>
              </a:spcBef>
              <a:spcAft>
                <a:spcPts val="0"/>
              </a:spcAft>
              <a:buNone/>
              <a:defRPr>
                <a:latin typeface="Helvetica Neue Light"/>
                <a:ea typeface="Helvetica Neue Light"/>
                <a:cs typeface="Helvetica Neue Light"/>
                <a:sym typeface="Helvetica Neue Light"/>
              </a:defRPr>
            </a:lvl6pPr>
            <a:lvl7pPr lvl="6">
              <a:spcBef>
                <a:spcPts val="0"/>
              </a:spcBef>
              <a:spcAft>
                <a:spcPts val="0"/>
              </a:spcAft>
              <a:buNone/>
              <a:defRPr>
                <a:latin typeface="Helvetica Neue Light"/>
                <a:ea typeface="Helvetica Neue Light"/>
                <a:cs typeface="Helvetica Neue Light"/>
                <a:sym typeface="Helvetica Neue Light"/>
              </a:defRPr>
            </a:lvl7pPr>
            <a:lvl8pPr lvl="7">
              <a:spcBef>
                <a:spcPts val="0"/>
              </a:spcBef>
              <a:spcAft>
                <a:spcPts val="0"/>
              </a:spcAft>
              <a:buNone/>
              <a:defRPr>
                <a:latin typeface="Helvetica Neue Light"/>
                <a:ea typeface="Helvetica Neue Light"/>
                <a:cs typeface="Helvetica Neue Light"/>
                <a:sym typeface="Helvetica Neue Light"/>
              </a:defRPr>
            </a:lvl8pPr>
            <a:lvl9pPr lvl="8">
              <a:spcBef>
                <a:spcPts val="0"/>
              </a:spcBef>
              <a:spcAft>
                <a:spcPts val="0"/>
              </a:spcAft>
              <a:buNone/>
              <a:defRPr>
                <a:latin typeface="Helvetica Neue Light"/>
                <a:ea typeface="Helvetica Neue Light"/>
                <a:cs typeface="Helvetica Neue Light"/>
                <a:sym typeface="Helvetica Neue Light"/>
              </a:defRPr>
            </a:lvl9pPr>
          </a:lstStyle>
          <a:p/>
        </p:txBody>
      </p:sp>
      <p:sp>
        <p:nvSpPr>
          <p:cNvPr id="114" name="Google Shape;114;p17"/>
          <p:cNvSpPr txBox="1"/>
          <p:nvPr>
            <p:ph idx="12" type="sldNum"/>
          </p:nvPr>
        </p:nvSpPr>
        <p:spPr>
          <a:xfrm flipH="1">
            <a:off x="141799" y="46244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grpSp>
        <p:nvGrpSpPr>
          <p:cNvPr id="115" name="Google Shape;115;p17"/>
          <p:cNvGrpSpPr/>
          <p:nvPr/>
        </p:nvGrpSpPr>
        <p:grpSpPr>
          <a:xfrm>
            <a:off x="95666" y="4171239"/>
            <a:ext cx="817388" cy="1087138"/>
            <a:chOff x="6377563" y="1659325"/>
            <a:chExt cx="1152225" cy="1532475"/>
          </a:xfrm>
        </p:grpSpPr>
        <p:sp>
          <p:nvSpPr>
            <p:cNvPr id="116" name="Google Shape;116;p17"/>
            <p:cNvSpPr/>
            <p:nvPr/>
          </p:nvSpPr>
          <p:spPr>
            <a:xfrm rot="10800000">
              <a:off x="6377563" y="1659325"/>
              <a:ext cx="1152225" cy="1532475"/>
            </a:xfrm>
            <a:custGeom>
              <a:rect b="b" l="l" r="r" t="t"/>
              <a:pathLst>
                <a:path extrusionOk="0" h="61299" w="46089">
                  <a:moveTo>
                    <a:pt x="41244" y="0"/>
                  </a:moveTo>
                  <a:cubicBezTo>
                    <a:pt x="41241" y="0"/>
                    <a:pt x="41238" y="0"/>
                    <a:pt x="41235" y="0"/>
                  </a:cubicBezTo>
                  <a:cubicBezTo>
                    <a:pt x="41021" y="0"/>
                    <a:pt x="17183" y="1499"/>
                    <a:pt x="17183" y="1517"/>
                  </a:cubicBezTo>
                  <a:cubicBezTo>
                    <a:pt x="14899" y="2677"/>
                    <a:pt x="12705" y="3979"/>
                    <a:pt x="10581" y="5407"/>
                  </a:cubicBezTo>
                  <a:cubicBezTo>
                    <a:pt x="8601" y="6852"/>
                    <a:pt x="6906" y="8636"/>
                    <a:pt x="5568" y="10688"/>
                  </a:cubicBezTo>
                  <a:cubicBezTo>
                    <a:pt x="4711" y="11866"/>
                    <a:pt x="4247" y="13275"/>
                    <a:pt x="4229" y="14721"/>
                  </a:cubicBezTo>
                  <a:cubicBezTo>
                    <a:pt x="4372" y="18093"/>
                    <a:pt x="6442" y="20662"/>
                    <a:pt x="5800" y="23963"/>
                  </a:cubicBezTo>
                  <a:cubicBezTo>
                    <a:pt x="5068" y="27692"/>
                    <a:pt x="268" y="29780"/>
                    <a:pt x="90" y="33580"/>
                  </a:cubicBezTo>
                  <a:cubicBezTo>
                    <a:pt x="1" y="35507"/>
                    <a:pt x="1178" y="37274"/>
                    <a:pt x="2570" y="38612"/>
                  </a:cubicBezTo>
                  <a:cubicBezTo>
                    <a:pt x="4051" y="39825"/>
                    <a:pt x="5461" y="41146"/>
                    <a:pt x="6781" y="42555"/>
                  </a:cubicBezTo>
                  <a:cubicBezTo>
                    <a:pt x="9886" y="46445"/>
                    <a:pt x="9529" y="52172"/>
                    <a:pt x="12152" y="56419"/>
                  </a:cubicBezTo>
                  <a:cubicBezTo>
                    <a:pt x="12901" y="57793"/>
                    <a:pt x="13954" y="59006"/>
                    <a:pt x="15220" y="59934"/>
                  </a:cubicBezTo>
                  <a:cubicBezTo>
                    <a:pt x="16378" y="60652"/>
                    <a:pt x="17717" y="61298"/>
                    <a:pt x="19058" y="61298"/>
                  </a:cubicBezTo>
                  <a:cubicBezTo>
                    <a:pt x="19350" y="61298"/>
                    <a:pt x="19641" y="61268"/>
                    <a:pt x="19931" y="61201"/>
                  </a:cubicBezTo>
                  <a:cubicBezTo>
                    <a:pt x="21911" y="60737"/>
                    <a:pt x="23160" y="58703"/>
                    <a:pt x="23517" y="56686"/>
                  </a:cubicBezTo>
                  <a:cubicBezTo>
                    <a:pt x="23892" y="54688"/>
                    <a:pt x="23571" y="52618"/>
                    <a:pt x="23607" y="50602"/>
                  </a:cubicBezTo>
                  <a:cubicBezTo>
                    <a:pt x="23589" y="49639"/>
                    <a:pt x="23749" y="48693"/>
                    <a:pt x="24106" y="47819"/>
                  </a:cubicBezTo>
                  <a:cubicBezTo>
                    <a:pt x="24820" y="46445"/>
                    <a:pt x="25997" y="45374"/>
                    <a:pt x="27407" y="44768"/>
                  </a:cubicBezTo>
                  <a:cubicBezTo>
                    <a:pt x="29316" y="43822"/>
                    <a:pt x="31386" y="43304"/>
                    <a:pt x="33349" y="42484"/>
                  </a:cubicBezTo>
                  <a:cubicBezTo>
                    <a:pt x="35365" y="41806"/>
                    <a:pt x="37113" y="40450"/>
                    <a:pt x="38273" y="38665"/>
                  </a:cubicBezTo>
                  <a:cubicBezTo>
                    <a:pt x="39629" y="36274"/>
                    <a:pt x="38773" y="33491"/>
                    <a:pt x="37756" y="31154"/>
                  </a:cubicBezTo>
                  <a:cubicBezTo>
                    <a:pt x="36810" y="29048"/>
                    <a:pt x="35829" y="26657"/>
                    <a:pt x="36703" y="24534"/>
                  </a:cubicBezTo>
                  <a:cubicBezTo>
                    <a:pt x="37203" y="23499"/>
                    <a:pt x="37898" y="22571"/>
                    <a:pt x="38773" y="21822"/>
                  </a:cubicBezTo>
                  <a:cubicBezTo>
                    <a:pt x="39594" y="21019"/>
                    <a:pt x="40414" y="20198"/>
                    <a:pt x="41253" y="19395"/>
                  </a:cubicBezTo>
                  <a:cubicBezTo>
                    <a:pt x="42109" y="18575"/>
                    <a:pt x="42912" y="17700"/>
                    <a:pt x="43644" y="16790"/>
                  </a:cubicBezTo>
                  <a:cubicBezTo>
                    <a:pt x="45036" y="15042"/>
                    <a:pt x="45856" y="12918"/>
                    <a:pt x="45981" y="10688"/>
                  </a:cubicBezTo>
                  <a:cubicBezTo>
                    <a:pt x="46088" y="8725"/>
                    <a:pt x="45678" y="6763"/>
                    <a:pt x="44821" y="4996"/>
                  </a:cubicBezTo>
                  <a:cubicBezTo>
                    <a:pt x="44305" y="3982"/>
                    <a:pt x="42634" y="0"/>
                    <a:pt x="4124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7"/>
            <p:cNvSpPr/>
            <p:nvPr/>
          </p:nvSpPr>
          <p:spPr>
            <a:xfrm rot="10800000">
              <a:off x="6828538" y="1804900"/>
              <a:ext cx="386325" cy="1382900"/>
            </a:xfrm>
            <a:custGeom>
              <a:rect b="b" l="l" r="r" t="t"/>
              <a:pathLst>
                <a:path extrusionOk="0" h="55316" w="15453">
                  <a:moveTo>
                    <a:pt x="14832" y="0"/>
                  </a:moveTo>
                  <a:cubicBezTo>
                    <a:pt x="14647" y="0"/>
                    <a:pt x="14470" y="91"/>
                    <a:pt x="14364" y="269"/>
                  </a:cubicBezTo>
                  <a:cubicBezTo>
                    <a:pt x="2838" y="18879"/>
                    <a:pt x="1" y="45054"/>
                    <a:pt x="3105" y="54903"/>
                  </a:cubicBezTo>
                  <a:cubicBezTo>
                    <a:pt x="3105" y="54921"/>
                    <a:pt x="3123" y="54938"/>
                    <a:pt x="3123" y="54974"/>
                  </a:cubicBezTo>
                  <a:cubicBezTo>
                    <a:pt x="3204" y="55191"/>
                    <a:pt x="3410" y="55315"/>
                    <a:pt x="3629" y="55315"/>
                  </a:cubicBezTo>
                  <a:cubicBezTo>
                    <a:pt x="3698" y="55315"/>
                    <a:pt x="3768" y="55303"/>
                    <a:pt x="3837" y="55277"/>
                  </a:cubicBezTo>
                  <a:cubicBezTo>
                    <a:pt x="4104" y="55170"/>
                    <a:pt x="4247" y="54867"/>
                    <a:pt x="4140" y="54582"/>
                  </a:cubicBezTo>
                  <a:cubicBezTo>
                    <a:pt x="1071" y="44964"/>
                    <a:pt x="3962" y="19200"/>
                    <a:pt x="15292" y="822"/>
                  </a:cubicBezTo>
                  <a:cubicBezTo>
                    <a:pt x="15452" y="572"/>
                    <a:pt x="15363" y="233"/>
                    <a:pt x="15113" y="72"/>
                  </a:cubicBezTo>
                  <a:cubicBezTo>
                    <a:pt x="15023" y="24"/>
                    <a:pt x="14926" y="0"/>
                    <a:pt x="1483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7"/>
            <p:cNvSpPr/>
            <p:nvPr/>
          </p:nvSpPr>
          <p:spPr>
            <a:xfrm rot="10800000">
              <a:off x="6762963" y="2294825"/>
              <a:ext cx="343050" cy="275900"/>
            </a:xfrm>
            <a:custGeom>
              <a:rect b="b" l="l" r="r" t="t"/>
              <a:pathLst>
                <a:path extrusionOk="0" h="11036" w="13722">
                  <a:moveTo>
                    <a:pt x="553" y="0"/>
                  </a:moveTo>
                  <a:cubicBezTo>
                    <a:pt x="432" y="0"/>
                    <a:pt x="312" y="41"/>
                    <a:pt x="214" y="119"/>
                  </a:cubicBezTo>
                  <a:cubicBezTo>
                    <a:pt x="0" y="333"/>
                    <a:pt x="0" y="672"/>
                    <a:pt x="196" y="904"/>
                  </a:cubicBezTo>
                  <a:cubicBezTo>
                    <a:pt x="4033" y="4687"/>
                    <a:pt x="8261" y="8059"/>
                    <a:pt x="12811" y="10950"/>
                  </a:cubicBezTo>
                  <a:cubicBezTo>
                    <a:pt x="12829" y="10950"/>
                    <a:pt x="12829" y="10950"/>
                    <a:pt x="12847" y="10968"/>
                  </a:cubicBezTo>
                  <a:cubicBezTo>
                    <a:pt x="12928" y="11014"/>
                    <a:pt x="13016" y="11036"/>
                    <a:pt x="13104" y="11036"/>
                  </a:cubicBezTo>
                  <a:cubicBezTo>
                    <a:pt x="13286" y="11036"/>
                    <a:pt x="13464" y="10940"/>
                    <a:pt x="13561" y="10771"/>
                  </a:cubicBezTo>
                  <a:cubicBezTo>
                    <a:pt x="13721" y="10522"/>
                    <a:pt x="13650" y="10183"/>
                    <a:pt x="13400" y="10022"/>
                  </a:cubicBezTo>
                  <a:cubicBezTo>
                    <a:pt x="8904" y="7185"/>
                    <a:pt x="4746" y="3884"/>
                    <a:pt x="982" y="155"/>
                  </a:cubicBezTo>
                  <a:cubicBezTo>
                    <a:pt x="946" y="119"/>
                    <a:pt x="892" y="84"/>
                    <a:pt x="839" y="84"/>
                  </a:cubicBezTo>
                  <a:cubicBezTo>
                    <a:pt x="750" y="27"/>
                    <a:pt x="651" y="0"/>
                    <a:pt x="55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9" name="Google Shape;119;p17"/>
          <p:cNvGrpSpPr/>
          <p:nvPr/>
        </p:nvGrpSpPr>
        <p:grpSpPr>
          <a:xfrm>
            <a:off x="-76198" y="3980752"/>
            <a:ext cx="608258" cy="1193779"/>
            <a:chOff x="7090388" y="1362675"/>
            <a:chExt cx="913575" cy="1793000"/>
          </a:xfrm>
        </p:grpSpPr>
        <p:sp>
          <p:nvSpPr>
            <p:cNvPr id="120" name="Google Shape;120;p17"/>
            <p:cNvSpPr/>
            <p:nvPr/>
          </p:nvSpPr>
          <p:spPr>
            <a:xfrm rot="10800000">
              <a:off x="7090388" y="1362675"/>
              <a:ext cx="913575" cy="1793000"/>
            </a:xfrm>
            <a:custGeom>
              <a:rect b="b" l="l" r="r" t="t"/>
              <a:pathLst>
                <a:path extrusionOk="0" h="71720" w="36543">
                  <a:moveTo>
                    <a:pt x="36543" y="1"/>
                  </a:moveTo>
                  <a:lnTo>
                    <a:pt x="27532" y="572"/>
                  </a:lnTo>
                  <a:cubicBezTo>
                    <a:pt x="27532" y="572"/>
                    <a:pt x="14721" y="15827"/>
                    <a:pt x="8619" y="32260"/>
                  </a:cubicBezTo>
                  <a:cubicBezTo>
                    <a:pt x="1" y="55349"/>
                    <a:pt x="10314" y="70782"/>
                    <a:pt x="16755" y="71639"/>
                  </a:cubicBezTo>
                  <a:cubicBezTo>
                    <a:pt x="17165" y="71692"/>
                    <a:pt x="17569" y="71719"/>
                    <a:pt x="17964" y="71719"/>
                  </a:cubicBezTo>
                  <a:cubicBezTo>
                    <a:pt x="23788" y="71719"/>
                    <a:pt x="27796" y="65775"/>
                    <a:pt x="25373" y="49300"/>
                  </a:cubicBezTo>
                  <a:cubicBezTo>
                    <a:pt x="23857" y="38933"/>
                    <a:pt x="25284" y="19592"/>
                    <a:pt x="3654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7"/>
            <p:cNvSpPr/>
            <p:nvPr/>
          </p:nvSpPr>
          <p:spPr>
            <a:xfrm rot="10800000">
              <a:off x="7260338" y="1480350"/>
              <a:ext cx="487575" cy="1500325"/>
            </a:xfrm>
            <a:custGeom>
              <a:rect b="b" l="l" r="r" t="t"/>
              <a:pathLst>
                <a:path extrusionOk="0" h="60013" w="19503">
                  <a:moveTo>
                    <a:pt x="18890" y="1"/>
                  </a:moveTo>
                  <a:cubicBezTo>
                    <a:pt x="18719" y="1"/>
                    <a:pt x="18554" y="76"/>
                    <a:pt x="18450" y="227"/>
                  </a:cubicBezTo>
                  <a:cubicBezTo>
                    <a:pt x="4319" y="18801"/>
                    <a:pt x="1" y="45512"/>
                    <a:pt x="4140" y="59554"/>
                  </a:cubicBezTo>
                  <a:cubicBezTo>
                    <a:pt x="4140" y="59589"/>
                    <a:pt x="4158" y="59643"/>
                    <a:pt x="4176" y="59679"/>
                  </a:cubicBezTo>
                  <a:cubicBezTo>
                    <a:pt x="4255" y="59889"/>
                    <a:pt x="4450" y="60012"/>
                    <a:pt x="4662" y="60012"/>
                  </a:cubicBezTo>
                  <a:cubicBezTo>
                    <a:pt x="4737" y="60012"/>
                    <a:pt x="4815" y="59997"/>
                    <a:pt x="4890" y="59964"/>
                  </a:cubicBezTo>
                  <a:cubicBezTo>
                    <a:pt x="5157" y="59857"/>
                    <a:pt x="5300" y="59536"/>
                    <a:pt x="5175" y="59250"/>
                  </a:cubicBezTo>
                  <a:cubicBezTo>
                    <a:pt x="1143" y="45440"/>
                    <a:pt x="5389" y="19176"/>
                    <a:pt x="19324" y="869"/>
                  </a:cubicBezTo>
                  <a:cubicBezTo>
                    <a:pt x="19503" y="637"/>
                    <a:pt x="19449" y="280"/>
                    <a:pt x="19217" y="102"/>
                  </a:cubicBezTo>
                  <a:lnTo>
                    <a:pt x="19164" y="66"/>
                  </a:lnTo>
                  <a:cubicBezTo>
                    <a:pt x="19076" y="23"/>
                    <a:pt x="18982" y="1"/>
                    <a:pt x="1889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 name="Google Shape;122;p17"/>
          <p:cNvGrpSpPr/>
          <p:nvPr/>
        </p:nvGrpSpPr>
        <p:grpSpPr>
          <a:xfrm flipH="1" rot="10800000">
            <a:off x="6897063" y="3389527"/>
            <a:ext cx="2454725" cy="2075350"/>
            <a:chOff x="6981538" y="-300875"/>
            <a:chExt cx="2454725" cy="2075350"/>
          </a:xfrm>
        </p:grpSpPr>
        <p:sp>
          <p:nvSpPr>
            <p:cNvPr id="123" name="Google Shape;123;p17"/>
            <p:cNvSpPr/>
            <p:nvPr/>
          </p:nvSpPr>
          <p:spPr>
            <a:xfrm>
              <a:off x="7809863" y="-18525"/>
              <a:ext cx="913575" cy="1793000"/>
            </a:xfrm>
            <a:custGeom>
              <a:rect b="b" l="l" r="r" t="t"/>
              <a:pathLst>
                <a:path extrusionOk="0" h="71720" w="36543">
                  <a:moveTo>
                    <a:pt x="36543" y="1"/>
                  </a:moveTo>
                  <a:lnTo>
                    <a:pt x="27532" y="572"/>
                  </a:lnTo>
                  <a:cubicBezTo>
                    <a:pt x="27532" y="572"/>
                    <a:pt x="14721" y="15827"/>
                    <a:pt x="8619" y="32260"/>
                  </a:cubicBezTo>
                  <a:cubicBezTo>
                    <a:pt x="1" y="55349"/>
                    <a:pt x="10314" y="70782"/>
                    <a:pt x="16755" y="71639"/>
                  </a:cubicBezTo>
                  <a:cubicBezTo>
                    <a:pt x="17165" y="71692"/>
                    <a:pt x="17569" y="71719"/>
                    <a:pt x="17964" y="71719"/>
                  </a:cubicBezTo>
                  <a:cubicBezTo>
                    <a:pt x="23788" y="71719"/>
                    <a:pt x="27796" y="65775"/>
                    <a:pt x="25373" y="49300"/>
                  </a:cubicBezTo>
                  <a:cubicBezTo>
                    <a:pt x="23857" y="38933"/>
                    <a:pt x="25284" y="19592"/>
                    <a:pt x="3654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7"/>
            <p:cNvSpPr/>
            <p:nvPr/>
          </p:nvSpPr>
          <p:spPr>
            <a:xfrm>
              <a:off x="8065913" y="156475"/>
              <a:ext cx="487575" cy="1500325"/>
            </a:xfrm>
            <a:custGeom>
              <a:rect b="b" l="l" r="r" t="t"/>
              <a:pathLst>
                <a:path extrusionOk="0" h="60013" w="19503">
                  <a:moveTo>
                    <a:pt x="18890" y="1"/>
                  </a:moveTo>
                  <a:cubicBezTo>
                    <a:pt x="18719" y="1"/>
                    <a:pt x="18554" y="76"/>
                    <a:pt x="18450" y="227"/>
                  </a:cubicBezTo>
                  <a:cubicBezTo>
                    <a:pt x="4319" y="18801"/>
                    <a:pt x="1" y="45512"/>
                    <a:pt x="4140" y="59554"/>
                  </a:cubicBezTo>
                  <a:cubicBezTo>
                    <a:pt x="4140" y="59589"/>
                    <a:pt x="4158" y="59643"/>
                    <a:pt x="4176" y="59679"/>
                  </a:cubicBezTo>
                  <a:cubicBezTo>
                    <a:pt x="4255" y="59889"/>
                    <a:pt x="4450" y="60012"/>
                    <a:pt x="4662" y="60012"/>
                  </a:cubicBezTo>
                  <a:cubicBezTo>
                    <a:pt x="4737" y="60012"/>
                    <a:pt x="4815" y="59997"/>
                    <a:pt x="4890" y="59964"/>
                  </a:cubicBezTo>
                  <a:cubicBezTo>
                    <a:pt x="5157" y="59857"/>
                    <a:pt x="5300" y="59536"/>
                    <a:pt x="5175" y="59250"/>
                  </a:cubicBezTo>
                  <a:cubicBezTo>
                    <a:pt x="1143" y="45440"/>
                    <a:pt x="5389" y="19176"/>
                    <a:pt x="19324" y="869"/>
                  </a:cubicBezTo>
                  <a:cubicBezTo>
                    <a:pt x="19503" y="637"/>
                    <a:pt x="19449" y="280"/>
                    <a:pt x="19217" y="102"/>
                  </a:cubicBezTo>
                  <a:lnTo>
                    <a:pt x="19164" y="66"/>
                  </a:lnTo>
                  <a:cubicBezTo>
                    <a:pt x="19076" y="23"/>
                    <a:pt x="18982" y="1"/>
                    <a:pt x="1889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7"/>
            <p:cNvSpPr/>
            <p:nvPr/>
          </p:nvSpPr>
          <p:spPr>
            <a:xfrm>
              <a:off x="8284038" y="-54650"/>
              <a:ext cx="1152225" cy="1532475"/>
            </a:xfrm>
            <a:custGeom>
              <a:rect b="b" l="l" r="r" t="t"/>
              <a:pathLst>
                <a:path extrusionOk="0" h="61299" w="46089">
                  <a:moveTo>
                    <a:pt x="41244" y="0"/>
                  </a:moveTo>
                  <a:cubicBezTo>
                    <a:pt x="41241" y="0"/>
                    <a:pt x="41238" y="0"/>
                    <a:pt x="41235" y="0"/>
                  </a:cubicBezTo>
                  <a:cubicBezTo>
                    <a:pt x="41021" y="0"/>
                    <a:pt x="17183" y="1499"/>
                    <a:pt x="17183" y="1517"/>
                  </a:cubicBezTo>
                  <a:cubicBezTo>
                    <a:pt x="14899" y="2677"/>
                    <a:pt x="12705" y="3979"/>
                    <a:pt x="10581" y="5407"/>
                  </a:cubicBezTo>
                  <a:cubicBezTo>
                    <a:pt x="8601" y="6852"/>
                    <a:pt x="6906" y="8636"/>
                    <a:pt x="5568" y="10688"/>
                  </a:cubicBezTo>
                  <a:cubicBezTo>
                    <a:pt x="4711" y="11866"/>
                    <a:pt x="4247" y="13275"/>
                    <a:pt x="4229" y="14721"/>
                  </a:cubicBezTo>
                  <a:cubicBezTo>
                    <a:pt x="4372" y="18093"/>
                    <a:pt x="6442" y="20662"/>
                    <a:pt x="5800" y="23963"/>
                  </a:cubicBezTo>
                  <a:cubicBezTo>
                    <a:pt x="5068" y="27692"/>
                    <a:pt x="268" y="29780"/>
                    <a:pt x="90" y="33580"/>
                  </a:cubicBezTo>
                  <a:cubicBezTo>
                    <a:pt x="1" y="35507"/>
                    <a:pt x="1178" y="37274"/>
                    <a:pt x="2570" y="38612"/>
                  </a:cubicBezTo>
                  <a:cubicBezTo>
                    <a:pt x="4051" y="39825"/>
                    <a:pt x="5461" y="41146"/>
                    <a:pt x="6781" y="42555"/>
                  </a:cubicBezTo>
                  <a:cubicBezTo>
                    <a:pt x="9886" y="46445"/>
                    <a:pt x="9529" y="52172"/>
                    <a:pt x="12152" y="56419"/>
                  </a:cubicBezTo>
                  <a:cubicBezTo>
                    <a:pt x="12901" y="57793"/>
                    <a:pt x="13954" y="59006"/>
                    <a:pt x="15220" y="59934"/>
                  </a:cubicBezTo>
                  <a:cubicBezTo>
                    <a:pt x="16378" y="60652"/>
                    <a:pt x="17717" y="61298"/>
                    <a:pt x="19058" y="61298"/>
                  </a:cubicBezTo>
                  <a:cubicBezTo>
                    <a:pt x="19350" y="61298"/>
                    <a:pt x="19641" y="61268"/>
                    <a:pt x="19931" y="61201"/>
                  </a:cubicBezTo>
                  <a:cubicBezTo>
                    <a:pt x="21911" y="60737"/>
                    <a:pt x="23160" y="58703"/>
                    <a:pt x="23517" y="56686"/>
                  </a:cubicBezTo>
                  <a:cubicBezTo>
                    <a:pt x="23892" y="54688"/>
                    <a:pt x="23571" y="52618"/>
                    <a:pt x="23607" y="50602"/>
                  </a:cubicBezTo>
                  <a:cubicBezTo>
                    <a:pt x="23589" y="49639"/>
                    <a:pt x="23749" y="48693"/>
                    <a:pt x="24106" y="47819"/>
                  </a:cubicBezTo>
                  <a:cubicBezTo>
                    <a:pt x="24820" y="46445"/>
                    <a:pt x="25997" y="45374"/>
                    <a:pt x="27407" y="44768"/>
                  </a:cubicBezTo>
                  <a:cubicBezTo>
                    <a:pt x="29316" y="43822"/>
                    <a:pt x="31386" y="43304"/>
                    <a:pt x="33349" y="42484"/>
                  </a:cubicBezTo>
                  <a:cubicBezTo>
                    <a:pt x="35365" y="41806"/>
                    <a:pt x="37113" y="40450"/>
                    <a:pt x="38273" y="38665"/>
                  </a:cubicBezTo>
                  <a:cubicBezTo>
                    <a:pt x="39629" y="36274"/>
                    <a:pt x="38773" y="33491"/>
                    <a:pt x="37756" y="31154"/>
                  </a:cubicBezTo>
                  <a:cubicBezTo>
                    <a:pt x="36810" y="29048"/>
                    <a:pt x="35829" y="26657"/>
                    <a:pt x="36703" y="24534"/>
                  </a:cubicBezTo>
                  <a:cubicBezTo>
                    <a:pt x="37203" y="23499"/>
                    <a:pt x="37898" y="22571"/>
                    <a:pt x="38773" y="21822"/>
                  </a:cubicBezTo>
                  <a:cubicBezTo>
                    <a:pt x="39594" y="21019"/>
                    <a:pt x="40414" y="20198"/>
                    <a:pt x="41253" y="19395"/>
                  </a:cubicBezTo>
                  <a:cubicBezTo>
                    <a:pt x="42109" y="18575"/>
                    <a:pt x="42912" y="17700"/>
                    <a:pt x="43644" y="16790"/>
                  </a:cubicBezTo>
                  <a:cubicBezTo>
                    <a:pt x="45036" y="15042"/>
                    <a:pt x="45856" y="12918"/>
                    <a:pt x="45981" y="10688"/>
                  </a:cubicBezTo>
                  <a:cubicBezTo>
                    <a:pt x="46088" y="8725"/>
                    <a:pt x="45678" y="6763"/>
                    <a:pt x="44821" y="4996"/>
                  </a:cubicBezTo>
                  <a:cubicBezTo>
                    <a:pt x="44305" y="3982"/>
                    <a:pt x="42634" y="0"/>
                    <a:pt x="4124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7"/>
            <p:cNvSpPr/>
            <p:nvPr/>
          </p:nvSpPr>
          <p:spPr>
            <a:xfrm>
              <a:off x="8598963" y="-50650"/>
              <a:ext cx="386325" cy="1382900"/>
            </a:xfrm>
            <a:custGeom>
              <a:rect b="b" l="l" r="r" t="t"/>
              <a:pathLst>
                <a:path extrusionOk="0" h="55316" w="15453">
                  <a:moveTo>
                    <a:pt x="14832" y="0"/>
                  </a:moveTo>
                  <a:cubicBezTo>
                    <a:pt x="14647" y="0"/>
                    <a:pt x="14470" y="91"/>
                    <a:pt x="14364" y="269"/>
                  </a:cubicBezTo>
                  <a:cubicBezTo>
                    <a:pt x="2838" y="18879"/>
                    <a:pt x="1" y="45054"/>
                    <a:pt x="3105" y="54903"/>
                  </a:cubicBezTo>
                  <a:cubicBezTo>
                    <a:pt x="3105" y="54921"/>
                    <a:pt x="3123" y="54938"/>
                    <a:pt x="3123" y="54974"/>
                  </a:cubicBezTo>
                  <a:cubicBezTo>
                    <a:pt x="3204" y="55191"/>
                    <a:pt x="3410" y="55315"/>
                    <a:pt x="3629" y="55315"/>
                  </a:cubicBezTo>
                  <a:cubicBezTo>
                    <a:pt x="3698" y="55315"/>
                    <a:pt x="3768" y="55303"/>
                    <a:pt x="3837" y="55277"/>
                  </a:cubicBezTo>
                  <a:cubicBezTo>
                    <a:pt x="4104" y="55170"/>
                    <a:pt x="4247" y="54867"/>
                    <a:pt x="4140" y="54582"/>
                  </a:cubicBezTo>
                  <a:cubicBezTo>
                    <a:pt x="1071" y="44964"/>
                    <a:pt x="3962" y="19200"/>
                    <a:pt x="15292" y="822"/>
                  </a:cubicBezTo>
                  <a:cubicBezTo>
                    <a:pt x="15452" y="572"/>
                    <a:pt x="15363" y="233"/>
                    <a:pt x="15113" y="72"/>
                  </a:cubicBezTo>
                  <a:cubicBezTo>
                    <a:pt x="15023" y="24"/>
                    <a:pt x="14926" y="0"/>
                    <a:pt x="1483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7"/>
            <p:cNvSpPr/>
            <p:nvPr/>
          </p:nvSpPr>
          <p:spPr>
            <a:xfrm>
              <a:off x="6981538" y="-190700"/>
              <a:ext cx="1509950" cy="1449625"/>
            </a:xfrm>
            <a:custGeom>
              <a:rect b="b" l="l" r="r" t="t"/>
              <a:pathLst>
                <a:path extrusionOk="0" h="57985" w="60398">
                  <a:moveTo>
                    <a:pt x="54331" y="0"/>
                  </a:moveTo>
                  <a:cubicBezTo>
                    <a:pt x="54331" y="0"/>
                    <a:pt x="45535" y="11687"/>
                    <a:pt x="35507" y="23820"/>
                  </a:cubicBezTo>
                  <a:cubicBezTo>
                    <a:pt x="25479" y="35935"/>
                    <a:pt x="0" y="44696"/>
                    <a:pt x="10599" y="54742"/>
                  </a:cubicBezTo>
                  <a:cubicBezTo>
                    <a:pt x="12977" y="56996"/>
                    <a:pt x="15775" y="57984"/>
                    <a:pt x="18781" y="57984"/>
                  </a:cubicBezTo>
                  <a:cubicBezTo>
                    <a:pt x="29194" y="57984"/>
                    <a:pt x="42112" y="46129"/>
                    <a:pt x="48800" y="33973"/>
                  </a:cubicBezTo>
                  <a:cubicBezTo>
                    <a:pt x="54920" y="22821"/>
                    <a:pt x="60398" y="7905"/>
                    <a:pt x="60398" y="7905"/>
                  </a:cubicBezTo>
                  <a:lnTo>
                    <a:pt x="5433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7"/>
            <p:cNvSpPr/>
            <p:nvPr/>
          </p:nvSpPr>
          <p:spPr>
            <a:xfrm>
              <a:off x="7378088" y="-108975"/>
              <a:ext cx="1044700" cy="1217575"/>
            </a:xfrm>
            <a:custGeom>
              <a:rect b="b" l="l" r="r" t="t"/>
              <a:pathLst>
                <a:path extrusionOk="0" h="48703" w="41788">
                  <a:moveTo>
                    <a:pt x="41262" y="1"/>
                  </a:moveTo>
                  <a:cubicBezTo>
                    <a:pt x="41081" y="1"/>
                    <a:pt x="40906" y="105"/>
                    <a:pt x="40824" y="282"/>
                  </a:cubicBezTo>
                  <a:cubicBezTo>
                    <a:pt x="26514" y="37163"/>
                    <a:pt x="607" y="47708"/>
                    <a:pt x="357" y="47815"/>
                  </a:cubicBezTo>
                  <a:cubicBezTo>
                    <a:pt x="125" y="47904"/>
                    <a:pt x="0" y="48154"/>
                    <a:pt x="89" y="48386"/>
                  </a:cubicBezTo>
                  <a:cubicBezTo>
                    <a:pt x="89" y="48404"/>
                    <a:pt x="89" y="48404"/>
                    <a:pt x="89" y="48404"/>
                  </a:cubicBezTo>
                  <a:cubicBezTo>
                    <a:pt x="158" y="48595"/>
                    <a:pt x="330" y="48702"/>
                    <a:pt x="512" y="48702"/>
                  </a:cubicBezTo>
                  <a:cubicBezTo>
                    <a:pt x="567" y="48702"/>
                    <a:pt x="624" y="48692"/>
                    <a:pt x="678" y="48671"/>
                  </a:cubicBezTo>
                  <a:lnTo>
                    <a:pt x="696" y="48671"/>
                  </a:lnTo>
                  <a:cubicBezTo>
                    <a:pt x="946" y="48564"/>
                    <a:pt x="27246" y="37877"/>
                    <a:pt x="41699" y="621"/>
                  </a:cubicBezTo>
                  <a:cubicBezTo>
                    <a:pt x="41788" y="389"/>
                    <a:pt x="41681" y="122"/>
                    <a:pt x="41431" y="32"/>
                  </a:cubicBezTo>
                  <a:cubicBezTo>
                    <a:pt x="41376" y="11"/>
                    <a:pt x="41319" y="1"/>
                    <a:pt x="4126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17"/>
            <p:cNvSpPr/>
            <p:nvPr/>
          </p:nvSpPr>
          <p:spPr>
            <a:xfrm>
              <a:off x="7170663" y="-300875"/>
              <a:ext cx="1180325" cy="921400"/>
            </a:xfrm>
            <a:custGeom>
              <a:rect b="b" l="l" r="r" t="t"/>
              <a:pathLst>
                <a:path extrusionOk="0" h="36856" w="47213">
                  <a:moveTo>
                    <a:pt x="43429" y="0"/>
                  </a:moveTo>
                  <a:cubicBezTo>
                    <a:pt x="31118" y="18467"/>
                    <a:pt x="10635" y="21287"/>
                    <a:pt x="6210" y="24213"/>
                  </a:cubicBezTo>
                  <a:cubicBezTo>
                    <a:pt x="1785" y="27121"/>
                    <a:pt x="0" y="30975"/>
                    <a:pt x="4675" y="35222"/>
                  </a:cubicBezTo>
                  <a:cubicBezTo>
                    <a:pt x="5905" y="36335"/>
                    <a:pt x="7829" y="36856"/>
                    <a:pt x="10161" y="36856"/>
                  </a:cubicBezTo>
                  <a:cubicBezTo>
                    <a:pt x="16723" y="36856"/>
                    <a:pt x="26523" y="32730"/>
                    <a:pt x="33223" y="26068"/>
                  </a:cubicBezTo>
                  <a:cubicBezTo>
                    <a:pt x="43626" y="15702"/>
                    <a:pt x="47212" y="5032"/>
                    <a:pt x="47212" y="5032"/>
                  </a:cubicBezTo>
                  <a:lnTo>
                    <a:pt x="43429"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17"/>
            <p:cNvSpPr/>
            <p:nvPr/>
          </p:nvSpPr>
          <p:spPr>
            <a:xfrm>
              <a:off x="7329013" y="-246175"/>
              <a:ext cx="989400" cy="764525"/>
            </a:xfrm>
            <a:custGeom>
              <a:rect b="b" l="l" r="r" t="t"/>
              <a:pathLst>
                <a:path extrusionOk="0" h="30581" w="39576">
                  <a:moveTo>
                    <a:pt x="39084" y="1"/>
                  </a:moveTo>
                  <a:cubicBezTo>
                    <a:pt x="38910" y="1"/>
                    <a:pt x="38744" y="104"/>
                    <a:pt x="38666" y="275"/>
                  </a:cubicBezTo>
                  <a:cubicBezTo>
                    <a:pt x="28923" y="23309"/>
                    <a:pt x="661" y="29626"/>
                    <a:pt x="429" y="29661"/>
                  </a:cubicBezTo>
                  <a:cubicBezTo>
                    <a:pt x="179" y="29715"/>
                    <a:pt x="1" y="29947"/>
                    <a:pt x="36" y="30197"/>
                  </a:cubicBezTo>
                  <a:cubicBezTo>
                    <a:pt x="83" y="30416"/>
                    <a:pt x="268" y="30581"/>
                    <a:pt x="482" y="30581"/>
                  </a:cubicBezTo>
                  <a:cubicBezTo>
                    <a:pt x="512" y="30581"/>
                    <a:pt x="541" y="30578"/>
                    <a:pt x="572" y="30571"/>
                  </a:cubicBezTo>
                  <a:cubicBezTo>
                    <a:pt x="857" y="30518"/>
                    <a:pt x="29548" y="24112"/>
                    <a:pt x="39451" y="649"/>
                  </a:cubicBezTo>
                  <a:cubicBezTo>
                    <a:pt x="39576" y="435"/>
                    <a:pt x="39486" y="168"/>
                    <a:pt x="39272" y="43"/>
                  </a:cubicBezTo>
                  <a:cubicBezTo>
                    <a:pt x="39211" y="14"/>
                    <a:pt x="39147" y="1"/>
                    <a:pt x="3908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 name="Google Shape;131;p17"/>
          <p:cNvSpPr txBox="1"/>
          <p:nvPr>
            <p:ph idx="1" type="subTitle"/>
          </p:nvPr>
        </p:nvSpPr>
        <p:spPr>
          <a:xfrm>
            <a:off x="2883300" y="2211131"/>
            <a:ext cx="3377400" cy="1183200"/>
          </a:xfrm>
          <a:prstGeom prst="rect">
            <a:avLst/>
          </a:prstGeom>
        </p:spPr>
        <p:txBody>
          <a:bodyPr anchorCtr="0" anchor="ctr" bIns="91425" lIns="91425" spcFirstLastPara="1" rIns="91425" wrap="square" tIns="91425">
            <a:noAutofit/>
          </a:bodyPr>
          <a:lstStyle>
            <a:lvl1pPr lvl="0">
              <a:spcBef>
                <a:spcPts val="0"/>
              </a:spcBef>
              <a:spcAft>
                <a:spcPts val="0"/>
              </a:spcAft>
              <a:buNone/>
              <a:defRPr sz="1600"/>
            </a:lvl1pPr>
            <a:lvl2pPr lvl="1">
              <a:spcBef>
                <a:spcPts val="0"/>
              </a:spcBef>
              <a:spcAft>
                <a:spcPts val="0"/>
              </a:spcAft>
              <a:buNone/>
              <a:defRPr sz="1600"/>
            </a:lvl2pPr>
            <a:lvl3pPr lvl="2">
              <a:spcBef>
                <a:spcPts val="0"/>
              </a:spcBef>
              <a:spcAft>
                <a:spcPts val="0"/>
              </a:spcAft>
              <a:buNone/>
              <a:defRPr sz="1600"/>
            </a:lvl3pPr>
            <a:lvl4pPr lvl="3">
              <a:spcBef>
                <a:spcPts val="0"/>
              </a:spcBef>
              <a:spcAft>
                <a:spcPts val="0"/>
              </a:spcAft>
              <a:buNone/>
              <a:defRPr sz="1600"/>
            </a:lvl4pPr>
            <a:lvl5pPr lvl="4">
              <a:spcBef>
                <a:spcPts val="0"/>
              </a:spcBef>
              <a:spcAft>
                <a:spcPts val="0"/>
              </a:spcAft>
              <a:buNone/>
              <a:defRPr sz="1600"/>
            </a:lvl5pPr>
            <a:lvl6pPr lvl="5">
              <a:spcBef>
                <a:spcPts val="0"/>
              </a:spcBef>
              <a:spcAft>
                <a:spcPts val="0"/>
              </a:spcAft>
              <a:buNone/>
              <a:defRPr sz="1600"/>
            </a:lvl6pPr>
            <a:lvl7pPr lvl="6">
              <a:spcBef>
                <a:spcPts val="0"/>
              </a:spcBef>
              <a:spcAft>
                <a:spcPts val="0"/>
              </a:spcAft>
              <a:buNone/>
              <a:defRPr sz="1600"/>
            </a:lvl7pPr>
            <a:lvl8pPr lvl="7">
              <a:spcBef>
                <a:spcPts val="0"/>
              </a:spcBef>
              <a:spcAft>
                <a:spcPts val="0"/>
              </a:spcAft>
              <a:buNone/>
              <a:defRPr sz="1600"/>
            </a:lvl8pPr>
            <a:lvl9pPr lvl="8">
              <a:spcBef>
                <a:spcPts val="0"/>
              </a:spcBef>
              <a:spcAft>
                <a:spcPts val="0"/>
              </a:spcAft>
              <a:buNone/>
              <a:defRPr sz="1600"/>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tle and two columns">
  <p:cSld name="CUSTOM_5">
    <p:spTree>
      <p:nvGrpSpPr>
        <p:cNvPr id="132" name="Shape 132"/>
        <p:cNvGrpSpPr/>
        <p:nvPr/>
      </p:nvGrpSpPr>
      <p:grpSpPr>
        <a:xfrm>
          <a:off x="0" y="0"/>
          <a:ext cx="0" cy="0"/>
          <a:chOff x="0" y="0"/>
          <a:chExt cx="0" cy="0"/>
        </a:xfrm>
      </p:grpSpPr>
      <p:sp>
        <p:nvSpPr>
          <p:cNvPr id="133" name="Google Shape;133;p18"/>
          <p:cNvSpPr/>
          <p:nvPr/>
        </p:nvSpPr>
        <p:spPr>
          <a:xfrm rot="10800000">
            <a:off x="5114776" y="-394445"/>
            <a:ext cx="5118875" cy="3738922"/>
          </a:xfrm>
          <a:custGeom>
            <a:rect b="b" l="l" r="r" t="t"/>
            <a:pathLst>
              <a:path extrusionOk="0" h="241884" w="331158">
                <a:moveTo>
                  <a:pt x="42490" y="16108"/>
                </a:moveTo>
                <a:cubicBezTo>
                  <a:pt x="54238" y="-18372"/>
                  <a:pt x="77669" y="12870"/>
                  <a:pt x="87067" y="16108"/>
                </a:cubicBezTo>
                <a:cubicBezTo>
                  <a:pt x="96465" y="19347"/>
                  <a:pt x="96846" y="27538"/>
                  <a:pt x="98878" y="35539"/>
                </a:cubicBezTo>
                <a:cubicBezTo>
                  <a:pt x="100910" y="43540"/>
                  <a:pt x="92655" y="57510"/>
                  <a:pt x="99259" y="64114"/>
                </a:cubicBezTo>
                <a:cubicBezTo>
                  <a:pt x="105863" y="70718"/>
                  <a:pt x="130120" y="65765"/>
                  <a:pt x="138502" y="75163"/>
                </a:cubicBezTo>
                <a:cubicBezTo>
                  <a:pt x="146884" y="84561"/>
                  <a:pt x="140090" y="112120"/>
                  <a:pt x="149551" y="120502"/>
                </a:cubicBezTo>
                <a:cubicBezTo>
                  <a:pt x="159013" y="128884"/>
                  <a:pt x="185111" y="118851"/>
                  <a:pt x="195271" y="125455"/>
                </a:cubicBezTo>
                <a:cubicBezTo>
                  <a:pt x="205431" y="132059"/>
                  <a:pt x="202129" y="153840"/>
                  <a:pt x="210511" y="160126"/>
                </a:cubicBezTo>
                <a:cubicBezTo>
                  <a:pt x="218893" y="166413"/>
                  <a:pt x="237562" y="155935"/>
                  <a:pt x="245563" y="163174"/>
                </a:cubicBezTo>
                <a:cubicBezTo>
                  <a:pt x="253564" y="170413"/>
                  <a:pt x="249183" y="196131"/>
                  <a:pt x="258517" y="203560"/>
                </a:cubicBezTo>
                <a:cubicBezTo>
                  <a:pt x="267852" y="210990"/>
                  <a:pt x="292934" y="203243"/>
                  <a:pt x="301570" y="207751"/>
                </a:cubicBezTo>
                <a:cubicBezTo>
                  <a:pt x="310206" y="212260"/>
                  <a:pt x="357831" y="228071"/>
                  <a:pt x="310333" y="230611"/>
                </a:cubicBezTo>
                <a:cubicBezTo>
                  <a:pt x="262835" y="233151"/>
                  <a:pt x="61223" y="258742"/>
                  <a:pt x="16582" y="222991"/>
                </a:cubicBezTo>
                <a:cubicBezTo>
                  <a:pt x="-28058" y="187241"/>
                  <a:pt x="30743" y="50589"/>
                  <a:pt x="42490" y="16108"/>
                </a:cubicBezTo>
                <a:close/>
              </a:path>
            </a:pathLst>
          </a:custGeom>
          <a:solidFill>
            <a:schemeClr val="dk1"/>
          </a:solidFill>
          <a:ln>
            <a:noFill/>
          </a:ln>
        </p:spPr>
      </p:sp>
      <p:sp>
        <p:nvSpPr>
          <p:cNvPr id="134" name="Google Shape;134;p18"/>
          <p:cNvSpPr txBox="1"/>
          <p:nvPr>
            <p:ph type="title"/>
          </p:nvPr>
        </p:nvSpPr>
        <p:spPr>
          <a:xfrm>
            <a:off x="718500" y="347290"/>
            <a:ext cx="7707000" cy="572700"/>
          </a:xfrm>
          <a:prstGeom prst="rect">
            <a:avLst/>
          </a:prstGeom>
        </p:spPr>
        <p:txBody>
          <a:bodyPr anchorCtr="0" anchor="t" bIns="91425" lIns="91425" spcFirstLastPara="1" rIns="91425" wrap="square" tIns="91425">
            <a:noAutofit/>
          </a:bodyPr>
          <a:lstStyle>
            <a:lvl1pPr lvl="0">
              <a:spcBef>
                <a:spcPts val="0"/>
              </a:spcBef>
              <a:spcAft>
                <a:spcPts val="0"/>
              </a:spcAft>
              <a:buNone/>
              <a:defRPr/>
            </a:lvl1pPr>
            <a:lvl2pPr lvl="1">
              <a:spcBef>
                <a:spcPts val="0"/>
              </a:spcBef>
              <a:spcAft>
                <a:spcPts val="0"/>
              </a:spcAft>
              <a:buNone/>
              <a:defRPr>
                <a:latin typeface="Helvetica Neue Light"/>
                <a:ea typeface="Helvetica Neue Light"/>
                <a:cs typeface="Helvetica Neue Light"/>
                <a:sym typeface="Helvetica Neue Light"/>
              </a:defRPr>
            </a:lvl2pPr>
            <a:lvl3pPr lvl="2">
              <a:spcBef>
                <a:spcPts val="0"/>
              </a:spcBef>
              <a:spcAft>
                <a:spcPts val="0"/>
              </a:spcAft>
              <a:buNone/>
              <a:defRPr>
                <a:latin typeface="Helvetica Neue Light"/>
                <a:ea typeface="Helvetica Neue Light"/>
                <a:cs typeface="Helvetica Neue Light"/>
                <a:sym typeface="Helvetica Neue Light"/>
              </a:defRPr>
            </a:lvl3pPr>
            <a:lvl4pPr lvl="3">
              <a:spcBef>
                <a:spcPts val="0"/>
              </a:spcBef>
              <a:spcAft>
                <a:spcPts val="0"/>
              </a:spcAft>
              <a:buNone/>
              <a:defRPr>
                <a:latin typeface="Helvetica Neue Light"/>
                <a:ea typeface="Helvetica Neue Light"/>
                <a:cs typeface="Helvetica Neue Light"/>
                <a:sym typeface="Helvetica Neue Light"/>
              </a:defRPr>
            </a:lvl4pPr>
            <a:lvl5pPr lvl="4">
              <a:spcBef>
                <a:spcPts val="0"/>
              </a:spcBef>
              <a:spcAft>
                <a:spcPts val="0"/>
              </a:spcAft>
              <a:buNone/>
              <a:defRPr>
                <a:latin typeface="Helvetica Neue Light"/>
                <a:ea typeface="Helvetica Neue Light"/>
                <a:cs typeface="Helvetica Neue Light"/>
                <a:sym typeface="Helvetica Neue Light"/>
              </a:defRPr>
            </a:lvl5pPr>
            <a:lvl6pPr lvl="5">
              <a:spcBef>
                <a:spcPts val="0"/>
              </a:spcBef>
              <a:spcAft>
                <a:spcPts val="0"/>
              </a:spcAft>
              <a:buNone/>
              <a:defRPr>
                <a:latin typeface="Helvetica Neue Light"/>
                <a:ea typeface="Helvetica Neue Light"/>
                <a:cs typeface="Helvetica Neue Light"/>
                <a:sym typeface="Helvetica Neue Light"/>
              </a:defRPr>
            </a:lvl6pPr>
            <a:lvl7pPr lvl="6">
              <a:spcBef>
                <a:spcPts val="0"/>
              </a:spcBef>
              <a:spcAft>
                <a:spcPts val="0"/>
              </a:spcAft>
              <a:buNone/>
              <a:defRPr>
                <a:latin typeface="Helvetica Neue Light"/>
                <a:ea typeface="Helvetica Neue Light"/>
                <a:cs typeface="Helvetica Neue Light"/>
                <a:sym typeface="Helvetica Neue Light"/>
              </a:defRPr>
            </a:lvl7pPr>
            <a:lvl8pPr lvl="7">
              <a:spcBef>
                <a:spcPts val="0"/>
              </a:spcBef>
              <a:spcAft>
                <a:spcPts val="0"/>
              </a:spcAft>
              <a:buNone/>
              <a:defRPr>
                <a:latin typeface="Helvetica Neue Light"/>
                <a:ea typeface="Helvetica Neue Light"/>
                <a:cs typeface="Helvetica Neue Light"/>
                <a:sym typeface="Helvetica Neue Light"/>
              </a:defRPr>
            </a:lvl8pPr>
            <a:lvl9pPr lvl="8">
              <a:spcBef>
                <a:spcPts val="0"/>
              </a:spcBef>
              <a:spcAft>
                <a:spcPts val="0"/>
              </a:spcAft>
              <a:buNone/>
              <a:defRPr>
                <a:latin typeface="Helvetica Neue Light"/>
                <a:ea typeface="Helvetica Neue Light"/>
                <a:cs typeface="Helvetica Neue Light"/>
                <a:sym typeface="Helvetica Neue Light"/>
              </a:defRPr>
            </a:lvl9pPr>
          </a:lstStyle>
          <a:p/>
        </p:txBody>
      </p:sp>
      <p:sp>
        <p:nvSpPr>
          <p:cNvPr id="135" name="Google Shape;135;p18"/>
          <p:cNvSpPr txBox="1"/>
          <p:nvPr>
            <p:ph idx="1" type="subTitle"/>
          </p:nvPr>
        </p:nvSpPr>
        <p:spPr>
          <a:xfrm>
            <a:off x="2554024" y="2214950"/>
            <a:ext cx="1899000" cy="259800"/>
          </a:xfrm>
          <a:prstGeom prst="rect">
            <a:avLst/>
          </a:prstGeom>
        </p:spPr>
        <p:txBody>
          <a:bodyPr anchorCtr="0" anchor="ctr" bIns="91425" lIns="91425" spcFirstLastPara="1" rIns="91425" wrap="square" tIns="91425">
            <a:noAutofit/>
          </a:bodyPr>
          <a:lstStyle>
            <a:lvl1pPr lvl="0" rtl="0" algn="l">
              <a:spcBef>
                <a:spcPts val="0"/>
              </a:spcBef>
              <a:spcAft>
                <a:spcPts val="0"/>
              </a:spcAft>
              <a:buNone/>
              <a:defRPr b="1" sz="1800">
                <a:solidFill>
                  <a:schemeClr val="accent1"/>
                </a:solidFill>
              </a:defRPr>
            </a:lvl1pPr>
            <a:lvl2pPr lvl="1" rtl="0" algn="l">
              <a:spcBef>
                <a:spcPts val="0"/>
              </a:spcBef>
              <a:spcAft>
                <a:spcPts val="0"/>
              </a:spcAft>
              <a:buNone/>
              <a:defRPr b="1" sz="1800">
                <a:solidFill>
                  <a:schemeClr val="accent1"/>
                </a:solidFill>
              </a:defRPr>
            </a:lvl2pPr>
            <a:lvl3pPr lvl="2" rtl="0" algn="l">
              <a:spcBef>
                <a:spcPts val="0"/>
              </a:spcBef>
              <a:spcAft>
                <a:spcPts val="0"/>
              </a:spcAft>
              <a:buNone/>
              <a:defRPr b="1" sz="1800">
                <a:solidFill>
                  <a:schemeClr val="accent1"/>
                </a:solidFill>
              </a:defRPr>
            </a:lvl3pPr>
            <a:lvl4pPr lvl="3" rtl="0" algn="l">
              <a:spcBef>
                <a:spcPts val="0"/>
              </a:spcBef>
              <a:spcAft>
                <a:spcPts val="0"/>
              </a:spcAft>
              <a:buNone/>
              <a:defRPr b="1" sz="1800">
                <a:solidFill>
                  <a:schemeClr val="accent1"/>
                </a:solidFill>
              </a:defRPr>
            </a:lvl4pPr>
            <a:lvl5pPr lvl="4" rtl="0" algn="l">
              <a:spcBef>
                <a:spcPts val="0"/>
              </a:spcBef>
              <a:spcAft>
                <a:spcPts val="0"/>
              </a:spcAft>
              <a:buNone/>
              <a:defRPr b="1" sz="1800">
                <a:solidFill>
                  <a:schemeClr val="accent1"/>
                </a:solidFill>
              </a:defRPr>
            </a:lvl5pPr>
            <a:lvl6pPr lvl="5" rtl="0" algn="l">
              <a:spcBef>
                <a:spcPts val="0"/>
              </a:spcBef>
              <a:spcAft>
                <a:spcPts val="0"/>
              </a:spcAft>
              <a:buNone/>
              <a:defRPr b="1" sz="1800">
                <a:solidFill>
                  <a:schemeClr val="accent1"/>
                </a:solidFill>
              </a:defRPr>
            </a:lvl6pPr>
            <a:lvl7pPr lvl="6" rtl="0" algn="l">
              <a:spcBef>
                <a:spcPts val="0"/>
              </a:spcBef>
              <a:spcAft>
                <a:spcPts val="0"/>
              </a:spcAft>
              <a:buNone/>
              <a:defRPr b="1" sz="1800">
                <a:solidFill>
                  <a:schemeClr val="accent1"/>
                </a:solidFill>
              </a:defRPr>
            </a:lvl7pPr>
            <a:lvl8pPr lvl="7" rtl="0" algn="l">
              <a:spcBef>
                <a:spcPts val="0"/>
              </a:spcBef>
              <a:spcAft>
                <a:spcPts val="0"/>
              </a:spcAft>
              <a:buNone/>
              <a:defRPr b="1" sz="1800">
                <a:solidFill>
                  <a:schemeClr val="accent1"/>
                </a:solidFill>
              </a:defRPr>
            </a:lvl8pPr>
            <a:lvl9pPr lvl="8" rtl="0" algn="l">
              <a:spcBef>
                <a:spcPts val="0"/>
              </a:spcBef>
              <a:spcAft>
                <a:spcPts val="0"/>
              </a:spcAft>
              <a:buNone/>
              <a:defRPr b="1" sz="1800">
                <a:solidFill>
                  <a:schemeClr val="accent1"/>
                </a:solidFill>
              </a:defRPr>
            </a:lvl9pPr>
          </a:lstStyle>
          <a:p/>
        </p:txBody>
      </p:sp>
      <p:sp>
        <p:nvSpPr>
          <p:cNvPr id="136" name="Google Shape;136;p18"/>
          <p:cNvSpPr txBox="1"/>
          <p:nvPr>
            <p:ph idx="2" type="subTitle"/>
          </p:nvPr>
        </p:nvSpPr>
        <p:spPr>
          <a:xfrm>
            <a:off x="2554039" y="2538626"/>
            <a:ext cx="1770300" cy="903600"/>
          </a:xfrm>
          <a:prstGeom prst="rect">
            <a:avLst/>
          </a:prstGeom>
        </p:spPr>
        <p:txBody>
          <a:bodyPr anchorCtr="0" anchor="ctr" bIns="91425" lIns="91425" spcFirstLastPara="1" rIns="91425" wrap="square" tIns="91425">
            <a:noAutofit/>
          </a:bodyPr>
          <a:lstStyle>
            <a:lvl1pPr lvl="0" rtl="0" algn="l">
              <a:spcBef>
                <a:spcPts val="0"/>
              </a:spcBef>
              <a:spcAft>
                <a:spcPts val="0"/>
              </a:spcAft>
              <a:buNone/>
              <a:defRPr/>
            </a:lvl1pPr>
            <a:lvl2pPr lvl="1" rtl="0" algn="l">
              <a:spcBef>
                <a:spcPts val="0"/>
              </a:spcBef>
              <a:spcAft>
                <a:spcPts val="0"/>
              </a:spcAft>
              <a:buNone/>
              <a:defRPr/>
            </a:lvl2pPr>
            <a:lvl3pPr lvl="2" rtl="0" algn="l">
              <a:spcBef>
                <a:spcPts val="0"/>
              </a:spcBef>
              <a:spcAft>
                <a:spcPts val="0"/>
              </a:spcAft>
              <a:buNone/>
              <a:defRPr/>
            </a:lvl3pPr>
            <a:lvl4pPr lvl="3" rtl="0" algn="l">
              <a:spcBef>
                <a:spcPts val="0"/>
              </a:spcBef>
              <a:spcAft>
                <a:spcPts val="0"/>
              </a:spcAft>
              <a:buNone/>
              <a:defRPr/>
            </a:lvl4pPr>
            <a:lvl5pPr lvl="4" rtl="0" algn="l">
              <a:spcBef>
                <a:spcPts val="0"/>
              </a:spcBef>
              <a:spcAft>
                <a:spcPts val="0"/>
              </a:spcAft>
              <a:buNone/>
              <a:defRPr/>
            </a:lvl5pPr>
            <a:lvl6pPr lvl="5" rtl="0" algn="l">
              <a:spcBef>
                <a:spcPts val="0"/>
              </a:spcBef>
              <a:spcAft>
                <a:spcPts val="0"/>
              </a:spcAft>
              <a:buNone/>
              <a:defRPr/>
            </a:lvl6pPr>
            <a:lvl7pPr lvl="6" rtl="0" algn="l">
              <a:spcBef>
                <a:spcPts val="0"/>
              </a:spcBef>
              <a:spcAft>
                <a:spcPts val="0"/>
              </a:spcAft>
              <a:buNone/>
              <a:defRPr/>
            </a:lvl7pPr>
            <a:lvl8pPr lvl="7" rtl="0" algn="l">
              <a:spcBef>
                <a:spcPts val="0"/>
              </a:spcBef>
              <a:spcAft>
                <a:spcPts val="0"/>
              </a:spcAft>
              <a:buNone/>
              <a:defRPr/>
            </a:lvl8pPr>
            <a:lvl9pPr lvl="8" rtl="0" algn="l">
              <a:spcBef>
                <a:spcPts val="0"/>
              </a:spcBef>
              <a:spcAft>
                <a:spcPts val="0"/>
              </a:spcAft>
              <a:buNone/>
              <a:defRPr/>
            </a:lvl9pPr>
          </a:lstStyle>
          <a:p/>
        </p:txBody>
      </p:sp>
      <p:sp>
        <p:nvSpPr>
          <p:cNvPr id="137" name="Google Shape;137;p18"/>
          <p:cNvSpPr txBox="1"/>
          <p:nvPr>
            <p:ph idx="3" type="subTitle"/>
          </p:nvPr>
        </p:nvSpPr>
        <p:spPr>
          <a:xfrm>
            <a:off x="4690974" y="2214950"/>
            <a:ext cx="1899000" cy="259800"/>
          </a:xfrm>
          <a:prstGeom prst="rect">
            <a:avLst/>
          </a:prstGeom>
        </p:spPr>
        <p:txBody>
          <a:bodyPr anchorCtr="0" anchor="ctr" bIns="91425" lIns="91425" spcFirstLastPara="1" rIns="91425" wrap="square" tIns="91425">
            <a:noAutofit/>
          </a:bodyPr>
          <a:lstStyle>
            <a:lvl1pPr lvl="0" rtl="0" algn="r">
              <a:spcBef>
                <a:spcPts val="0"/>
              </a:spcBef>
              <a:spcAft>
                <a:spcPts val="0"/>
              </a:spcAft>
              <a:buNone/>
              <a:defRPr b="1" sz="1800">
                <a:solidFill>
                  <a:schemeClr val="accent1"/>
                </a:solidFill>
              </a:defRPr>
            </a:lvl1pPr>
            <a:lvl2pPr lvl="1" rtl="0" algn="r">
              <a:spcBef>
                <a:spcPts val="0"/>
              </a:spcBef>
              <a:spcAft>
                <a:spcPts val="0"/>
              </a:spcAft>
              <a:buNone/>
              <a:defRPr b="1" sz="1800">
                <a:solidFill>
                  <a:schemeClr val="accent1"/>
                </a:solidFill>
              </a:defRPr>
            </a:lvl2pPr>
            <a:lvl3pPr lvl="2" rtl="0" algn="r">
              <a:spcBef>
                <a:spcPts val="0"/>
              </a:spcBef>
              <a:spcAft>
                <a:spcPts val="0"/>
              </a:spcAft>
              <a:buNone/>
              <a:defRPr b="1" sz="1800">
                <a:solidFill>
                  <a:schemeClr val="accent1"/>
                </a:solidFill>
              </a:defRPr>
            </a:lvl3pPr>
            <a:lvl4pPr lvl="3" rtl="0" algn="r">
              <a:spcBef>
                <a:spcPts val="0"/>
              </a:spcBef>
              <a:spcAft>
                <a:spcPts val="0"/>
              </a:spcAft>
              <a:buNone/>
              <a:defRPr b="1" sz="1800">
                <a:solidFill>
                  <a:schemeClr val="accent1"/>
                </a:solidFill>
              </a:defRPr>
            </a:lvl4pPr>
            <a:lvl5pPr lvl="4" rtl="0" algn="r">
              <a:spcBef>
                <a:spcPts val="0"/>
              </a:spcBef>
              <a:spcAft>
                <a:spcPts val="0"/>
              </a:spcAft>
              <a:buNone/>
              <a:defRPr b="1" sz="1800">
                <a:solidFill>
                  <a:schemeClr val="accent1"/>
                </a:solidFill>
              </a:defRPr>
            </a:lvl5pPr>
            <a:lvl6pPr lvl="5" rtl="0" algn="r">
              <a:spcBef>
                <a:spcPts val="0"/>
              </a:spcBef>
              <a:spcAft>
                <a:spcPts val="0"/>
              </a:spcAft>
              <a:buNone/>
              <a:defRPr b="1" sz="1800">
                <a:solidFill>
                  <a:schemeClr val="accent1"/>
                </a:solidFill>
              </a:defRPr>
            </a:lvl6pPr>
            <a:lvl7pPr lvl="6" rtl="0" algn="r">
              <a:spcBef>
                <a:spcPts val="0"/>
              </a:spcBef>
              <a:spcAft>
                <a:spcPts val="0"/>
              </a:spcAft>
              <a:buNone/>
              <a:defRPr b="1" sz="1800">
                <a:solidFill>
                  <a:schemeClr val="accent1"/>
                </a:solidFill>
              </a:defRPr>
            </a:lvl7pPr>
            <a:lvl8pPr lvl="7" rtl="0" algn="r">
              <a:spcBef>
                <a:spcPts val="0"/>
              </a:spcBef>
              <a:spcAft>
                <a:spcPts val="0"/>
              </a:spcAft>
              <a:buNone/>
              <a:defRPr b="1" sz="1800">
                <a:solidFill>
                  <a:schemeClr val="accent1"/>
                </a:solidFill>
              </a:defRPr>
            </a:lvl8pPr>
            <a:lvl9pPr lvl="8" rtl="0" algn="r">
              <a:spcBef>
                <a:spcPts val="0"/>
              </a:spcBef>
              <a:spcAft>
                <a:spcPts val="0"/>
              </a:spcAft>
              <a:buNone/>
              <a:defRPr b="1" sz="1800">
                <a:solidFill>
                  <a:schemeClr val="accent1"/>
                </a:solidFill>
              </a:defRPr>
            </a:lvl9pPr>
          </a:lstStyle>
          <a:p/>
        </p:txBody>
      </p:sp>
      <p:sp>
        <p:nvSpPr>
          <p:cNvPr id="138" name="Google Shape;138;p18"/>
          <p:cNvSpPr txBox="1"/>
          <p:nvPr>
            <p:ph idx="4" type="subTitle"/>
          </p:nvPr>
        </p:nvSpPr>
        <p:spPr>
          <a:xfrm>
            <a:off x="4819665" y="2538626"/>
            <a:ext cx="1770300" cy="903600"/>
          </a:xfrm>
          <a:prstGeom prst="rect">
            <a:avLst/>
          </a:prstGeom>
        </p:spPr>
        <p:txBody>
          <a:bodyPr anchorCtr="0" anchor="ctr" bIns="91425" lIns="91425" spcFirstLastPara="1" rIns="91425" wrap="square" tIns="91425">
            <a:noAutofit/>
          </a:bodyPr>
          <a:lstStyle>
            <a:lvl1pPr lvl="0" rtl="0" algn="r">
              <a:spcBef>
                <a:spcPts val="0"/>
              </a:spcBef>
              <a:spcAft>
                <a:spcPts val="0"/>
              </a:spcAft>
              <a:buNone/>
              <a:defRPr/>
            </a:lvl1pPr>
            <a:lvl2pPr lvl="1" rtl="0" algn="r">
              <a:spcBef>
                <a:spcPts val="0"/>
              </a:spcBef>
              <a:spcAft>
                <a:spcPts val="0"/>
              </a:spcAft>
              <a:buNone/>
              <a:defRPr/>
            </a:lvl2pPr>
            <a:lvl3pPr lvl="2" rtl="0" algn="r">
              <a:spcBef>
                <a:spcPts val="0"/>
              </a:spcBef>
              <a:spcAft>
                <a:spcPts val="0"/>
              </a:spcAft>
              <a:buNone/>
              <a:defRPr/>
            </a:lvl3pPr>
            <a:lvl4pPr lvl="3" rtl="0" algn="r">
              <a:spcBef>
                <a:spcPts val="0"/>
              </a:spcBef>
              <a:spcAft>
                <a:spcPts val="0"/>
              </a:spcAft>
              <a:buNone/>
              <a:defRPr/>
            </a:lvl4pPr>
            <a:lvl5pPr lvl="4" rtl="0" algn="r">
              <a:spcBef>
                <a:spcPts val="0"/>
              </a:spcBef>
              <a:spcAft>
                <a:spcPts val="0"/>
              </a:spcAft>
              <a:buNone/>
              <a:defRPr/>
            </a:lvl5pPr>
            <a:lvl6pPr lvl="5" rtl="0" algn="r">
              <a:spcBef>
                <a:spcPts val="0"/>
              </a:spcBef>
              <a:spcAft>
                <a:spcPts val="0"/>
              </a:spcAft>
              <a:buNone/>
              <a:defRPr/>
            </a:lvl6pPr>
            <a:lvl7pPr lvl="6" rtl="0" algn="r">
              <a:spcBef>
                <a:spcPts val="0"/>
              </a:spcBef>
              <a:spcAft>
                <a:spcPts val="0"/>
              </a:spcAft>
              <a:buNone/>
              <a:defRPr/>
            </a:lvl7pPr>
            <a:lvl8pPr lvl="7" rtl="0" algn="r">
              <a:spcBef>
                <a:spcPts val="0"/>
              </a:spcBef>
              <a:spcAft>
                <a:spcPts val="0"/>
              </a:spcAft>
              <a:buNone/>
              <a:defRPr/>
            </a:lvl8pPr>
            <a:lvl9pPr lvl="8" rtl="0" algn="r">
              <a:spcBef>
                <a:spcPts val="0"/>
              </a:spcBef>
              <a:spcAft>
                <a:spcPts val="0"/>
              </a:spcAft>
              <a:buNone/>
              <a:defRPr/>
            </a:lvl9pPr>
          </a:lstStyle>
          <a:p/>
        </p:txBody>
      </p:sp>
      <p:sp>
        <p:nvSpPr>
          <p:cNvPr id="139" name="Google Shape;139;p18"/>
          <p:cNvSpPr/>
          <p:nvPr/>
        </p:nvSpPr>
        <p:spPr>
          <a:xfrm rot="-7126212">
            <a:off x="-3438667" y="2453900"/>
            <a:ext cx="5119108" cy="3739092"/>
          </a:xfrm>
          <a:custGeom>
            <a:rect b="b" l="l" r="r" t="t"/>
            <a:pathLst>
              <a:path extrusionOk="0" h="241884" w="331158">
                <a:moveTo>
                  <a:pt x="42490" y="16108"/>
                </a:moveTo>
                <a:cubicBezTo>
                  <a:pt x="54238" y="-18372"/>
                  <a:pt x="77669" y="12870"/>
                  <a:pt x="87067" y="16108"/>
                </a:cubicBezTo>
                <a:cubicBezTo>
                  <a:pt x="96465" y="19347"/>
                  <a:pt x="96846" y="27538"/>
                  <a:pt x="98878" y="35539"/>
                </a:cubicBezTo>
                <a:cubicBezTo>
                  <a:pt x="100910" y="43540"/>
                  <a:pt x="92655" y="57510"/>
                  <a:pt x="99259" y="64114"/>
                </a:cubicBezTo>
                <a:cubicBezTo>
                  <a:pt x="105863" y="70718"/>
                  <a:pt x="130120" y="65765"/>
                  <a:pt x="138502" y="75163"/>
                </a:cubicBezTo>
                <a:cubicBezTo>
                  <a:pt x="146884" y="84561"/>
                  <a:pt x="140090" y="112120"/>
                  <a:pt x="149551" y="120502"/>
                </a:cubicBezTo>
                <a:cubicBezTo>
                  <a:pt x="159013" y="128884"/>
                  <a:pt x="185111" y="118851"/>
                  <a:pt x="195271" y="125455"/>
                </a:cubicBezTo>
                <a:cubicBezTo>
                  <a:pt x="205431" y="132059"/>
                  <a:pt x="202129" y="153840"/>
                  <a:pt x="210511" y="160126"/>
                </a:cubicBezTo>
                <a:cubicBezTo>
                  <a:pt x="218893" y="166413"/>
                  <a:pt x="237562" y="155935"/>
                  <a:pt x="245563" y="163174"/>
                </a:cubicBezTo>
                <a:cubicBezTo>
                  <a:pt x="253564" y="170413"/>
                  <a:pt x="249183" y="196131"/>
                  <a:pt x="258517" y="203560"/>
                </a:cubicBezTo>
                <a:cubicBezTo>
                  <a:pt x="267852" y="210990"/>
                  <a:pt x="292934" y="203243"/>
                  <a:pt x="301570" y="207751"/>
                </a:cubicBezTo>
                <a:cubicBezTo>
                  <a:pt x="310206" y="212260"/>
                  <a:pt x="357831" y="228071"/>
                  <a:pt x="310333" y="230611"/>
                </a:cubicBezTo>
                <a:cubicBezTo>
                  <a:pt x="262835" y="233151"/>
                  <a:pt x="61223" y="258742"/>
                  <a:pt x="16582" y="222991"/>
                </a:cubicBezTo>
                <a:cubicBezTo>
                  <a:pt x="-28058" y="187241"/>
                  <a:pt x="30743" y="50589"/>
                  <a:pt x="42490" y="16108"/>
                </a:cubicBezTo>
                <a:close/>
              </a:path>
            </a:pathLst>
          </a:custGeom>
          <a:solidFill>
            <a:schemeClr val="dk1"/>
          </a:solidFill>
          <a:ln>
            <a:noFill/>
          </a:ln>
        </p:spPr>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tle and three columns 2">
  <p:cSld name="CUSTOM_6">
    <p:spTree>
      <p:nvGrpSpPr>
        <p:cNvPr id="140" name="Shape 140"/>
        <p:cNvGrpSpPr/>
        <p:nvPr/>
      </p:nvGrpSpPr>
      <p:grpSpPr>
        <a:xfrm>
          <a:off x="0" y="0"/>
          <a:ext cx="0" cy="0"/>
          <a:chOff x="0" y="0"/>
          <a:chExt cx="0" cy="0"/>
        </a:xfrm>
      </p:grpSpPr>
      <p:sp>
        <p:nvSpPr>
          <p:cNvPr id="141" name="Google Shape;141;p19"/>
          <p:cNvSpPr/>
          <p:nvPr/>
        </p:nvSpPr>
        <p:spPr>
          <a:xfrm flipH="1" rot="10800000">
            <a:off x="-1376573" y="-374695"/>
            <a:ext cx="8278950" cy="6047100"/>
          </a:xfrm>
          <a:custGeom>
            <a:rect b="b" l="l" r="r" t="t"/>
            <a:pathLst>
              <a:path extrusionOk="0" h="241884" w="331158">
                <a:moveTo>
                  <a:pt x="42490" y="16108"/>
                </a:moveTo>
                <a:cubicBezTo>
                  <a:pt x="54238" y="-18372"/>
                  <a:pt x="77669" y="12870"/>
                  <a:pt x="87067" y="16108"/>
                </a:cubicBezTo>
                <a:cubicBezTo>
                  <a:pt x="96465" y="19347"/>
                  <a:pt x="96846" y="27538"/>
                  <a:pt x="98878" y="35539"/>
                </a:cubicBezTo>
                <a:cubicBezTo>
                  <a:pt x="100910" y="43540"/>
                  <a:pt x="92655" y="57510"/>
                  <a:pt x="99259" y="64114"/>
                </a:cubicBezTo>
                <a:cubicBezTo>
                  <a:pt x="105863" y="70718"/>
                  <a:pt x="130120" y="65765"/>
                  <a:pt x="138502" y="75163"/>
                </a:cubicBezTo>
                <a:cubicBezTo>
                  <a:pt x="146884" y="84561"/>
                  <a:pt x="140090" y="112120"/>
                  <a:pt x="149551" y="120502"/>
                </a:cubicBezTo>
                <a:cubicBezTo>
                  <a:pt x="159013" y="128884"/>
                  <a:pt x="185111" y="118851"/>
                  <a:pt x="195271" y="125455"/>
                </a:cubicBezTo>
                <a:cubicBezTo>
                  <a:pt x="205431" y="132059"/>
                  <a:pt x="202129" y="153840"/>
                  <a:pt x="210511" y="160126"/>
                </a:cubicBezTo>
                <a:cubicBezTo>
                  <a:pt x="218893" y="166413"/>
                  <a:pt x="237562" y="155935"/>
                  <a:pt x="245563" y="163174"/>
                </a:cubicBezTo>
                <a:cubicBezTo>
                  <a:pt x="253564" y="170413"/>
                  <a:pt x="249183" y="196131"/>
                  <a:pt x="258517" y="203560"/>
                </a:cubicBezTo>
                <a:cubicBezTo>
                  <a:pt x="267852" y="210990"/>
                  <a:pt x="292934" y="203243"/>
                  <a:pt x="301570" y="207751"/>
                </a:cubicBezTo>
                <a:cubicBezTo>
                  <a:pt x="310206" y="212260"/>
                  <a:pt x="357831" y="228071"/>
                  <a:pt x="310333" y="230611"/>
                </a:cubicBezTo>
                <a:cubicBezTo>
                  <a:pt x="262835" y="233151"/>
                  <a:pt x="61223" y="258742"/>
                  <a:pt x="16582" y="222991"/>
                </a:cubicBezTo>
                <a:cubicBezTo>
                  <a:pt x="-28058" y="187241"/>
                  <a:pt x="30743" y="50589"/>
                  <a:pt x="42490" y="16108"/>
                </a:cubicBezTo>
                <a:close/>
              </a:path>
            </a:pathLst>
          </a:custGeom>
          <a:solidFill>
            <a:schemeClr val="dk1"/>
          </a:solidFill>
          <a:ln>
            <a:noFill/>
          </a:ln>
        </p:spPr>
      </p:sp>
      <p:sp>
        <p:nvSpPr>
          <p:cNvPr id="142" name="Google Shape;142;p19"/>
          <p:cNvSpPr/>
          <p:nvPr/>
        </p:nvSpPr>
        <p:spPr>
          <a:xfrm flipH="1" rot="-10083919">
            <a:off x="-1299740" y="-309632"/>
            <a:ext cx="2729545" cy="2519141"/>
          </a:xfrm>
          <a:custGeom>
            <a:rect b="b" l="l" r="r" t="t"/>
            <a:pathLst>
              <a:path extrusionOk="0" h="100764" w="109180">
                <a:moveTo>
                  <a:pt x="30061" y="0"/>
                </a:moveTo>
                <a:cubicBezTo>
                  <a:pt x="20906" y="0"/>
                  <a:pt x="8894" y="5612"/>
                  <a:pt x="6298" y="13895"/>
                </a:cubicBezTo>
                <a:cubicBezTo>
                  <a:pt x="0" y="34066"/>
                  <a:pt x="53125" y="58986"/>
                  <a:pt x="46137" y="80035"/>
                </a:cubicBezTo>
                <a:cubicBezTo>
                  <a:pt x="42161" y="91961"/>
                  <a:pt x="20505" y="97778"/>
                  <a:pt x="21635" y="100247"/>
                </a:cubicBezTo>
                <a:cubicBezTo>
                  <a:pt x="21793" y="100619"/>
                  <a:pt x="22390" y="100764"/>
                  <a:pt x="23220" y="100764"/>
                </a:cubicBezTo>
                <a:cubicBezTo>
                  <a:pt x="24258" y="100764"/>
                  <a:pt x="25662" y="100538"/>
                  <a:pt x="27033" y="100247"/>
                </a:cubicBezTo>
                <a:lnTo>
                  <a:pt x="109179" y="100247"/>
                </a:lnTo>
                <a:cubicBezTo>
                  <a:pt x="102065" y="71582"/>
                  <a:pt x="89783" y="59446"/>
                  <a:pt x="79761" y="53671"/>
                </a:cubicBezTo>
                <a:cubicBezTo>
                  <a:pt x="64821" y="45092"/>
                  <a:pt x="51577" y="48796"/>
                  <a:pt x="43940" y="37581"/>
                </a:cubicBezTo>
                <a:cubicBezTo>
                  <a:pt x="34901" y="24336"/>
                  <a:pt x="46116" y="8434"/>
                  <a:pt x="38165" y="2241"/>
                </a:cubicBezTo>
                <a:cubicBezTo>
                  <a:pt x="36184" y="703"/>
                  <a:pt x="33302" y="0"/>
                  <a:pt x="3006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9"/>
          <p:cNvSpPr/>
          <p:nvPr/>
        </p:nvSpPr>
        <p:spPr>
          <a:xfrm flipH="1" rot="10800000">
            <a:off x="-266700" y="1221744"/>
            <a:ext cx="866700" cy="8097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9"/>
          <p:cNvSpPr txBox="1"/>
          <p:nvPr>
            <p:ph type="title"/>
          </p:nvPr>
        </p:nvSpPr>
        <p:spPr>
          <a:xfrm>
            <a:off x="718500" y="347223"/>
            <a:ext cx="7707000" cy="572700"/>
          </a:xfrm>
          <a:prstGeom prst="rect">
            <a:avLst/>
          </a:prstGeom>
        </p:spPr>
        <p:txBody>
          <a:bodyPr anchorCtr="0" anchor="t" bIns="91425" lIns="91425" spcFirstLastPara="1" rIns="91425" wrap="square" tIns="91425">
            <a:noAutofit/>
          </a:bodyPr>
          <a:lstStyle>
            <a:lvl1pPr lvl="0">
              <a:spcBef>
                <a:spcPts val="0"/>
              </a:spcBef>
              <a:spcAft>
                <a:spcPts val="0"/>
              </a:spcAft>
              <a:buNone/>
              <a:defRPr/>
            </a:lvl1pPr>
            <a:lvl2pPr lvl="1">
              <a:spcBef>
                <a:spcPts val="0"/>
              </a:spcBef>
              <a:spcAft>
                <a:spcPts val="0"/>
              </a:spcAft>
              <a:buNone/>
              <a:defRPr>
                <a:latin typeface="Helvetica Neue Light"/>
                <a:ea typeface="Helvetica Neue Light"/>
                <a:cs typeface="Helvetica Neue Light"/>
                <a:sym typeface="Helvetica Neue Light"/>
              </a:defRPr>
            </a:lvl2pPr>
            <a:lvl3pPr lvl="2">
              <a:spcBef>
                <a:spcPts val="0"/>
              </a:spcBef>
              <a:spcAft>
                <a:spcPts val="0"/>
              </a:spcAft>
              <a:buNone/>
              <a:defRPr>
                <a:latin typeface="Helvetica Neue Light"/>
                <a:ea typeface="Helvetica Neue Light"/>
                <a:cs typeface="Helvetica Neue Light"/>
                <a:sym typeface="Helvetica Neue Light"/>
              </a:defRPr>
            </a:lvl3pPr>
            <a:lvl4pPr lvl="3">
              <a:spcBef>
                <a:spcPts val="0"/>
              </a:spcBef>
              <a:spcAft>
                <a:spcPts val="0"/>
              </a:spcAft>
              <a:buNone/>
              <a:defRPr>
                <a:latin typeface="Helvetica Neue Light"/>
                <a:ea typeface="Helvetica Neue Light"/>
                <a:cs typeface="Helvetica Neue Light"/>
                <a:sym typeface="Helvetica Neue Light"/>
              </a:defRPr>
            </a:lvl4pPr>
            <a:lvl5pPr lvl="4">
              <a:spcBef>
                <a:spcPts val="0"/>
              </a:spcBef>
              <a:spcAft>
                <a:spcPts val="0"/>
              </a:spcAft>
              <a:buNone/>
              <a:defRPr>
                <a:latin typeface="Helvetica Neue Light"/>
                <a:ea typeface="Helvetica Neue Light"/>
                <a:cs typeface="Helvetica Neue Light"/>
                <a:sym typeface="Helvetica Neue Light"/>
              </a:defRPr>
            </a:lvl5pPr>
            <a:lvl6pPr lvl="5">
              <a:spcBef>
                <a:spcPts val="0"/>
              </a:spcBef>
              <a:spcAft>
                <a:spcPts val="0"/>
              </a:spcAft>
              <a:buNone/>
              <a:defRPr>
                <a:latin typeface="Helvetica Neue Light"/>
                <a:ea typeface="Helvetica Neue Light"/>
                <a:cs typeface="Helvetica Neue Light"/>
                <a:sym typeface="Helvetica Neue Light"/>
              </a:defRPr>
            </a:lvl6pPr>
            <a:lvl7pPr lvl="6">
              <a:spcBef>
                <a:spcPts val="0"/>
              </a:spcBef>
              <a:spcAft>
                <a:spcPts val="0"/>
              </a:spcAft>
              <a:buNone/>
              <a:defRPr>
                <a:latin typeface="Helvetica Neue Light"/>
                <a:ea typeface="Helvetica Neue Light"/>
                <a:cs typeface="Helvetica Neue Light"/>
                <a:sym typeface="Helvetica Neue Light"/>
              </a:defRPr>
            </a:lvl7pPr>
            <a:lvl8pPr lvl="7">
              <a:spcBef>
                <a:spcPts val="0"/>
              </a:spcBef>
              <a:spcAft>
                <a:spcPts val="0"/>
              </a:spcAft>
              <a:buNone/>
              <a:defRPr>
                <a:latin typeface="Helvetica Neue Light"/>
                <a:ea typeface="Helvetica Neue Light"/>
                <a:cs typeface="Helvetica Neue Light"/>
                <a:sym typeface="Helvetica Neue Light"/>
              </a:defRPr>
            </a:lvl8pPr>
            <a:lvl9pPr lvl="8">
              <a:spcBef>
                <a:spcPts val="0"/>
              </a:spcBef>
              <a:spcAft>
                <a:spcPts val="0"/>
              </a:spcAft>
              <a:buNone/>
              <a:defRPr>
                <a:latin typeface="Helvetica Neue Light"/>
                <a:ea typeface="Helvetica Neue Light"/>
                <a:cs typeface="Helvetica Neue Light"/>
                <a:sym typeface="Helvetica Neue Light"/>
              </a:defRPr>
            </a:lvl9pPr>
          </a:lstStyle>
          <a:p/>
        </p:txBody>
      </p:sp>
      <p:sp>
        <p:nvSpPr>
          <p:cNvPr id="145" name="Google Shape;145;p19"/>
          <p:cNvSpPr txBox="1"/>
          <p:nvPr>
            <p:ph idx="1" type="subTitle"/>
          </p:nvPr>
        </p:nvSpPr>
        <p:spPr>
          <a:xfrm>
            <a:off x="621392" y="1172823"/>
            <a:ext cx="1581900" cy="346800"/>
          </a:xfrm>
          <a:prstGeom prst="rect">
            <a:avLst/>
          </a:prstGeom>
        </p:spPr>
        <p:txBody>
          <a:bodyPr anchorCtr="0" anchor="t" bIns="91425" lIns="91425" spcFirstLastPara="1" rIns="91425" wrap="square" tIns="91425">
            <a:noAutofit/>
          </a:bodyPr>
          <a:lstStyle>
            <a:lvl1pPr lvl="0" rtl="0" algn="l">
              <a:spcBef>
                <a:spcPts val="0"/>
              </a:spcBef>
              <a:spcAft>
                <a:spcPts val="0"/>
              </a:spcAft>
              <a:buNone/>
              <a:defRPr b="1">
                <a:solidFill>
                  <a:schemeClr val="accent1"/>
                </a:solidFill>
                <a:latin typeface="Helvetica Neue"/>
                <a:ea typeface="Helvetica Neue"/>
                <a:cs typeface="Helvetica Neue"/>
                <a:sym typeface="Helvetica Neue"/>
              </a:defRPr>
            </a:lvl1pPr>
            <a:lvl2pPr lvl="1" rtl="0">
              <a:spcBef>
                <a:spcPts val="0"/>
              </a:spcBef>
              <a:spcAft>
                <a:spcPts val="0"/>
              </a:spcAft>
              <a:buNone/>
              <a:defRPr>
                <a:solidFill>
                  <a:schemeClr val="accent1"/>
                </a:solidFill>
              </a:defRPr>
            </a:lvl2pPr>
            <a:lvl3pPr lvl="2" rtl="0">
              <a:spcBef>
                <a:spcPts val="0"/>
              </a:spcBef>
              <a:spcAft>
                <a:spcPts val="0"/>
              </a:spcAft>
              <a:buNone/>
              <a:defRPr>
                <a:solidFill>
                  <a:schemeClr val="accent1"/>
                </a:solidFill>
              </a:defRPr>
            </a:lvl3pPr>
            <a:lvl4pPr lvl="3" rtl="0">
              <a:spcBef>
                <a:spcPts val="0"/>
              </a:spcBef>
              <a:spcAft>
                <a:spcPts val="0"/>
              </a:spcAft>
              <a:buNone/>
              <a:defRPr>
                <a:solidFill>
                  <a:schemeClr val="accent1"/>
                </a:solidFill>
              </a:defRPr>
            </a:lvl4pPr>
            <a:lvl5pPr lvl="4" rtl="0">
              <a:spcBef>
                <a:spcPts val="0"/>
              </a:spcBef>
              <a:spcAft>
                <a:spcPts val="0"/>
              </a:spcAft>
              <a:buNone/>
              <a:defRPr>
                <a:solidFill>
                  <a:schemeClr val="accent1"/>
                </a:solidFill>
              </a:defRPr>
            </a:lvl5pPr>
            <a:lvl6pPr lvl="5" rtl="0">
              <a:spcBef>
                <a:spcPts val="0"/>
              </a:spcBef>
              <a:spcAft>
                <a:spcPts val="0"/>
              </a:spcAft>
              <a:buNone/>
              <a:defRPr>
                <a:solidFill>
                  <a:schemeClr val="accent1"/>
                </a:solidFill>
              </a:defRPr>
            </a:lvl6pPr>
            <a:lvl7pPr lvl="6" rtl="0">
              <a:spcBef>
                <a:spcPts val="0"/>
              </a:spcBef>
              <a:spcAft>
                <a:spcPts val="0"/>
              </a:spcAft>
              <a:buNone/>
              <a:defRPr>
                <a:solidFill>
                  <a:schemeClr val="accent1"/>
                </a:solidFill>
              </a:defRPr>
            </a:lvl7pPr>
            <a:lvl8pPr lvl="7" rtl="0">
              <a:spcBef>
                <a:spcPts val="0"/>
              </a:spcBef>
              <a:spcAft>
                <a:spcPts val="0"/>
              </a:spcAft>
              <a:buNone/>
              <a:defRPr>
                <a:solidFill>
                  <a:schemeClr val="accent1"/>
                </a:solidFill>
              </a:defRPr>
            </a:lvl8pPr>
            <a:lvl9pPr lvl="8" rtl="0">
              <a:spcBef>
                <a:spcPts val="0"/>
              </a:spcBef>
              <a:spcAft>
                <a:spcPts val="0"/>
              </a:spcAft>
              <a:buNone/>
              <a:defRPr>
                <a:solidFill>
                  <a:schemeClr val="accent1"/>
                </a:solidFill>
              </a:defRPr>
            </a:lvl9pPr>
          </a:lstStyle>
          <a:p/>
        </p:txBody>
      </p:sp>
      <p:sp>
        <p:nvSpPr>
          <p:cNvPr id="146" name="Google Shape;146;p19"/>
          <p:cNvSpPr txBox="1"/>
          <p:nvPr>
            <p:ph idx="2" type="subTitle"/>
          </p:nvPr>
        </p:nvSpPr>
        <p:spPr>
          <a:xfrm>
            <a:off x="705875" y="3321200"/>
            <a:ext cx="1581900" cy="346800"/>
          </a:xfrm>
          <a:prstGeom prst="rect">
            <a:avLst/>
          </a:prstGeom>
        </p:spPr>
        <p:txBody>
          <a:bodyPr anchorCtr="0" anchor="t" bIns="91425" lIns="91425" spcFirstLastPara="1" rIns="91425" wrap="square" tIns="91425">
            <a:noAutofit/>
          </a:bodyPr>
          <a:lstStyle>
            <a:lvl1pPr lvl="0" rtl="0" algn="l">
              <a:spcBef>
                <a:spcPts val="0"/>
              </a:spcBef>
              <a:spcAft>
                <a:spcPts val="0"/>
              </a:spcAft>
              <a:buNone/>
              <a:defRPr b="1">
                <a:solidFill>
                  <a:schemeClr val="accent1"/>
                </a:solidFill>
                <a:latin typeface="Helvetica Neue"/>
                <a:ea typeface="Helvetica Neue"/>
                <a:cs typeface="Helvetica Neue"/>
                <a:sym typeface="Helvetica Neue"/>
              </a:defRPr>
            </a:lvl1pPr>
            <a:lvl2pPr lvl="1" rtl="0">
              <a:spcBef>
                <a:spcPts val="0"/>
              </a:spcBef>
              <a:spcAft>
                <a:spcPts val="0"/>
              </a:spcAft>
              <a:buNone/>
              <a:defRPr>
                <a:solidFill>
                  <a:schemeClr val="accent1"/>
                </a:solidFill>
              </a:defRPr>
            </a:lvl2pPr>
            <a:lvl3pPr lvl="2" rtl="0">
              <a:spcBef>
                <a:spcPts val="0"/>
              </a:spcBef>
              <a:spcAft>
                <a:spcPts val="0"/>
              </a:spcAft>
              <a:buNone/>
              <a:defRPr>
                <a:solidFill>
                  <a:schemeClr val="accent1"/>
                </a:solidFill>
              </a:defRPr>
            </a:lvl3pPr>
            <a:lvl4pPr lvl="3" rtl="0">
              <a:spcBef>
                <a:spcPts val="0"/>
              </a:spcBef>
              <a:spcAft>
                <a:spcPts val="0"/>
              </a:spcAft>
              <a:buNone/>
              <a:defRPr>
                <a:solidFill>
                  <a:schemeClr val="accent1"/>
                </a:solidFill>
              </a:defRPr>
            </a:lvl4pPr>
            <a:lvl5pPr lvl="4" rtl="0">
              <a:spcBef>
                <a:spcPts val="0"/>
              </a:spcBef>
              <a:spcAft>
                <a:spcPts val="0"/>
              </a:spcAft>
              <a:buNone/>
              <a:defRPr>
                <a:solidFill>
                  <a:schemeClr val="accent1"/>
                </a:solidFill>
              </a:defRPr>
            </a:lvl5pPr>
            <a:lvl6pPr lvl="5" rtl="0">
              <a:spcBef>
                <a:spcPts val="0"/>
              </a:spcBef>
              <a:spcAft>
                <a:spcPts val="0"/>
              </a:spcAft>
              <a:buNone/>
              <a:defRPr>
                <a:solidFill>
                  <a:schemeClr val="accent1"/>
                </a:solidFill>
              </a:defRPr>
            </a:lvl6pPr>
            <a:lvl7pPr lvl="6" rtl="0">
              <a:spcBef>
                <a:spcPts val="0"/>
              </a:spcBef>
              <a:spcAft>
                <a:spcPts val="0"/>
              </a:spcAft>
              <a:buNone/>
              <a:defRPr>
                <a:solidFill>
                  <a:schemeClr val="accent1"/>
                </a:solidFill>
              </a:defRPr>
            </a:lvl7pPr>
            <a:lvl8pPr lvl="7" rtl="0">
              <a:spcBef>
                <a:spcPts val="0"/>
              </a:spcBef>
              <a:spcAft>
                <a:spcPts val="0"/>
              </a:spcAft>
              <a:buNone/>
              <a:defRPr>
                <a:solidFill>
                  <a:schemeClr val="accent1"/>
                </a:solidFill>
              </a:defRPr>
            </a:lvl8pPr>
            <a:lvl9pPr lvl="8" rtl="0">
              <a:spcBef>
                <a:spcPts val="0"/>
              </a:spcBef>
              <a:spcAft>
                <a:spcPts val="0"/>
              </a:spcAft>
              <a:buNone/>
              <a:defRPr>
                <a:solidFill>
                  <a:schemeClr val="accent1"/>
                </a:solidFill>
              </a:defRPr>
            </a:lvl9pPr>
          </a:lstStyle>
          <a:p/>
        </p:txBody>
      </p:sp>
      <p:sp>
        <p:nvSpPr>
          <p:cNvPr id="147" name="Google Shape;147;p19"/>
          <p:cNvSpPr txBox="1"/>
          <p:nvPr>
            <p:ph idx="3" type="subTitle"/>
          </p:nvPr>
        </p:nvSpPr>
        <p:spPr>
          <a:xfrm>
            <a:off x="5002700" y="1555476"/>
            <a:ext cx="3495300" cy="2749800"/>
          </a:xfrm>
          <a:prstGeom prst="rect">
            <a:avLst/>
          </a:prstGeom>
        </p:spPr>
        <p:txBody>
          <a:bodyPr anchorCtr="0" anchor="t" bIns="91425" lIns="91425" spcFirstLastPara="1" rIns="91425" wrap="square" tIns="91425">
            <a:noAutofit/>
          </a:bodyPr>
          <a:lstStyle>
            <a:lvl1pPr lvl="0">
              <a:spcBef>
                <a:spcPts val="0"/>
              </a:spcBef>
              <a:spcAft>
                <a:spcPts val="0"/>
              </a:spcAft>
              <a:buNone/>
              <a:defRPr b="1" sz="4000">
                <a:solidFill>
                  <a:schemeClr val="accent1"/>
                </a:solidFill>
                <a:latin typeface="Helvetica Neue"/>
                <a:ea typeface="Helvetica Neue"/>
                <a:cs typeface="Helvetica Neue"/>
                <a:sym typeface="Helvetica Neue"/>
              </a:defRPr>
            </a:lvl1pPr>
            <a:lvl2pPr lvl="1">
              <a:spcBef>
                <a:spcPts val="0"/>
              </a:spcBef>
              <a:spcAft>
                <a:spcPts val="0"/>
              </a:spcAft>
              <a:buNone/>
              <a:defRPr>
                <a:solidFill>
                  <a:schemeClr val="accent1"/>
                </a:solidFill>
              </a:defRPr>
            </a:lvl2pPr>
            <a:lvl3pPr lvl="2">
              <a:spcBef>
                <a:spcPts val="0"/>
              </a:spcBef>
              <a:spcAft>
                <a:spcPts val="0"/>
              </a:spcAft>
              <a:buNone/>
              <a:defRPr>
                <a:solidFill>
                  <a:schemeClr val="accent1"/>
                </a:solidFill>
              </a:defRPr>
            </a:lvl3pPr>
            <a:lvl4pPr lvl="3">
              <a:spcBef>
                <a:spcPts val="0"/>
              </a:spcBef>
              <a:spcAft>
                <a:spcPts val="0"/>
              </a:spcAft>
              <a:buNone/>
              <a:defRPr>
                <a:solidFill>
                  <a:schemeClr val="accent1"/>
                </a:solidFill>
              </a:defRPr>
            </a:lvl4pPr>
            <a:lvl5pPr lvl="4">
              <a:spcBef>
                <a:spcPts val="0"/>
              </a:spcBef>
              <a:spcAft>
                <a:spcPts val="0"/>
              </a:spcAft>
              <a:buNone/>
              <a:defRPr>
                <a:solidFill>
                  <a:schemeClr val="accent1"/>
                </a:solidFill>
              </a:defRPr>
            </a:lvl5pPr>
            <a:lvl6pPr lvl="5">
              <a:spcBef>
                <a:spcPts val="0"/>
              </a:spcBef>
              <a:spcAft>
                <a:spcPts val="0"/>
              </a:spcAft>
              <a:buNone/>
              <a:defRPr>
                <a:solidFill>
                  <a:schemeClr val="accent1"/>
                </a:solidFill>
              </a:defRPr>
            </a:lvl6pPr>
            <a:lvl7pPr lvl="6">
              <a:spcBef>
                <a:spcPts val="0"/>
              </a:spcBef>
              <a:spcAft>
                <a:spcPts val="0"/>
              </a:spcAft>
              <a:buNone/>
              <a:defRPr>
                <a:solidFill>
                  <a:schemeClr val="accent1"/>
                </a:solidFill>
              </a:defRPr>
            </a:lvl7pPr>
            <a:lvl8pPr lvl="7">
              <a:spcBef>
                <a:spcPts val="0"/>
              </a:spcBef>
              <a:spcAft>
                <a:spcPts val="0"/>
              </a:spcAft>
              <a:buNone/>
              <a:defRPr>
                <a:solidFill>
                  <a:schemeClr val="accent1"/>
                </a:solidFill>
              </a:defRPr>
            </a:lvl8pPr>
            <a:lvl9pPr lvl="8">
              <a:spcBef>
                <a:spcPts val="0"/>
              </a:spcBef>
              <a:spcAft>
                <a:spcPts val="0"/>
              </a:spcAft>
              <a:buNone/>
              <a:defRPr>
                <a:solidFill>
                  <a:schemeClr val="accent1"/>
                </a:solidFill>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tle and three columns">
  <p:cSld name="CUSTOM_7">
    <p:bg>
      <p:bgPr>
        <a:solidFill>
          <a:schemeClr val="lt1"/>
        </a:solidFill>
      </p:bgPr>
    </p:bg>
    <p:spTree>
      <p:nvGrpSpPr>
        <p:cNvPr id="148" name="Shape 148"/>
        <p:cNvGrpSpPr/>
        <p:nvPr/>
      </p:nvGrpSpPr>
      <p:grpSpPr>
        <a:xfrm>
          <a:off x="0" y="0"/>
          <a:ext cx="0" cy="0"/>
          <a:chOff x="0" y="0"/>
          <a:chExt cx="0" cy="0"/>
        </a:xfrm>
      </p:grpSpPr>
      <p:sp>
        <p:nvSpPr>
          <p:cNvPr id="149" name="Google Shape;149;p20"/>
          <p:cNvSpPr/>
          <p:nvPr/>
        </p:nvSpPr>
        <p:spPr>
          <a:xfrm rot="-5400000">
            <a:off x="-1863306" y="2265115"/>
            <a:ext cx="4812353" cy="1390524"/>
          </a:xfrm>
          <a:custGeom>
            <a:rect b="b" l="l" r="r" t="t"/>
            <a:pathLst>
              <a:path extrusionOk="0" h="85729" w="259461">
                <a:moveTo>
                  <a:pt x="103746" y="0"/>
                </a:moveTo>
                <a:cubicBezTo>
                  <a:pt x="78232" y="0"/>
                  <a:pt x="52742" y="867"/>
                  <a:pt x="27335" y="3262"/>
                </a:cubicBezTo>
                <a:cubicBezTo>
                  <a:pt x="21734" y="3784"/>
                  <a:pt x="15983" y="4382"/>
                  <a:pt x="10979" y="6846"/>
                </a:cubicBezTo>
                <a:cubicBezTo>
                  <a:pt x="5900" y="9311"/>
                  <a:pt x="1494" y="13867"/>
                  <a:pt x="822" y="19468"/>
                </a:cubicBezTo>
                <a:cubicBezTo>
                  <a:pt x="0" y="26937"/>
                  <a:pt x="5900" y="33584"/>
                  <a:pt x="12473" y="37094"/>
                </a:cubicBezTo>
                <a:cubicBezTo>
                  <a:pt x="19045" y="40605"/>
                  <a:pt x="26514" y="42024"/>
                  <a:pt x="33235" y="45384"/>
                </a:cubicBezTo>
                <a:cubicBezTo>
                  <a:pt x="42048" y="49716"/>
                  <a:pt x="49069" y="57185"/>
                  <a:pt x="54895" y="65102"/>
                </a:cubicBezTo>
                <a:cubicBezTo>
                  <a:pt x="58554" y="70105"/>
                  <a:pt x="61840" y="75334"/>
                  <a:pt x="66396" y="79441"/>
                </a:cubicBezTo>
                <a:cubicBezTo>
                  <a:pt x="70393" y="83044"/>
                  <a:pt x="75538" y="85728"/>
                  <a:pt x="80825" y="85728"/>
                </a:cubicBezTo>
                <a:cubicBezTo>
                  <a:pt x="81565" y="85728"/>
                  <a:pt x="82308" y="85676"/>
                  <a:pt x="83051" y="85565"/>
                </a:cubicBezTo>
                <a:cubicBezTo>
                  <a:pt x="88802" y="84744"/>
                  <a:pt x="93507" y="80711"/>
                  <a:pt x="97839" y="76827"/>
                </a:cubicBezTo>
                <a:cubicBezTo>
                  <a:pt x="113449" y="62189"/>
                  <a:pt x="131672" y="42546"/>
                  <a:pt x="153779" y="39484"/>
                </a:cubicBezTo>
                <a:cubicBezTo>
                  <a:pt x="154078" y="39484"/>
                  <a:pt x="154377" y="39410"/>
                  <a:pt x="154676" y="39335"/>
                </a:cubicBezTo>
                <a:cubicBezTo>
                  <a:pt x="158778" y="38840"/>
                  <a:pt x="162892" y="38686"/>
                  <a:pt x="167012" y="38686"/>
                </a:cubicBezTo>
                <a:cubicBezTo>
                  <a:pt x="173469" y="38686"/>
                  <a:pt x="179943" y="39065"/>
                  <a:pt x="186417" y="39111"/>
                </a:cubicBezTo>
                <a:cubicBezTo>
                  <a:pt x="197994" y="39111"/>
                  <a:pt x="209719" y="37916"/>
                  <a:pt x="220549" y="33883"/>
                </a:cubicBezTo>
                <a:cubicBezTo>
                  <a:pt x="228316" y="30970"/>
                  <a:pt x="259460" y="11626"/>
                  <a:pt x="237951" y="6622"/>
                </a:cubicBezTo>
                <a:cubicBezTo>
                  <a:pt x="226823" y="4008"/>
                  <a:pt x="215246" y="3486"/>
                  <a:pt x="203819" y="2963"/>
                </a:cubicBezTo>
                <a:cubicBezTo>
                  <a:pt x="170512" y="1482"/>
                  <a:pt x="137109" y="0"/>
                  <a:pt x="10374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20"/>
          <p:cNvSpPr txBox="1"/>
          <p:nvPr>
            <p:ph type="title"/>
          </p:nvPr>
        </p:nvSpPr>
        <p:spPr>
          <a:xfrm>
            <a:off x="718400" y="357727"/>
            <a:ext cx="7707000" cy="572700"/>
          </a:xfrm>
          <a:prstGeom prst="rect">
            <a:avLst/>
          </a:prstGeom>
        </p:spPr>
        <p:txBody>
          <a:bodyPr anchorCtr="0" anchor="t" bIns="91425" lIns="91425" spcFirstLastPara="1" rIns="91425" wrap="square" tIns="91425">
            <a:noAutofit/>
          </a:bodyPr>
          <a:lstStyle>
            <a:lvl1pPr lvl="0">
              <a:spcBef>
                <a:spcPts val="0"/>
              </a:spcBef>
              <a:spcAft>
                <a:spcPts val="0"/>
              </a:spcAft>
              <a:buNone/>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p:txBody>
      </p:sp>
      <p:sp>
        <p:nvSpPr>
          <p:cNvPr id="151" name="Google Shape;151;p20"/>
          <p:cNvSpPr/>
          <p:nvPr/>
        </p:nvSpPr>
        <p:spPr>
          <a:xfrm rot="-1213025">
            <a:off x="7174966" y="433548"/>
            <a:ext cx="5459327" cy="5145149"/>
          </a:xfrm>
          <a:custGeom>
            <a:rect b="b" l="l" r="r" t="t"/>
            <a:pathLst>
              <a:path extrusionOk="0" h="166173" w="176320">
                <a:moveTo>
                  <a:pt x="111116" y="1"/>
                </a:moveTo>
                <a:cubicBezTo>
                  <a:pt x="108722" y="1"/>
                  <a:pt x="106376" y="333"/>
                  <a:pt x="104144" y="1200"/>
                </a:cubicBezTo>
                <a:cubicBezTo>
                  <a:pt x="97500" y="3795"/>
                  <a:pt x="99358" y="8213"/>
                  <a:pt x="92238" y="13987"/>
                </a:cubicBezTo>
                <a:cubicBezTo>
                  <a:pt x="82748" y="21690"/>
                  <a:pt x="73414" y="18750"/>
                  <a:pt x="69806" y="24429"/>
                </a:cubicBezTo>
                <a:cubicBezTo>
                  <a:pt x="65222" y="31620"/>
                  <a:pt x="78653" y="38835"/>
                  <a:pt x="74378" y="45991"/>
                </a:cubicBezTo>
                <a:cubicBezTo>
                  <a:pt x="70128" y="53135"/>
                  <a:pt x="54709" y="49456"/>
                  <a:pt x="48411" y="57028"/>
                </a:cubicBezTo>
                <a:cubicBezTo>
                  <a:pt x="42243" y="64422"/>
                  <a:pt x="54150" y="71316"/>
                  <a:pt x="51518" y="83412"/>
                </a:cubicBezTo>
                <a:cubicBezTo>
                  <a:pt x="48589" y="96807"/>
                  <a:pt x="32052" y="97009"/>
                  <a:pt x="18348" y="114214"/>
                </a:cubicBezTo>
                <a:cubicBezTo>
                  <a:pt x="15597" y="117678"/>
                  <a:pt x="0" y="137264"/>
                  <a:pt x="9204" y="151194"/>
                </a:cubicBezTo>
                <a:cubicBezTo>
                  <a:pt x="18800" y="165708"/>
                  <a:pt x="49947" y="165970"/>
                  <a:pt x="73235" y="166161"/>
                </a:cubicBezTo>
                <a:cubicBezTo>
                  <a:pt x="73902" y="166161"/>
                  <a:pt x="74950" y="166172"/>
                  <a:pt x="76319" y="166172"/>
                </a:cubicBezTo>
                <a:cubicBezTo>
                  <a:pt x="81320" y="166161"/>
                  <a:pt x="126325" y="165732"/>
                  <a:pt x="128659" y="154647"/>
                </a:cubicBezTo>
                <a:cubicBezTo>
                  <a:pt x="129885" y="148849"/>
                  <a:pt x="118372" y="145265"/>
                  <a:pt x="119658" y="137919"/>
                </a:cubicBezTo>
                <a:cubicBezTo>
                  <a:pt x="120706" y="131918"/>
                  <a:pt x="128790" y="131942"/>
                  <a:pt x="134279" y="122905"/>
                </a:cubicBezTo>
                <a:cubicBezTo>
                  <a:pt x="138624" y="115785"/>
                  <a:pt x="134826" y="113737"/>
                  <a:pt x="138422" y="107177"/>
                </a:cubicBezTo>
                <a:cubicBezTo>
                  <a:pt x="145328" y="94568"/>
                  <a:pt x="162116" y="97081"/>
                  <a:pt x="166437" y="84293"/>
                </a:cubicBezTo>
                <a:cubicBezTo>
                  <a:pt x="167069" y="82412"/>
                  <a:pt x="167378" y="80971"/>
                  <a:pt x="167307" y="79245"/>
                </a:cubicBezTo>
                <a:cubicBezTo>
                  <a:pt x="166926" y="71065"/>
                  <a:pt x="157567" y="66160"/>
                  <a:pt x="157853" y="52599"/>
                </a:cubicBezTo>
                <a:cubicBezTo>
                  <a:pt x="158246" y="33942"/>
                  <a:pt x="176320" y="24762"/>
                  <a:pt x="169866" y="17380"/>
                </a:cubicBezTo>
                <a:cubicBezTo>
                  <a:pt x="166152" y="13142"/>
                  <a:pt x="160330" y="16344"/>
                  <a:pt x="143566" y="9903"/>
                </a:cubicBezTo>
                <a:cubicBezTo>
                  <a:pt x="134314" y="6343"/>
                  <a:pt x="132505" y="4010"/>
                  <a:pt x="123551" y="1926"/>
                </a:cubicBezTo>
                <a:cubicBezTo>
                  <a:pt x="119493" y="985"/>
                  <a:pt x="115234" y="1"/>
                  <a:pt x="11111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20"/>
          <p:cNvSpPr txBox="1"/>
          <p:nvPr>
            <p:ph idx="1" type="subTitle"/>
          </p:nvPr>
        </p:nvSpPr>
        <p:spPr>
          <a:xfrm>
            <a:off x="4421795" y="1502600"/>
            <a:ext cx="3440700" cy="644700"/>
          </a:xfrm>
          <a:prstGeom prst="rect">
            <a:avLst/>
          </a:prstGeom>
        </p:spPr>
        <p:txBody>
          <a:bodyPr anchorCtr="0" anchor="t" bIns="91425" lIns="91425" spcFirstLastPara="1" rIns="91425" wrap="square" tIns="91425">
            <a:noAutofit/>
          </a:bodyPr>
          <a:lstStyle>
            <a:lvl1pPr lvl="0" algn="l">
              <a:spcBef>
                <a:spcPts val="0"/>
              </a:spcBef>
              <a:spcAft>
                <a:spcPts val="0"/>
              </a:spcAft>
              <a:buNone/>
              <a:defRPr/>
            </a:lvl1pPr>
            <a:lvl2pPr lvl="1" algn="l">
              <a:spcBef>
                <a:spcPts val="0"/>
              </a:spcBef>
              <a:spcAft>
                <a:spcPts val="0"/>
              </a:spcAft>
              <a:buNone/>
              <a:defRPr/>
            </a:lvl2pPr>
            <a:lvl3pPr lvl="2" algn="l">
              <a:spcBef>
                <a:spcPts val="0"/>
              </a:spcBef>
              <a:spcAft>
                <a:spcPts val="0"/>
              </a:spcAft>
              <a:buNone/>
              <a:defRPr/>
            </a:lvl3pPr>
            <a:lvl4pPr lvl="3" algn="l">
              <a:spcBef>
                <a:spcPts val="0"/>
              </a:spcBef>
              <a:spcAft>
                <a:spcPts val="0"/>
              </a:spcAft>
              <a:buNone/>
              <a:defRPr/>
            </a:lvl4pPr>
            <a:lvl5pPr lvl="4" algn="l">
              <a:spcBef>
                <a:spcPts val="0"/>
              </a:spcBef>
              <a:spcAft>
                <a:spcPts val="0"/>
              </a:spcAft>
              <a:buNone/>
              <a:defRPr/>
            </a:lvl5pPr>
            <a:lvl6pPr lvl="5" algn="l">
              <a:spcBef>
                <a:spcPts val="0"/>
              </a:spcBef>
              <a:spcAft>
                <a:spcPts val="0"/>
              </a:spcAft>
              <a:buNone/>
              <a:defRPr/>
            </a:lvl6pPr>
            <a:lvl7pPr lvl="6" algn="l">
              <a:spcBef>
                <a:spcPts val="0"/>
              </a:spcBef>
              <a:spcAft>
                <a:spcPts val="0"/>
              </a:spcAft>
              <a:buNone/>
              <a:defRPr/>
            </a:lvl7pPr>
            <a:lvl8pPr lvl="7" algn="l">
              <a:spcBef>
                <a:spcPts val="0"/>
              </a:spcBef>
              <a:spcAft>
                <a:spcPts val="0"/>
              </a:spcAft>
              <a:buNone/>
              <a:defRPr/>
            </a:lvl8pPr>
            <a:lvl9pPr lvl="8" algn="l">
              <a:spcBef>
                <a:spcPts val="0"/>
              </a:spcBef>
              <a:spcAft>
                <a:spcPts val="0"/>
              </a:spcAft>
              <a:buNone/>
              <a:defRPr/>
            </a:lvl9pPr>
          </a:lstStyle>
          <a:p/>
        </p:txBody>
      </p:sp>
      <p:sp>
        <p:nvSpPr>
          <p:cNvPr id="153" name="Google Shape;153;p20"/>
          <p:cNvSpPr txBox="1"/>
          <p:nvPr>
            <p:ph idx="2" type="subTitle"/>
          </p:nvPr>
        </p:nvSpPr>
        <p:spPr>
          <a:xfrm>
            <a:off x="4421795" y="2593550"/>
            <a:ext cx="3440700" cy="644700"/>
          </a:xfrm>
          <a:prstGeom prst="rect">
            <a:avLst/>
          </a:prstGeom>
        </p:spPr>
        <p:txBody>
          <a:bodyPr anchorCtr="0" anchor="t" bIns="91425" lIns="91425" spcFirstLastPara="1" rIns="91425" wrap="square" tIns="91425">
            <a:noAutofit/>
          </a:bodyPr>
          <a:lstStyle>
            <a:lvl1pPr lvl="0" rtl="0" algn="l">
              <a:spcBef>
                <a:spcPts val="0"/>
              </a:spcBef>
              <a:spcAft>
                <a:spcPts val="0"/>
              </a:spcAft>
              <a:buNone/>
              <a:defRPr/>
            </a:lvl1pPr>
            <a:lvl2pPr lvl="1" rtl="0" algn="l">
              <a:spcBef>
                <a:spcPts val="0"/>
              </a:spcBef>
              <a:spcAft>
                <a:spcPts val="0"/>
              </a:spcAft>
              <a:buNone/>
              <a:defRPr/>
            </a:lvl2pPr>
            <a:lvl3pPr lvl="2" rtl="0" algn="l">
              <a:spcBef>
                <a:spcPts val="0"/>
              </a:spcBef>
              <a:spcAft>
                <a:spcPts val="0"/>
              </a:spcAft>
              <a:buNone/>
              <a:defRPr/>
            </a:lvl3pPr>
            <a:lvl4pPr lvl="3" rtl="0" algn="l">
              <a:spcBef>
                <a:spcPts val="0"/>
              </a:spcBef>
              <a:spcAft>
                <a:spcPts val="0"/>
              </a:spcAft>
              <a:buNone/>
              <a:defRPr/>
            </a:lvl4pPr>
            <a:lvl5pPr lvl="4" rtl="0" algn="l">
              <a:spcBef>
                <a:spcPts val="0"/>
              </a:spcBef>
              <a:spcAft>
                <a:spcPts val="0"/>
              </a:spcAft>
              <a:buNone/>
              <a:defRPr/>
            </a:lvl5pPr>
            <a:lvl6pPr lvl="5" rtl="0" algn="l">
              <a:spcBef>
                <a:spcPts val="0"/>
              </a:spcBef>
              <a:spcAft>
                <a:spcPts val="0"/>
              </a:spcAft>
              <a:buNone/>
              <a:defRPr/>
            </a:lvl6pPr>
            <a:lvl7pPr lvl="6" rtl="0" algn="l">
              <a:spcBef>
                <a:spcPts val="0"/>
              </a:spcBef>
              <a:spcAft>
                <a:spcPts val="0"/>
              </a:spcAft>
              <a:buNone/>
              <a:defRPr/>
            </a:lvl7pPr>
            <a:lvl8pPr lvl="7" rtl="0" algn="l">
              <a:spcBef>
                <a:spcPts val="0"/>
              </a:spcBef>
              <a:spcAft>
                <a:spcPts val="0"/>
              </a:spcAft>
              <a:buNone/>
              <a:defRPr/>
            </a:lvl8pPr>
            <a:lvl9pPr lvl="8" rtl="0" algn="l">
              <a:spcBef>
                <a:spcPts val="0"/>
              </a:spcBef>
              <a:spcAft>
                <a:spcPts val="0"/>
              </a:spcAft>
              <a:buNone/>
              <a:defRPr/>
            </a:lvl9pPr>
          </a:lstStyle>
          <a:p/>
        </p:txBody>
      </p:sp>
      <p:sp>
        <p:nvSpPr>
          <p:cNvPr id="154" name="Google Shape;154;p20"/>
          <p:cNvSpPr txBox="1"/>
          <p:nvPr>
            <p:ph idx="3" type="subTitle"/>
          </p:nvPr>
        </p:nvSpPr>
        <p:spPr>
          <a:xfrm>
            <a:off x="4421795" y="3684500"/>
            <a:ext cx="3440700" cy="644700"/>
          </a:xfrm>
          <a:prstGeom prst="rect">
            <a:avLst/>
          </a:prstGeom>
        </p:spPr>
        <p:txBody>
          <a:bodyPr anchorCtr="0" anchor="t" bIns="91425" lIns="91425" spcFirstLastPara="1" rIns="91425" wrap="square" tIns="91425">
            <a:noAutofit/>
          </a:bodyPr>
          <a:lstStyle>
            <a:lvl1pPr lvl="0" rtl="0" algn="l">
              <a:spcBef>
                <a:spcPts val="0"/>
              </a:spcBef>
              <a:spcAft>
                <a:spcPts val="0"/>
              </a:spcAft>
              <a:buNone/>
              <a:defRPr/>
            </a:lvl1pPr>
            <a:lvl2pPr lvl="1" rtl="0" algn="l">
              <a:spcBef>
                <a:spcPts val="0"/>
              </a:spcBef>
              <a:spcAft>
                <a:spcPts val="0"/>
              </a:spcAft>
              <a:buNone/>
              <a:defRPr/>
            </a:lvl2pPr>
            <a:lvl3pPr lvl="2" rtl="0" algn="l">
              <a:spcBef>
                <a:spcPts val="0"/>
              </a:spcBef>
              <a:spcAft>
                <a:spcPts val="0"/>
              </a:spcAft>
              <a:buNone/>
              <a:defRPr/>
            </a:lvl3pPr>
            <a:lvl4pPr lvl="3" rtl="0" algn="l">
              <a:spcBef>
                <a:spcPts val="0"/>
              </a:spcBef>
              <a:spcAft>
                <a:spcPts val="0"/>
              </a:spcAft>
              <a:buNone/>
              <a:defRPr/>
            </a:lvl4pPr>
            <a:lvl5pPr lvl="4" rtl="0" algn="l">
              <a:spcBef>
                <a:spcPts val="0"/>
              </a:spcBef>
              <a:spcAft>
                <a:spcPts val="0"/>
              </a:spcAft>
              <a:buNone/>
              <a:defRPr/>
            </a:lvl5pPr>
            <a:lvl6pPr lvl="5" rtl="0" algn="l">
              <a:spcBef>
                <a:spcPts val="0"/>
              </a:spcBef>
              <a:spcAft>
                <a:spcPts val="0"/>
              </a:spcAft>
              <a:buNone/>
              <a:defRPr/>
            </a:lvl6pPr>
            <a:lvl7pPr lvl="6" rtl="0" algn="l">
              <a:spcBef>
                <a:spcPts val="0"/>
              </a:spcBef>
              <a:spcAft>
                <a:spcPts val="0"/>
              </a:spcAft>
              <a:buNone/>
              <a:defRPr/>
            </a:lvl7pPr>
            <a:lvl8pPr lvl="7" rtl="0" algn="l">
              <a:spcBef>
                <a:spcPts val="0"/>
              </a:spcBef>
              <a:spcAft>
                <a:spcPts val="0"/>
              </a:spcAft>
              <a:buNone/>
              <a:defRPr/>
            </a:lvl8pPr>
            <a:lvl9pPr lvl="8" rtl="0" algn="l">
              <a:spcBef>
                <a:spcPts val="0"/>
              </a:spcBef>
              <a:spcAft>
                <a:spcPts val="0"/>
              </a:spcAft>
              <a:buNone/>
              <a:defRPr/>
            </a:lvl9pPr>
          </a:lstStyle>
          <a:p/>
        </p:txBody>
      </p:sp>
      <p:sp>
        <p:nvSpPr>
          <p:cNvPr id="155" name="Google Shape;155;p20"/>
          <p:cNvSpPr txBox="1"/>
          <p:nvPr>
            <p:ph idx="4" type="subTitle"/>
          </p:nvPr>
        </p:nvSpPr>
        <p:spPr>
          <a:xfrm>
            <a:off x="1646905" y="1653580"/>
            <a:ext cx="1708800" cy="446100"/>
          </a:xfrm>
          <a:prstGeom prst="rect">
            <a:avLst/>
          </a:prstGeom>
        </p:spPr>
        <p:txBody>
          <a:bodyPr anchorCtr="0" anchor="t" bIns="91425" lIns="91425" spcFirstLastPara="1" rIns="91425" wrap="square" tIns="91425">
            <a:noAutofit/>
          </a:bodyPr>
          <a:lstStyle>
            <a:lvl1pPr lvl="0" rtl="0">
              <a:spcBef>
                <a:spcPts val="0"/>
              </a:spcBef>
              <a:spcAft>
                <a:spcPts val="0"/>
              </a:spcAft>
              <a:buNone/>
              <a:defRPr b="1" sz="1800">
                <a:solidFill>
                  <a:schemeClr val="accent1"/>
                </a:solidFill>
              </a:defRPr>
            </a:lvl1pPr>
            <a:lvl2pPr lvl="1" rtl="0">
              <a:spcBef>
                <a:spcPts val="0"/>
              </a:spcBef>
              <a:spcAft>
                <a:spcPts val="0"/>
              </a:spcAft>
              <a:buNone/>
              <a:defRPr b="1" sz="1800">
                <a:solidFill>
                  <a:schemeClr val="accent1"/>
                </a:solidFill>
              </a:defRPr>
            </a:lvl2pPr>
            <a:lvl3pPr lvl="2" rtl="0">
              <a:spcBef>
                <a:spcPts val="0"/>
              </a:spcBef>
              <a:spcAft>
                <a:spcPts val="0"/>
              </a:spcAft>
              <a:buNone/>
              <a:defRPr b="1" sz="1800">
                <a:solidFill>
                  <a:schemeClr val="accent1"/>
                </a:solidFill>
              </a:defRPr>
            </a:lvl3pPr>
            <a:lvl4pPr lvl="3" rtl="0">
              <a:spcBef>
                <a:spcPts val="0"/>
              </a:spcBef>
              <a:spcAft>
                <a:spcPts val="0"/>
              </a:spcAft>
              <a:buNone/>
              <a:defRPr b="1" sz="1800">
                <a:solidFill>
                  <a:schemeClr val="accent1"/>
                </a:solidFill>
              </a:defRPr>
            </a:lvl4pPr>
            <a:lvl5pPr lvl="4" rtl="0">
              <a:spcBef>
                <a:spcPts val="0"/>
              </a:spcBef>
              <a:spcAft>
                <a:spcPts val="0"/>
              </a:spcAft>
              <a:buNone/>
              <a:defRPr b="1" sz="1800">
                <a:solidFill>
                  <a:schemeClr val="accent1"/>
                </a:solidFill>
              </a:defRPr>
            </a:lvl5pPr>
            <a:lvl6pPr lvl="5" rtl="0">
              <a:spcBef>
                <a:spcPts val="0"/>
              </a:spcBef>
              <a:spcAft>
                <a:spcPts val="0"/>
              </a:spcAft>
              <a:buNone/>
              <a:defRPr b="1" sz="1800">
                <a:solidFill>
                  <a:schemeClr val="accent1"/>
                </a:solidFill>
              </a:defRPr>
            </a:lvl6pPr>
            <a:lvl7pPr lvl="6" rtl="0">
              <a:spcBef>
                <a:spcPts val="0"/>
              </a:spcBef>
              <a:spcAft>
                <a:spcPts val="0"/>
              </a:spcAft>
              <a:buNone/>
              <a:defRPr b="1" sz="1800">
                <a:solidFill>
                  <a:schemeClr val="accent1"/>
                </a:solidFill>
              </a:defRPr>
            </a:lvl7pPr>
            <a:lvl8pPr lvl="7" rtl="0">
              <a:spcBef>
                <a:spcPts val="0"/>
              </a:spcBef>
              <a:spcAft>
                <a:spcPts val="0"/>
              </a:spcAft>
              <a:buNone/>
              <a:defRPr b="1" sz="1800">
                <a:solidFill>
                  <a:schemeClr val="accent1"/>
                </a:solidFill>
              </a:defRPr>
            </a:lvl8pPr>
            <a:lvl9pPr lvl="8" rtl="0">
              <a:spcBef>
                <a:spcPts val="0"/>
              </a:spcBef>
              <a:spcAft>
                <a:spcPts val="0"/>
              </a:spcAft>
              <a:buNone/>
              <a:defRPr b="1" sz="1800">
                <a:solidFill>
                  <a:schemeClr val="accent1"/>
                </a:solidFill>
              </a:defRPr>
            </a:lvl9pPr>
          </a:lstStyle>
          <a:p/>
        </p:txBody>
      </p:sp>
      <p:sp>
        <p:nvSpPr>
          <p:cNvPr id="156" name="Google Shape;156;p20"/>
          <p:cNvSpPr txBox="1"/>
          <p:nvPr>
            <p:ph idx="5" type="subTitle"/>
          </p:nvPr>
        </p:nvSpPr>
        <p:spPr>
          <a:xfrm>
            <a:off x="1646905" y="2710413"/>
            <a:ext cx="1708800" cy="446100"/>
          </a:xfrm>
          <a:prstGeom prst="rect">
            <a:avLst/>
          </a:prstGeom>
        </p:spPr>
        <p:txBody>
          <a:bodyPr anchorCtr="0" anchor="t" bIns="91425" lIns="91425" spcFirstLastPara="1" rIns="91425" wrap="square" tIns="91425">
            <a:noAutofit/>
          </a:bodyPr>
          <a:lstStyle>
            <a:lvl1pPr lvl="0" rtl="0">
              <a:spcBef>
                <a:spcPts val="0"/>
              </a:spcBef>
              <a:spcAft>
                <a:spcPts val="0"/>
              </a:spcAft>
              <a:buNone/>
              <a:defRPr b="1" sz="1800">
                <a:solidFill>
                  <a:schemeClr val="accent1"/>
                </a:solidFill>
              </a:defRPr>
            </a:lvl1pPr>
            <a:lvl2pPr lvl="1" rtl="0">
              <a:spcBef>
                <a:spcPts val="0"/>
              </a:spcBef>
              <a:spcAft>
                <a:spcPts val="0"/>
              </a:spcAft>
              <a:buNone/>
              <a:defRPr b="1" sz="1800">
                <a:solidFill>
                  <a:schemeClr val="accent1"/>
                </a:solidFill>
              </a:defRPr>
            </a:lvl2pPr>
            <a:lvl3pPr lvl="2" rtl="0">
              <a:spcBef>
                <a:spcPts val="0"/>
              </a:spcBef>
              <a:spcAft>
                <a:spcPts val="0"/>
              </a:spcAft>
              <a:buNone/>
              <a:defRPr b="1" sz="1800">
                <a:solidFill>
                  <a:schemeClr val="accent1"/>
                </a:solidFill>
              </a:defRPr>
            </a:lvl3pPr>
            <a:lvl4pPr lvl="3" rtl="0">
              <a:spcBef>
                <a:spcPts val="0"/>
              </a:spcBef>
              <a:spcAft>
                <a:spcPts val="0"/>
              </a:spcAft>
              <a:buNone/>
              <a:defRPr b="1" sz="1800">
                <a:solidFill>
                  <a:schemeClr val="accent1"/>
                </a:solidFill>
              </a:defRPr>
            </a:lvl4pPr>
            <a:lvl5pPr lvl="4" rtl="0">
              <a:spcBef>
                <a:spcPts val="0"/>
              </a:spcBef>
              <a:spcAft>
                <a:spcPts val="0"/>
              </a:spcAft>
              <a:buNone/>
              <a:defRPr b="1" sz="1800">
                <a:solidFill>
                  <a:schemeClr val="accent1"/>
                </a:solidFill>
              </a:defRPr>
            </a:lvl5pPr>
            <a:lvl6pPr lvl="5" rtl="0">
              <a:spcBef>
                <a:spcPts val="0"/>
              </a:spcBef>
              <a:spcAft>
                <a:spcPts val="0"/>
              </a:spcAft>
              <a:buNone/>
              <a:defRPr b="1" sz="1800">
                <a:solidFill>
                  <a:schemeClr val="accent1"/>
                </a:solidFill>
              </a:defRPr>
            </a:lvl6pPr>
            <a:lvl7pPr lvl="6" rtl="0">
              <a:spcBef>
                <a:spcPts val="0"/>
              </a:spcBef>
              <a:spcAft>
                <a:spcPts val="0"/>
              </a:spcAft>
              <a:buNone/>
              <a:defRPr b="1" sz="1800">
                <a:solidFill>
                  <a:schemeClr val="accent1"/>
                </a:solidFill>
              </a:defRPr>
            </a:lvl7pPr>
            <a:lvl8pPr lvl="7" rtl="0">
              <a:spcBef>
                <a:spcPts val="0"/>
              </a:spcBef>
              <a:spcAft>
                <a:spcPts val="0"/>
              </a:spcAft>
              <a:buNone/>
              <a:defRPr b="1" sz="1800">
                <a:solidFill>
                  <a:schemeClr val="accent1"/>
                </a:solidFill>
              </a:defRPr>
            </a:lvl8pPr>
            <a:lvl9pPr lvl="8" rtl="0">
              <a:spcBef>
                <a:spcPts val="0"/>
              </a:spcBef>
              <a:spcAft>
                <a:spcPts val="0"/>
              </a:spcAft>
              <a:buNone/>
              <a:defRPr b="1" sz="1800">
                <a:solidFill>
                  <a:schemeClr val="accent1"/>
                </a:solidFill>
              </a:defRPr>
            </a:lvl9pPr>
          </a:lstStyle>
          <a:p/>
        </p:txBody>
      </p:sp>
      <p:sp>
        <p:nvSpPr>
          <p:cNvPr id="157" name="Google Shape;157;p20"/>
          <p:cNvSpPr txBox="1"/>
          <p:nvPr>
            <p:ph idx="6" type="subTitle"/>
          </p:nvPr>
        </p:nvSpPr>
        <p:spPr>
          <a:xfrm>
            <a:off x="1646905" y="3784152"/>
            <a:ext cx="1708800" cy="446100"/>
          </a:xfrm>
          <a:prstGeom prst="rect">
            <a:avLst/>
          </a:prstGeom>
        </p:spPr>
        <p:txBody>
          <a:bodyPr anchorCtr="0" anchor="t" bIns="91425" lIns="91425" spcFirstLastPara="1" rIns="91425" wrap="square" tIns="91425">
            <a:noAutofit/>
          </a:bodyPr>
          <a:lstStyle>
            <a:lvl1pPr lvl="0" rtl="0">
              <a:spcBef>
                <a:spcPts val="0"/>
              </a:spcBef>
              <a:spcAft>
                <a:spcPts val="0"/>
              </a:spcAft>
              <a:buNone/>
              <a:defRPr b="1" sz="1800">
                <a:solidFill>
                  <a:schemeClr val="accent1"/>
                </a:solidFill>
              </a:defRPr>
            </a:lvl1pPr>
            <a:lvl2pPr lvl="1" rtl="0">
              <a:spcBef>
                <a:spcPts val="0"/>
              </a:spcBef>
              <a:spcAft>
                <a:spcPts val="0"/>
              </a:spcAft>
              <a:buNone/>
              <a:defRPr b="1" sz="1800">
                <a:solidFill>
                  <a:schemeClr val="accent1"/>
                </a:solidFill>
              </a:defRPr>
            </a:lvl2pPr>
            <a:lvl3pPr lvl="2" rtl="0">
              <a:spcBef>
                <a:spcPts val="0"/>
              </a:spcBef>
              <a:spcAft>
                <a:spcPts val="0"/>
              </a:spcAft>
              <a:buNone/>
              <a:defRPr b="1" sz="1800">
                <a:solidFill>
                  <a:schemeClr val="accent1"/>
                </a:solidFill>
              </a:defRPr>
            </a:lvl3pPr>
            <a:lvl4pPr lvl="3" rtl="0">
              <a:spcBef>
                <a:spcPts val="0"/>
              </a:spcBef>
              <a:spcAft>
                <a:spcPts val="0"/>
              </a:spcAft>
              <a:buNone/>
              <a:defRPr b="1" sz="1800">
                <a:solidFill>
                  <a:schemeClr val="accent1"/>
                </a:solidFill>
              </a:defRPr>
            </a:lvl4pPr>
            <a:lvl5pPr lvl="4" rtl="0">
              <a:spcBef>
                <a:spcPts val="0"/>
              </a:spcBef>
              <a:spcAft>
                <a:spcPts val="0"/>
              </a:spcAft>
              <a:buNone/>
              <a:defRPr b="1" sz="1800">
                <a:solidFill>
                  <a:schemeClr val="accent1"/>
                </a:solidFill>
              </a:defRPr>
            </a:lvl5pPr>
            <a:lvl6pPr lvl="5" rtl="0">
              <a:spcBef>
                <a:spcPts val="0"/>
              </a:spcBef>
              <a:spcAft>
                <a:spcPts val="0"/>
              </a:spcAft>
              <a:buNone/>
              <a:defRPr b="1" sz="1800">
                <a:solidFill>
                  <a:schemeClr val="accent1"/>
                </a:solidFill>
              </a:defRPr>
            </a:lvl6pPr>
            <a:lvl7pPr lvl="6" rtl="0">
              <a:spcBef>
                <a:spcPts val="0"/>
              </a:spcBef>
              <a:spcAft>
                <a:spcPts val="0"/>
              </a:spcAft>
              <a:buNone/>
              <a:defRPr b="1" sz="1800">
                <a:solidFill>
                  <a:schemeClr val="accent1"/>
                </a:solidFill>
              </a:defRPr>
            </a:lvl7pPr>
            <a:lvl8pPr lvl="7" rtl="0">
              <a:spcBef>
                <a:spcPts val="0"/>
              </a:spcBef>
              <a:spcAft>
                <a:spcPts val="0"/>
              </a:spcAft>
              <a:buNone/>
              <a:defRPr b="1" sz="1800">
                <a:solidFill>
                  <a:schemeClr val="accent1"/>
                </a:solidFill>
              </a:defRPr>
            </a:lvl8pPr>
            <a:lvl9pPr lvl="8" rtl="0">
              <a:spcBef>
                <a:spcPts val="0"/>
              </a:spcBef>
              <a:spcAft>
                <a:spcPts val="0"/>
              </a:spcAft>
              <a:buNone/>
              <a:defRPr b="1" sz="1800">
                <a:solidFill>
                  <a:schemeClr val="accent1"/>
                </a:solidFil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lt1"/>
        </a:solidFill>
      </p:bgPr>
    </p:bg>
    <p:spTree>
      <p:nvGrpSpPr>
        <p:cNvPr id="13" name="Shape 13"/>
        <p:cNvGrpSpPr/>
        <p:nvPr/>
      </p:nvGrpSpPr>
      <p:grpSpPr>
        <a:xfrm>
          <a:off x="0" y="0"/>
          <a:ext cx="0" cy="0"/>
          <a:chOff x="0" y="0"/>
          <a:chExt cx="0" cy="0"/>
        </a:xfrm>
      </p:grpSpPr>
      <p:grpSp>
        <p:nvGrpSpPr>
          <p:cNvPr id="14" name="Google Shape;14;p3"/>
          <p:cNvGrpSpPr/>
          <p:nvPr/>
        </p:nvGrpSpPr>
        <p:grpSpPr>
          <a:xfrm>
            <a:off x="826471" y="531945"/>
            <a:ext cx="7491057" cy="4079610"/>
            <a:chOff x="841175" y="1036025"/>
            <a:chExt cx="5753500" cy="3133100"/>
          </a:xfrm>
        </p:grpSpPr>
        <p:sp>
          <p:nvSpPr>
            <p:cNvPr id="15" name="Google Shape;15;p3"/>
            <p:cNvSpPr/>
            <p:nvPr/>
          </p:nvSpPr>
          <p:spPr>
            <a:xfrm>
              <a:off x="841175" y="1036025"/>
              <a:ext cx="5753500" cy="3133100"/>
            </a:xfrm>
            <a:custGeom>
              <a:rect b="b" l="l" r="r" t="t"/>
              <a:pathLst>
                <a:path extrusionOk="0" h="125324" w="230140">
                  <a:moveTo>
                    <a:pt x="228466" y="92040"/>
                  </a:moveTo>
                  <a:cubicBezTo>
                    <a:pt x="227238" y="90059"/>
                    <a:pt x="225285" y="90728"/>
                    <a:pt x="223527" y="88636"/>
                  </a:cubicBezTo>
                  <a:cubicBezTo>
                    <a:pt x="221156" y="85846"/>
                    <a:pt x="222049" y="81494"/>
                    <a:pt x="222300" y="80155"/>
                  </a:cubicBezTo>
                  <a:cubicBezTo>
                    <a:pt x="223723" y="73180"/>
                    <a:pt x="229107" y="72008"/>
                    <a:pt x="228828" y="68800"/>
                  </a:cubicBezTo>
                  <a:cubicBezTo>
                    <a:pt x="228326" y="62550"/>
                    <a:pt x="206844" y="63917"/>
                    <a:pt x="204138" y="55436"/>
                  </a:cubicBezTo>
                  <a:cubicBezTo>
                    <a:pt x="201989" y="48824"/>
                    <a:pt x="213344" y="42742"/>
                    <a:pt x="210861" y="33368"/>
                  </a:cubicBezTo>
                  <a:cubicBezTo>
                    <a:pt x="210722" y="32782"/>
                    <a:pt x="209299" y="27788"/>
                    <a:pt x="205030" y="25696"/>
                  </a:cubicBezTo>
                  <a:cubicBezTo>
                    <a:pt x="203747" y="25054"/>
                    <a:pt x="202464" y="24831"/>
                    <a:pt x="201152" y="24859"/>
                  </a:cubicBezTo>
                  <a:cubicBezTo>
                    <a:pt x="194680" y="25110"/>
                    <a:pt x="187761" y="32447"/>
                    <a:pt x="176294" y="32866"/>
                  </a:cubicBezTo>
                  <a:cubicBezTo>
                    <a:pt x="175485" y="32921"/>
                    <a:pt x="174648" y="32921"/>
                    <a:pt x="173811" y="32838"/>
                  </a:cubicBezTo>
                  <a:cubicBezTo>
                    <a:pt x="171300" y="32726"/>
                    <a:pt x="166083" y="31554"/>
                    <a:pt x="160476" y="28792"/>
                  </a:cubicBezTo>
                  <a:cubicBezTo>
                    <a:pt x="150069" y="23659"/>
                    <a:pt x="155482" y="6752"/>
                    <a:pt x="147223" y="1870"/>
                  </a:cubicBezTo>
                  <a:cubicBezTo>
                    <a:pt x="145884" y="1061"/>
                    <a:pt x="143625" y="1"/>
                    <a:pt x="138463" y="28"/>
                  </a:cubicBezTo>
                  <a:cubicBezTo>
                    <a:pt x="117818" y="168"/>
                    <a:pt x="105180" y="17744"/>
                    <a:pt x="84255" y="22320"/>
                  </a:cubicBezTo>
                  <a:cubicBezTo>
                    <a:pt x="61992" y="27202"/>
                    <a:pt x="30801" y="17186"/>
                    <a:pt x="12555" y="17856"/>
                  </a:cubicBezTo>
                  <a:cubicBezTo>
                    <a:pt x="10937" y="17912"/>
                    <a:pt x="7031" y="18498"/>
                    <a:pt x="3822" y="21148"/>
                  </a:cubicBezTo>
                  <a:cubicBezTo>
                    <a:pt x="1367" y="23185"/>
                    <a:pt x="0" y="26839"/>
                    <a:pt x="1590" y="29574"/>
                  </a:cubicBezTo>
                  <a:cubicBezTo>
                    <a:pt x="2734" y="31554"/>
                    <a:pt x="4715" y="30996"/>
                    <a:pt x="6417" y="33117"/>
                  </a:cubicBezTo>
                  <a:cubicBezTo>
                    <a:pt x="8705" y="35990"/>
                    <a:pt x="7645" y="40315"/>
                    <a:pt x="7338" y="41626"/>
                  </a:cubicBezTo>
                  <a:cubicBezTo>
                    <a:pt x="5664" y="48573"/>
                    <a:pt x="251" y="49549"/>
                    <a:pt x="391" y="52730"/>
                  </a:cubicBezTo>
                  <a:cubicBezTo>
                    <a:pt x="642" y="58951"/>
                    <a:pt x="22180" y="58393"/>
                    <a:pt x="24607" y="66986"/>
                  </a:cubicBezTo>
                  <a:cubicBezTo>
                    <a:pt x="26476" y="73682"/>
                    <a:pt x="14898" y="79373"/>
                    <a:pt x="17074" y="88803"/>
                  </a:cubicBezTo>
                  <a:cubicBezTo>
                    <a:pt x="17214" y="89417"/>
                    <a:pt x="18414" y="94439"/>
                    <a:pt x="22598" y="96699"/>
                  </a:cubicBezTo>
                  <a:cubicBezTo>
                    <a:pt x="23854" y="97396"/>
                    <a:pt x="25165" y="97675"/>
                    <a:pt x="26448" y="97675"/>
                  </a:cubicBezTo>
                  <a:cubicBezTo>
                    <a:pt x="32921" y="97675"/>
                    <a:pt x="40119" y="90589"/>
                    <a:pt x="51586" y="90589"/>
                  </a:cubicBezTo>
                  <a:cubicBezTo>
                    <a:pt x="52395" y="90589"/>
                    <a:pt x="53232" y="90645"/>
                    <a:pt x="54069" y="90700"/>
                  </a:cubicBezTo>
                  <a:cubicBezTo>
                    <a:pt x="56579" y="90924"/>
                    <a:pt x="61741" y="92263"/>
                    <a:pt x="67237" y="95248"/>
                  </a:cubicBezTo>
                  <a:cubicBezTo>
                    <a:pt x="77420" y="100744"/>
                    <a:pt x="71394" y="117456"/>
                    <a:pt x="79512" y="122617"/>
                  </a:cubicBezTo>
                  <a:cubicBezTo>
                    <a:pt x="80433" y="123203"/>
                    <a:pt x="82777" y="124626"/>
                    <a:pt x="88217" y="124765"/>
                  </a:cubicBezTo>
                  <a:cubicBezTo>
                    <a:pt x="108081" y="125323"/>
                    <a:pt x="121194" y="107719"/>
                    <a:pt x="142509" y="102418"/>
                  </a:cubicBezTo>
                  <a:cubicBezTo>
                    <a:pt x="165972" y="96559"/>
                    <a:pt x="199813" y="105459"/>
                    <a:pt x="218003" y="104092"/>
                  </a:cubicBezTo>
                  <a:cubicBezTo>
                    <a:pt x="219705" y="103953"/>
                    <a:pt x="223555" y="103171"/>
                    <a:pt x="226624" y="100465"/>
                  </a:cubicBezTo>
                  <a:cubicBezTo>
                    <a:pt x="228912" y="98401"/>
                    <a:pt x="230139" y="94690"/>
                    <a:pt x="228466" y="9204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3"/>
            <p:cNvSpPr/>
            <p:nvPr/>
          </p:nvSpPr>
          <p:spPr>
            <a:xfrm>
              <a:off x="4751925" y="1176225"/>
              <a:ext cx="712150" cy="591475"/>
            </a:xfrm>
            <a:custGeom>
              <a:rect b="b" l="l" r="r" t="t"/>
              <a:pathLst>
                <a:path extrusionOk="0" h="23659" w="28486">
                  <a:moveTo>
                    <a:pt x="2288" y="6082"/>
                  </a:moveTo>
                  <a:lnTo>
                    <a:pt x="2288" y="6082"/>
                  </a:lnTo>
                  <a:cubicBezTo>
                    <a:pt x="4604" y="1284"/>
                    <a:pt x="11801" y="0"/>
                    <a:pt x="18414" y="3181"/>
                  </a:cubicBezTo>
                  <a:lnTo>
                    <a:pt x="18414" y="3181"/>
                  </a:lnTo>
                  <a:cubicBezTo>
                    <a:pt x="24998" y="6361"/>
                    <a:pt x="28485" y="12806"/>
                    <a:pt x="26169" y="17577"/>
                  </a:cubicBezTo>
                  <a:lnTo>
                    <a:pt x="26169" y="17577"/>
                  </a:lnTo>
                  <a:cubicBezTo>
                    <a:pt x="23882" y="22347"/>
                    <a:pt x="16656" y="23659"/>
                    <a:pt x="10072" y="20478"/>
                  </a:cubicBezTo>
                  <a:lnTo>
                    <a:pt x="10072" y="20478"/>
                  </a:lnTo>
                  <a:cubicBezTo>
                    <a:pt x="3432" y="17270"/>
                    <a:pt x="0" y="10853"/>
                    <a:pt x="2288" y="6082"/>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 name="Google Shape;17;p3"/>
          <p:cNvSpPr txBox="1"/>
          <p:nvPr>
            <p:ph type="title"/>
          </p:nvPr>
        </p:nvSpPr>
        <p:spPr>
          <a:xfrm>
            <a:off x="1890000" y="2445890"/>
            <a:ext cx="5364000" cy="478200"/>
          </a:xfrm>
          <a:prstGeom prst="rect">
            <a:avLst/>
          </a:prstGeom>
        </p:spPr>
        <p:txBody>
          <a:bodyPr anchorCtr="0" anchor="ctr" bIns="91425" lIns="91425" spcFirstLastPara="1" rIns="91425" wrap="square" tIns="91425">
            <a:noAutofit/>
          </a:bodyPr>
          <a:lstStyle>
            <a:lvl1pPr lvl="0">
              <a:spcBef>
                <a:spcPts val="0"/>
              </a:spcBef>
              <a:spcAft>
                <a:spcPts val="0"/>
              </a:spcAft>
              <a:buClr>
                <a:schemeClr val="accent1"/>
              </a:buClr>
              <a:buSzPts val="3600"/>
              <a:buNone/>
              <a:defRPr sz="3600">
                <a:solidFill>
                  <a:schemeClr val="accent1"/>
                </a:solidFill>
              </a:defRPr>
            </a:lvl1pPr>
            <a:lvl2pPr lvl="1">
              <a:spcBef>
                <a:spcPts val="0"/>
              </a:spcBef>
              <a:spcAft>
                <a:spcPts val="0"/>
              </a:spcAft>
              <a:buClr>
                <a:schemeClr val="accent1"/>
              </a:buClr>
              <a:buSzPts val="3600"/>
              <a:buNone/>
              <a:defRPr sz="3600">
                <a:solidFill>
                  <a:schemeClr val="accent1"/>
                </a:solidFill>
              </a:defRPr>
            </a:lvl2pPr>
            <a:lvl3pPr lvl="2">
              <a:spcBef>
                <a:spcPts val="0"/>
              </a:spcBef>
              <a:spcAft>
                <a:spcPts val="0"/>
              </a:spcAft>
              <a:buClr>
                <a:schemeClr val="accent1"/>
              </a:buClr>
              <a:buSzPts val="3600"/>
              <a:buNone/>
              <a:defRPr sz="3600">
                <a:solidFill>
                  <a:schemeClr val="accent1"/>
                </a:solidFill>
              </a:defRPr>
            </a:lvl3pPr>
            <a:lvl4pPr lvl="3">
              <a:spcBef>
                <a:spcPts val="0"/>
              </a:spcBef>
              <a:spcAft>
                <a:spcPts val="0"/>
              </a:spcAft>
              <a:buClr>
                <a:schemeClr val="accent1"/>
              </a:buClr>
              <a:buSzPts val="3600"/>
              <a:buNone/>
              <a:defRPr sz="3600">
                <a:solidFill>
                  <a:schemeClr val="accent1"/>
                </a:solidFill>
              </a:defRPr>
            </a:lvl4pPr>
            <a:lvl5pPr lvl="4">
              <a:spcBef>
                <a:spcPts val="0"/>
              </a:spcBef>
              <a:spcAft>
                <a:spcPts val="0"/>
              </a:spcAft>
              <a:buClr>
                <a:schemeClr val="accent1"/>
              </a:buClr>
              <a:buSzPts val="3600"/>
              <a:buNone/>
              <a:defRPr sz="3600">
                <a:solidFill>
                  <a:schemeClr val="accent1"/>
                </a:solidFill>
              </a:defRPr>
            </a:lvl5pPr>
            <a:lvl6pPr lvl="5">
              <a:spcBef>
                <a:spcPts val="0"/>
              </a:spcBef>
              <a:spcAft>
                <a:spcPts val="0"/>
              </a:spcAft>
              <a:buClr>
                <a:schemeClr val="accent1"/>
              </a:buClr>
              <a:buSzPts val="3600"/>
              <a:buNone/>
              <a:defRPr sz="3600">
                <a:solidFill>
                  <a:schemeClr val="accent1"/>
                </a:solidFill>
              </a:defRPr>
            </a:lvl6pPr>
            <a:lvl7pPr lvl="6">
              <a:spcBef>
                <a:spcPts val="0"/>
              </a:spcBef>
              <a:spcAft>
                <a:spcPts val="0"/>
              </a:spcAft>
              <a:buClr>
                <a:schemeClr val="accent1"/>
              </a:buClr>
              <a:buSzPts val="3600"/>
              <a:buNone/>
              <a:defRPr sz="3600">
                <a:solidFill>
                  <a:schemeClr val="accent1"/>
                </a:solidFill>
              </a:defRPr>
            </a:lvl7pPr>
            <a:lvl8pPr lvl="7">
              <a:spcBef>
                <a:spcPts val="0"/>
              </a:spcBef>
              <a:spcAft>
                <a:spcPts val="0"/>
              </a:spcAft>
              <a:buClr>
                <a:schemeClr val="accent1"/>
              </a:buClr>
              <a:buSzPts val="3600"/>
              <a:buNone/>
              <a:defRPr sz="3600">
                <a:solidFill>
                  <a:schemeClr val="accent1"/>
                </a:solidFill>
              </a:defRPr>
            </a:lvl8pPr>
            <a:lvl9pPr lvl="8">
              <a:spcBef>
                <a:spcPts val="0"/>
              </a:spcBef>
              <a:spcAft>
                <a:spcPts val="0"/>
              </a:spcAft>
              <a:buClr>
                <a:schemeClr val="accent1"/>
              </a:buClr>
              <a:buSzPts val="3600"/>
              <a:buNone/>
              <a:defRPr sz="3600">
                <a:solidFill>
                  <a:schemeClr val="accent1"/>
                </a:solidFill>
              </a:defRPr>
            </a:lvl9pPr>
          </a:lstStyle>
          <a:p/>
        </p:txBody>
      </p:sp>
      <p:sp>
        <p:nvSpPr>
          <p:cNvPr id="18" name="Google Shape;18;p3"/>
          <p:cNvSpPr txBox="1"/>
          <p:nvPr>
            <p:ph hasCustomPrompt="1" idx="2" type="title"/>
          </p:nvPr>
        </p:nvSpPr>
        <p:spPr>
          <a:xfrm>
            <a:off x="3931500" y="1884600"/>
            <a:ext cx="1281000" cy="478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700"/>
              <a:buNone/>
              <a:defRPr sz="37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tle and two bodies">
  <p:cSld name="CUSTOM_8">
    <p:spTree>
      <p:nvGrpSpPr>
        <p:cNvPr id="158" name="Shape 158"/>
        <p:cNvGrpSpPr/>
        <p:nvPr/>
      </p:nvGrpSpPr>
      <p:grpSpPr>
        <a:xfrm>
          <a:off x="0" y="0"/>
          <a:ext cx="0" cy="0"/>
          <a:chOff x="0" y="0"/>
          <a:chExt cx="0" cy="0"/>
        </a:xfrm>
      </p:grpSpPr>
      <p:sp>
        <p:nvSpPr>
          <p:cNvPr id="159" name="Google Shape;159;p21"/>
          <p:cNvSpPr txBox="1"/>
          <p:nvPr>
            <p:ph type="title"/>
          </p:nvPr>
        </p:nvSpPr>
        <p:spPr>
          <a:xfrm>
            <a:off x="718500" y="347795"/>
            <a:ext cx="7707000" cy="572700"/>
          </a:xfrm>
          <a:prstGeom prst="rect">
            <a:avLst/>
          </a:prstGeom>
        </p:spPr>
        <p:txBody>
          <a:bodyPr anchorCtr="0" anchor="t" bIns="91425" lIns="91425" spcFirstLastPara="1" rIns="91425" wrap="square" tIns="91425">
            <a:noAutofit/>
          </a:bodyPr>
          <a:lstStyle>
            <a:lvl1pPr lvl="0">
              <a:spcBef>
                <a:spcPts val="0"/>
              </a:spcBef>
              <a:spcAft>
                <a:spcPts val="0"/>
              </a:spcAft>
              <a:buNone/>
              <a:defRPr/>
            </a:lvl1pPr>
            <a:lvl2pPr lvl="1">
              <a:spcBef>
                <a:spcPts val="0"/>
              </a:spcBef>
              <a:spcAft>
                <a:spcPts val="0"/>
              </a:spcAft>
              <a:buNone/>
              <a:defRPr>
                <a:latin typeface="Helvetica Neue Light"/>
                <a:ea typeface="Helvetica Neue Light"/>
                <a:cs typeface="Helvetica Neue Light"/>
                <a:sym typeface="Helvetica Neue Light"/>
              </a:defRPr>
            </a:lvl2pPr>
            <a:lvl3pPr lvl="2">
              <a:spcBef>
                <a:spcPts val="0"/>
              </a:spcBef>
              <a:spcAft>
                <a:spcPts val="0"/>
              </a:spcAft>
              <a:buNone/>
              <a:defRPr>
                <a:latin typeface="Helvetica Neue Light"/>
                <a:ea typeface="Helvetica Neue Light"/>
                <a:cs typeface="Helvetica Neue Light"/>
                <a:sym typeface="Helvetica Neue Light"/>
              </a:defRPr>
            </a:lvl3pPr>
            <a:lvl4pPr lvl="3">
              <a:spcBef>
                <a:spcPts val="0"/>
              </a:spcBef>
              <a:spcAft>
                <a:spcPts val="0"/>
              </a:spcAft>
              <a:buNone/>
              <a:defRPr>
                <a:latin typeface="Helvetica Neue Light"/>
                <a:ea typeface="Helvetica Neue Light"/>
                <a:cs typeface="Helvetica Neue Light"/>
                <a:sym typeface="Helvetica Neue Light"/>
              </a:defRPr>
            </a:lvl4pPr>
            <a:lvl5pPr lvl="4">
              <a:spcBef>
                <a:spcPts val="0"/>
              </a:spcBef>
              <a:spcAft>
                <a:spcPts val="0"/>
              </a:spcAft>
              <a:buNone/>
              <a:defRPr>
                <a:latin typeface="Helvetica Neue Light"/>
                <a:ea typeface="Helvetica Neue Light"/>
                <a:cs typeface="Helvetica Neue Light"/>
                <a:sym typeface="Helvetica Neue Light"/>
              </a:defRPr>
            </a:lvl5pPr>
            <a:lvl6pPr lvl="5">
              <a:spcBef>
                <a:spcPts val="0"/>
              </a:spcBef>
              <a:spcAft>
                <a:spcPts val="0"/>
              </a:spcAft>
              <a:buNone/>
              <a:defRPr>
                <a:latin typeface="Helvetica Neue Light"/>
                <a:ea typeface="Helvetica Neue Light"/>
                <a:cs typeface="Helvetica Neue Light"/>
                <a:sym typeface="Helvetica Neue Light"/>
              </a:defRPr>
            </a:lvl6pPr>
            <a:lvl7pPr lvl="6">
              <a:spcBef>
                <a:spcPts val="0"/>
              </a:spcBef>
              <a:spcAft>
                <a:spcPts val="0"/>
              </a:spcAft>
              <a:buNone/>
              <a:defRPr>
                <a:latin typeface="Helvetica Neue Light"/>
                <a:ea typeface="Helvetica Neue Light"/>
                <a:cs typeface="Helvetica Neue Light"/>
                <a:sym typeface="Helvetica Neue Light"/>
              </a:defRPr>
            </a:lvl7pPr>
            <a:lvl8pPr lvl="7">
              <a:spcBef>
                <a:spcPts val="0"/>
              </a:spcBef>
              <a:spcAft>
                <a:spcPts val="0"/>
              </a:spcAft>
              <a:buNone/>
              <a:defRPr>
                <a:latin typeface="Helvetica Neue Light"/>
                <a:ea typeface="Helvetica Neue Light"/>
                <a:cs typeface="Helvetica Neue Light"/>
                <a:sym typeface="Helvetica Neue Light"/>
              </a:defRPr>
            </a:lvl8pPr>
            <a:lvl9pPr lvl="8">
              <a:spcBef>
                <a:spcPts val="0"/>
              </a:spcBef>
              <a:spcAft>
                <a:spcPts val="0"/>
              </a:spcAft>
              <a:buNone/>
              <a:defRPr>
                <a:latin typeface="Helvetica Neue Light"/>
                <a:ea typeface="Helvetica Neue Light"/>
                <a:cs typeface="Helvetica Neue Light"/>
                <a:sym typeface="Helvetica Neue Light"/>
              </a:defRPr>
            </a:lvl9pPr>
          </a:lstStyle>
          <a:p/>
        </p:txBody>
      </p:sp>
      <p:sp>
        <p:nvSpPr>
          <p:cNvPr id="160" name="Google Shape;160;p21"/>
          <p:cNvSpPr/>
          <p:nvPr/>
        </p:nvSpPr>
        <p:spPr>
          <a:xfrm flipH="1" rot="10800000">
            <a:off x="-2536724" y="3650250"/>
            <a:ext cx="6718109" cy="2956828"/>
          </a:xfrm>
          <a:custGeom>
            <a:rect b="b" l="l" r="r" t="t"/>
            <a:pathLst>
              <a:path extrusionOk="0" h="140902" w="303027">
                <a:moveTo>
                  <a:pt x="288430" y="1"/>
                </a:moveTo>
                <a:cubicBezTo>
                  <a:pt x="278141" y="1"/>
                  <a:pt x="261395" y="18672"/>
                  <a:pt x="223326" y="38139"/>
                </a:cubicBezTo>
                <a:cubicBezTo>
                  <a:pt x="189569" y="55389"/>
                  <a:pt x="166110" y="67382"/>
                  <a:pt x="137616" y="67382"/>
                </a:cubicBezTo>
                <a:cubicBezTo>
                  <a:pt x="135548" y="67382"/>
                  <a:pt x="133454" y="67319"/>
                  <a:pt x="131327" y="67190"/>
                </a:cubicBezTo>
                <a:cubicBezTo>
                  <a:pt x="98280" y="65181"/>
                  <a:pt x="83764" y="52963"/>
                  <a:pt x="60932" y="52963"/>
                </a:cubicBezTo>
                <a:cubicBezTo>
                  <a:pt x="55211" y="52963"/>
                  <a:pt x="48968" y="53730"/>
                  <a:pt x="41780" y="55617"/>
                </a:cubicBezTo>
                <a:cubicBezTo>
                  <a:pt x="33481" y="57796"/>
                  <a:pt x="7383" y="64642"/>
                  <a:pt x="3239" y="83466"/>
                </a:cubicBezTo>
                <a:cubicBezTo>
                  <a:pt x="1" y="98194"/>
                  <a:pt x="10752" y="117661"/>
                  <a:pt x="23790" y="122030"/>
                </a:cubicBezTo>
                <a:cubicBezTo>
                  <a:pt x="29171" y="123840"/>
                  <a:pt x="34041" y="122757"/>
                  <a:pt x="40994" y="127198"/>
                </a:cubicBezTo>
                <a:cubicBezTo>
                  <a:pt x="45245" y="129912"/>
                  <a:pt x="47888" y="134639"/>
                  <a:pt x="52007" y="137556"/>
                </a:cubicBezTo>
                <a:cubicBezTo>
                  <a:pt x="55417" y="139970"/>
                  <a:pt x="59407" y="140902"/>
                  <a:pt x="63557" y="140902"/>
                </a:cubicBezTo>
                <a:cubicBezTo>
                  <a:pt x="68637" y="140902"/>
                  <a:pt x="73958" y="139505"/>
                  <a:pt x="78749" y="137723"/>
                </a:cubicBezTo>
                <a:cubicBezTo>
                  <a:pt x="91893" y="132817"/>
                  <a:pt x="101525" y="132317"/>
                  <a:pt x="105550" y="131270"/>
                </a:cubicBezTo>
                <a:cubicBezTo>
                  <a:pt x="110694" y="129930"/>
                  <a:pt x="115295" y="129397"/>
                  <a:pt x="119496" y="129397"/>
                </a:cubicBezTo>
                <a:cubicBezTo>
                  <a:pt x="135878" y="129397"/>
                  <a:pt x="146185" y="137503"/>
                  <a:pt x="158993" y="137503"/>
                </a:cubicBezTo>
                <a:cubicBezTo>
                  <a:pt x="161669" y="137503"/>
                  <a:pt x="164454" y="137150"/>
                  <a:pt x="167427" y="136294"/>
                </a:cubicBezTo>
                <a:cubicBezTo>
                  <a:pt x="189251" y="130007"/>
                  <a:pt x="182678" y="107731"/>
                  <a:pt x="208801" y="87871"/>
                </a:cubicBezTo>
                <a:cubicBezTo>
                  <a:pt x="239174" y="64785"/>
                  <a:pt x="265177" y="81871"/>
                  <a:pt x="285382" y="59261"/>
                </a:cubicBezTo>
                <a:cubicBezTo>
                  <a:pt x="302110" y="40556"/>
                  <a:pt x="303027" y="7933"/>
                  <a:pt x="292430" y="1158"/>
                </a:cubicBezTo>
                <a:cubicBezTo>
                  <a:pt x="291197" y="370"/>
                  <a:pt x="289878" y="1"/>
                  <a:pt x="2884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21"/>
          <p:cNvSpPr txBox="1"/>
          <p:nvPr>
            <p:ph idx="1" type="subTitle"/>
          </p:nvPr>
        </p:nvSpPr>
        <p:spPr>
          <a:xfrm>
            <a:off x="612900" y="1169725"/>
            <a:ext cx="3933000" cy="3437400"/>
          </a:xfrm>
          <a:prstGeom prst="rect">
            <a:avLst/>
          </a:prstGeom>
          <a:noFill/>
        </p:spPr>
        <p:txBody>
          <a:bodyPr anchorCtr="0" anchor="t" bIns="91425" lIns="91425" spcFirstLastPara="1" rIns="91425" wrap="square" tIns="91425">
            <a:noAutofit/>
          </a:bodyPr>
          <a:lstStyle>
            <a:lvl1pPr lvl="0" algn="l">
              <a:spcBef>
                <a:spcPts val="0"/>
              </a:spcBef>
              <a:spcAft>
                <a:spcPts val="0"/>
              </a:spcAft>
              <a:buNone/>
              <a:defRPr sz="1300"/>
            </a:lvl1pPr>
            <a:lvl2pPr lvl="1">
              <a:spcBef>
                <a:spcPts val="0"/>
              </a:spcBef>
              <a:spcAft>
                <a:spcPts val="0"/>
              </a:spcAft>
              <a:buNone/>
              <a:defRPr sz="1300"/>
            </a:lvl2pPr>
            <a:lvl3pPr lvl="2">
              <a:spcBef>
                <a:spcPts val="0"/>
              </a:spcBef>
              <a:spcAft>
                <a:spcPts val="0"/>
              </a:spcAft>
              <a:buNone/>
              <a:defRPr sz="1300"/>
            </a:lvl3pPr>
            <a:lvl4pPr lvl="3">
              <a:spcBef>
                <a:spcPts val="0"/>
              </a:spcBef>
              <a:spcAft>
                <a:spcPts val="0"/>
              </a:spcAft>
              <a:buNone/>
              <a:defRPr sz="1300"/>
            </a:lvl4pPr>
            <a:lvl5pPr lvl="4">
              <a:spcBef>
                <a:spcPts val="0"/>
              </a:spcBef>
              <a:spcAft>
                <a:spcPts val="0"/>
              </a:spcAft>
              <a:buNone/>
              <a:defRPr sz="1300"/>
            </a:lvl5pPr>
            <a:lvl6pPr lvl="5">
              <a:spcBef>
                <a:spcPts val="0"/>
              </a:spcBef>
              <a:spcAft>
                <a:spcPts val="0"/>
              </a:spcAft>
              <a:buNone/>
              <a:defRPr sz="1300"/>
            </a:lvl6pPr>
            <a:lvl7pPr lvl="6">
              <a:spcBef>
                <a:spcPts val="0"/>
              </a:spcBef>
              <a:spcAft>
                <a:spcPts val="0"/>
              </a:spcAft>
              <a:buNone/>
              <a:defRPr sz="1300"/>
            </a:lvl7pPr>
            <a:lvl8pPr lvl="7">
              <a:spcBef>
                <a:spcPts val="0"/>
              </a:spcBef>
              <a:spcAft>
                <a:spcPts val="0"/>
              </a:spcAft>
              <a:buNone/>
              <a:defRPr sz="1300"/>
            </a:lvl8pPr>
            <a:lvl9pPr lvl="8">
              <a:spcBef>
                <a:spcPts val="0"/>
              </a:spcBef>
              <a:spcAft>
                <a:spcPts val="0"/>
              </a:spcAft>
              <a:buNone/>
              <a:defRPr sz="1300"/>
            </a:lvl9pPr>
          </a:lstStyle>
          <a:p/>
        </p:txBody>
      </p:sp>
      <p:sp>
        <p:nvSpPr>
          <p:cNvPr id="162" name="Google Shape;162;p21"/>
          <p:cNvSpPr txBox="1"/>
          <p:nvPr>
            <p:ph idx="2" type="subTitle"/>
          </p:nvPr>
        </p:nvSpPr>
        <p:spPr>
          <a:xfrm>
            <a:off x="4589425" y="1169725"/>
            <a:ext cx="3839700" cy="3437400"/>
          </a:xfrm>
          <a:prstGeom prst="rect">
            <a:avLst/>
          </a:prstGeom>
          <a:noFill/>
        </p:spPr>
        <p:txBody>
          <a:bodyPr anchorCtr="0" anchor="t" bIns="91425" lIns="91425" spcFirstLastPara="1" rIns="91425" wrap="square" tIns="91425">
            <a:noAutofit/>
          </a:bodyPr>
          <a:lstStyle>
            <a:lvl1pPr lvl="0" rtl="0" algn="l">
              <a:spcBef>
                <a:spcPts val="0"/>
              </a:spcBef>
              <a:spcAft>
                <a:spcPts val="0"/>
              </a:spcAft>
              <a:buNone/>
              <a:defRPr sz="1300"/>
            </a:lvl1pPr>
            <a:lvl2pPr lvl="1" rtl="0">
              <a:spcBef>
                <a:spcPts val="0"/>
              </a:spcBef>
              <a:spcAft>
                <a:spcPts val="0"/>
              </a:spcAft>
              <a:buNone/>
              <a:defRPr sz="1300"/>
            </a:lvl2pPr>
            <a:lvl3pPr lvl="2" rtl="0">
              <a:spcBef>
                <a:spcPts val="0"/>
              </a:spcBef>
              <a:spcAft>
                <a:spcPts val="0"/>
              </a:spcAft>
              <a:buNone/>
              <a:defRPr sz="1300"/>
            </a:lvl3pPr>
            <a:lvl4pPr lvl="3" rtl="0">
              <a:spcBef>
                <a:spcPts val="0"/>
              </a:spcBef>
              <a:spcAft>
                <a:spcPts val="0"/>
              </a:spcAft>
              <a:buNone/>
              <a:defRPr sz="1300"/>
            </a:lvl4pPr>
            <a:lvl5pPr lvl="4" rtl="0">
              <a:spcBef>
                <a:spcPts val="0"/>
              </a:spcBef>
              <a:spcAft>
                <a:spcPts val="0"/>
              </a:spcAft>
              <a:buNone/>
              <a:defRPr sz="1300"/>
            </a:lvl5pPr>
            <a:lvl6pPr lvl="5" rtl="0">
              <a:spcBef>
                <a:spcPts val="0"/>
              </a:spcBef>
              <a:spcAft>
                <a:spcPts val="0"/>
              </a:spcAft>
              <a:buNone/>
              <a:defRPr sz="1300"/>
            </a:lvl6pPr>
            <a:lvl7pPr lvl="6" rtl="0">
              <a:spcBef>
                <a:spcPts val="0"/>
              </a:spcBef>
              <a:spcAft>
                <a:spcPts val="0"/>
              </a:spcAft>
              <a:buNone/>
              <a:defRPr sz="1300"/>
            </a:lvl7pPr>
            <a:lvl8pPr lvl="7" rtl="0">
              <a:spcBef>
                <a:spcPts val="0"/>
              </a:spcBef>
              <a:spcAft>
                <a:spcPts val="0"/>
              </a:spcAft>
              <a:buNone/>
              <a:defRPr sz="1300"/>
            </a:lvl8pPr>
            <a:lvl9pPr lvl="8" rtl="0">
              <a:spcBef>
                <a:spcPts val="0"/>
              </a:spcBef>
              <a:spcAft>
                <a:spcPts val="0"/>
              </a:spcAft>
              <a:buNone/>
              <a:defRPr sz="1300"/>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tle and background 6">
  <p:cSld name="CUSTOM_9">
    <p:spTree>
      <p:nvGrpSpPr>
        <p:cNvPr id="163" name="Shape 163"/>
        <p:cNvGrpSpPr/>
        <p:nvPr/>
      </p:nvGrpSpPr>
      <p:grpSpPr>
        <a:xfrm>
          <a:off x="0" y="0"/>
          <a:ext cx="0" cy="0"/>
          <a:chOff x="0" y="0"/>
          <a:chExt cx="0" cy="0"/>
        </a:xfrm>
      </p:grpSpPr>
      <p:sp>
        <p:nvSpPr>
          <p:cNvPr id="164" name="Google Shape;164;p22"/>
          <p:cNvSpPr/>
          <p:nvPr/>
        </p:nvSpPr>
        <p:spPr>
          <a:xfrm>
            <a:off x="586825" y="0"/>
            <a:ext cx="6039251" cy="1257950"/>
          </a:xfrm>
          <a:custGeom>
            <a:rect b="b" l="l" r="r" t="t"/>
            <a:pathLst>
              <a:path extrusionOk="0" h="14086" w="67625">
                <a:moveTo>
                  <a:pt x="0" y="0"/>
                </a:moveTo>
                <a:cubicBezTo>
                  <a:pt x="402" y="4113"/>
                  <a:pt x="2448" y="8075"/>
                  <a:pt x="5668" y="10680"/>
                </a:cubicBezTo>
                <a:cubicBezTo>
                  <a:pt x="8424" y="12907"/>
                  <a:pt x="11971" y="14085"/>
                  <a:pt x="15507" y="14085"/>
                </a:cubicBezTo>
                <a:cubicBezTo>
                  <a:pt x="17301" y="14085"/>
                  <a:pt x="19092" y="13782"/>
                  <a:pt x="20776" y="13158"/>
                </a:cubicBezTo>
                <a:cubicBezTo>
                  <a:pt x="24326" y="11848"/>
                  <a:pt x="27347" y="9253"/>
                  <a:pt x="31004" y="8278"/>
                </a:cubicBezTo>
                <a:cubicBezTo>
                  <a:pt x="32201" y="7958"/>
                  <a:pt x="33406" y="7822"/>
                  <a:pt x="34617" y="7822"/>
                </a:cubicBezTo>
                <a:cubicBezTo>
                  <a:pt x="41471" y="7822"/>
                  <a:pt x="48519" y="12169"/>
                  <a:pt x="55292" y="12169"/>
                </a:cubicBezTo>
                <a:cubicBezTo>
                  <a:pt x="56756" y="12169"/>
                  <a:pt x="58207" y="11966"/>
                  <a:pt x="59641" y="11472"/>
                </a:cubicBezTo>
                <a:cubicBezTo>
                  <a:pt x="64328" y="9852"/>
                  <a:pt x="67624" y="4931"/>
                  <a:pt x="674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22"/>
          <p:cNvSpPr/>
          <p:nvPr/>
        </p:nvSpPr>
        <p:spPr>
          <a:xfrm>
            <a:off x="-152400" y="0"/>
            <a:ext cx="2499379" cy="4426045"/>
          </a:xfrm>
          <a:custGeom>
            <a:rect b="b" l="l" r="r" t="t"/>
            <a:pathLst>
              <a:path extrusionOk="0" h="49561" w="27987">
                <a:moveTo>
                  <a:pt x="0" y="0"/>
                </a:moveTo>
                <a:lnTo>
                  <a:pt x="0" y="47737"/>
                </a:lnTo>
                <a:cubicBezTo>
                  <a:pt x="1387" y="48842"/>
                  <a:pt x="3097" y="49560"/>
                  <a:pt x="4802" y="49560"/>
                </a:cubicBezTo>
                <a:cubicBezTo>
                  <a:pt x="5401" y="49560"/>
                  <a:pt x="5998" y="49472"/>
                  <a:pt x="6582" y="49280"/>
                </a:cubicBezTo>
                <a:cubicBezTo>
                  <a:pt x="10792" y="47899"/>
                  <a:pt x="11863" y="42419"/>
                  <a:pt x="11416" y="38011"/>
                </a:cubicBezTo>
                <a:cubicBezTo>
                  <a:pt x="10964" y="33609"/>
                  <a:pt x="9791" y="28815"/>
                  <a:pt x="12031" y="24996"/>
                </a:cubicBezTo>
                <a:cubicBezTo>
                  <a:pt x="14468" y="20852"/>
                  <a:pt x="19922" y="19648"/>
                  <a:pt x="23361" y="16286"/>
                </a:cubicBezTo>
                <a:cubicBezTo>
                  <a:pt x="27286" y="12467"/>
                  <a:pt x="27987" y="6013"/>
                  <a:pt x="25646" y="1066"/>
                </a:cubicBezTo>
                <a:cubicBezTo>
                  <a:pt x="25473" y="696"/>
                  <a:pt x="25285" y="340"/>
                  <a:pt x="2508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22"/>
          <p:cNvSpPr txBox="1"/>
          <p:nvPr>
            <p:ph type="title"/>
          </p:nvPr>
        </p:nvSpPr>
        <p:spPr>
          <a:xfrm>
            <a:off x="718500" y="357727"/>
            <a:ext cx="7707000" cy="572700"/>
          </a:xfrm>
          <a:prstGeom prst="rect">
            <a:avLst/>
          </a:prstGeom>
        </p:spPr>
        <p:txBody>
          <a:bodyPr anchorCtr="0" anchor="t" bIns="91425" lIns="91425" spcFirstLastPara="1" rIns="91425" wrap="square" tIns="91425">
            <a:noAutofit/>
          </a:bodyPr>
          <a:lstStyle>
            <a:lvl1pPr lvl="0">
              <a:spcBef>
                <a:spcPts val="0"/>
              </a:spcBef>
              <a:spcAft>
                <a:spcPts val="0"/>
              </a:spcAft>
              <a:buNone/>
              <a:defRPr/>
            </a:lvl1pPr>
            <a:lvl2pPr lvl="1">
              <a:spcBef>
                <a:spcPts val="0"/>
              </a:spcBef>
              <a:spcAft>
                <a:spcPts val="0"/>
              </a:spcAft>
              <a:buNone/>
              <a:defRPr>
                <a:latin typeface="Helvetica Neue Light"/>
                <a:ea typeface="Helvetica Neue Light"/>
                <a:cs typeface="Helvetica Neue Light"/>
                <a:sym typeface="Helvetica Neue Light"/>
              </a:defRPr>
            </a:lvl2pPr>
            <a:lvl3pPr lvl="2">
              <a:spcBef>
                <a:spcPts val="0"/>
              </a:spcBef>
              <a:spcAft>
                <a:spcPts val="0"/>
              </a:spcAft>
              <a:buNone/>
              <a:defRPr>
                <a:latin typeface="Helvetica Neue Light"/>
                <a:ea typeface="Helvetica Neue Light"/>
                <a:cs typeface="Helvetica Neue Light"/>
                <a:sym typeface="Helvetica Neue Light"/>
              </a:defRPr>
            </a:lvl3pPr>
            <a:lvl4pPr lvl="3">
              <a:spcBef>
                <a:spcPts val="0"/>
              </a:spcBef>
              <a:spcAft>
                <a:spcPts val="0"/>
              </a:spcAft>
              <a:buNone/>
              <a:defRPr>
                <a:latin typeface="Helvetica Neue Light"/>
                <a:ea typeface="Helvetica Neue Light"/>
                <a:cs typeface="Helvetica Neue Light"/>
                <a:sym typeface="Helvetica Neue Light"/>
              </a:defRPr>
            </a:lvl4pPr>
            <a:lvl5pPr lvl="4">
              <a:spcBef>
                <a:spcPts val="0"/>
              </a:spcBef>
              <a:spcAft>
                <a:spcPts val="0"/>
              </a:spcAft>
              <a:buNone/>
              <a:defRPr>
                <a:latin typeface="Helvetica Neue Light"/>
                <a:ea typeface="Helvetica Neue Light"/>
                <a:cs typeface="Helvetica Neue Light"/>
                <a:sym typeface="Helvetica Neue Light"/>
              </a:defRPr>
            </a:lvl5pPr>
            <a:lvl6pPr lvl="5">
              <a:spcBef>
                <a:spcPts val="0"/>
              </a:spcBef>
              <a:spcAft>
                <a:spcPts val="0"/>
              </a:spcAft>
              <a:buNone/>
              <a:defRPr>
                <a:latin typeface="Helvetica Neue Light"/>
                <a:ea typeface="Helvetica Neue Light"/>
                <a:cs typeface="Helvetica Neue Light"/>
                <a:sym typeface="Helvetica Neue Light"/>
              </a:defRPr>
            </a:lvl6pPr>
            <a:lvl7pPr lvl="6">
              <a:spcBef>
                <a:spcPts val="0"/>
              </a:spcBef>
              <a:spcAft>
                <a:spcPts val="0"/>
              </a:spcAft>
              <a:buNone/>
              <a:defRPr>
                <a:latin typeface="Helvetica Neue Light"/>
                <a:ea typeface="Helvetica Neue Light"/>
                <a:cs typeface="Helvetica Neue Light"/>
                <a:sym typeface="Helvetica Neue Light"/>
              </a:defRPr>
            </a:lvl7pPr>
            <a:lvl8pPr lvl="7">
              <a:spcBef>
                <a:spcPts val="0"/>
              </a:spcBef>
              <a:spcAft>
                <a:spcPts val="0"/>
              </a:spcAft>
              <a:buNone/>
              <a:defRPr>
                <a:latin typeface="Helvetica Neue Light"/>
                <a:ea typeface="Helvetica Neue Light"/>
                <a:cs typeface="Helvetica Neue Light"/>
                <a:sym typeface="Helvetica Neue Light"/>
              </a:defRPr>
            </a:lvl8pPr>
            <a:lvl9pPr lvl="8">
              <a:spcBef>
                <a:spcPts val="0"/>
              </a:spcBef>
              <a:spcAft>
                <a:spcPts val="0"/>
              </a:spcAft>
              <a:buNone/>
              <a:defRPr>
                <a:latin typeface="Helvetica Neue Light"/>
                <a:ea typeface="Helvetica Neue Light"/>
                <a:cs typeface="Helvetica Neue Light"/>
                <a:sym typeface="Helvetica Neue Light"/>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tle and background 5">
  <p:cSld name="CUSTOM_10">
    <p:spTree>
      <p:nvGrpSpPr>
        <p:cNvPr id="167" name="Shape 167"/>
        <p:cNvGrpSpPr/>
        <p:nvPr/>
      </p:nvGrpSpPr>
      <p:grpSpPr>
        <a:xfrm>
          <a:off x="0" y="0"/>
          <a:ext cx="0" cy="0"/>
          <a:chOff x="0" y="0"/>
          <a:chExt cx="0" cy="0"/>
        </a:xfrm>
      </p:grpSpPr>
      <p:sp>
        <p:nvSpPr>
          <p:cNvPr id="168" name="Google Shape;168;p23"/>
          <p:cNvSpPr/>
          <p:nvPr/>
        </p:nvSpPr>
        <p:spPr>
          <a:xfrm>
            <a:off x="4754226" y="2"/>
            <a:ext cx="4438131" cy="4186748"/>
          </a:xfrm>
          <a:custGeom>
            <a:rect b="b" l="l" r="r" t="t"/>
            <a:pathLst>
              <a:path extrusionOk="0" h="63655" w="67477">
                <a:moveTo>
                  <a:pt x="11686" y="1"/>
                </a:moveTo>
                <a:cubicBezTo>
                  <a:pt x="10853" y="4714"/>
                  <a:pt x="11767" y="9746"/>
                  <a:pt x="14301" y="13814"/>
                </a:cubicBezTo>
                <a:cubicBezTo>
                  <a:pt x="15520" y="15774"/>
                  <a:pt x="17099" y="17552"/>
                  <a:pt x="17810" y="19751"/>
                </a:cubicBezTo>
                <a:cubicBezTo>
                  <a:pt x="19410" y="24682"/>
                  <a:pt x="16129" y="29862"/>
                  <a:pt x="12382" y="33452"/>
                </a:cubicBezTo>
                <a:cubicBezTo>
                  <a:pt x="8639" y="37048"/>
                  <a:pt x="4104" y="40191"/>
                  <a:pt x="2128" y="44980"/>
                </a:cubicBezTo>
                <a:cubicBezTo>
                  <a:pt x="0" y="50134"/>
                  <a:pt x="1605" y="56594"/>
                  <a:pt x="5902" y="60149"/>
                </a:cubicBezTo>
                <a:cubicBezTo>
                  <a:pt x="8877" y="62614"/>
                  <a:pt x="12846" y="63655"/>
                  <a:pt x="16729" y="63655"/>
                </a:cubicBezTo>
                <a:cubicBezTo>
                  <a:pt x="16822" y="63655"/>
                  <a:pt x="16915" y="63654"/>
                  <a:pt x="17008" y="63653"/>
                </a:cubicBezTo>
                <a:cubicBezTo>
                  <a:pt x="20974" y="63592"/>
                  <a:pt x="24854" y="62546"/>
                  <a:pt x="28612" y="61292"/>
                </a:cubicBezTo>
                <a:cubicBezTo>
                  <a:pt x="42755" y="56579"/>
                  <a:pt x="55756" y="49002"/>
                  <a:pt x="67477" y="39739"/>
                </a:cubicBezTo>
                <a:lnTo>
                  <a:pt x="67477" y="6"/>
                </a:lnTo>
                <a:lnTo>
                  <a:pt x="6747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23"/>
          <p:cNvSpPr/>
          <p:nvPr/>
        </p:nvSpPr>
        <p:spPr>
          <a:xfrm>
            <a:off x="5262256" y="397"/>
            <a:ext cx="4338946" cy="3874000"/>
          </a:xfrm>
          <a:custGeom>
            <a:rect b="b" l="l" r="r" t="t"/>
            <a:pathLst>
              <a:path extrusionOk="0" h="58900" w="65969">
                <a:moveTo>
                  <a:pt x="65430" y="0"/>
                </a:moveTo>
                <a:lnTo>
                  <a:pt x="65430" y="5"/>
                </a:lnTo>
                <a:lnTo>
                  <a:pt x="9639" y="5"/>
                </a:lnTo>
                <a:cubicBezTo>
                  <a:pt x="8802" y="4362"/>
                  <a:pt x="11767" y="9009"/>
                  <a:pt x="14301" y="12767"/>
                </a:cubicBezTo>
                <a:cubicBezTo>
                  <a:pt x="15520" y="14570"/>
                  <a:pt x="17105" y="16220"/>
                  <a:pt x="17816" y="18247"/>
                </a:cubicBezTo>
                <a:cubicBezTo>
                  <a:pt x="19415" y="22807"/>
                  <a:pt x="16130" y="27596"/>
                  <a:pt x="12387" y="30907"/>
                </a:cubicBezTo>
                <a:cubicBezTo>
                  <a:pt x="8639" y="34223"/>
                  <a:pt x="4109" y="37123"/>
                  <a:pt x="2129" y="41556"/>
                </a:cubicBezTo>
                <a:cubicBezTo>
                  <a:pt x="1" y="46315"/>
                  <a:pt x="1605" y="52282"/>
                  <a:pt x="5907" y="55562"/>
                </a:cubicBezTo>
                <a:cubicBezTo>
                  <a:pt x="7831" y="57035"/>
                  <a:pt x="9775" y="58899"/>
                  <a:pt x="14093" y="58899"/>
                </a:cubicBezTo>
                <a:cubicBezTo>
                  <a:pt x="16625" y="58899"/>
                  <a:pt x="19972" y="58258"/>
                  <a:pt x="24610" y="56522"/>
                </a:cubicBezTo>
                <a:cubicBezTo>
                  <a:pt x="36926" y="51916"/>
                  <a:pt x="54243" y="40378"/>
                  <a:pt x="65969" y="31821"/>
                </a:cubicBezTo>
                <a:lnTo>
                  <a:pt x="6543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23"/>
          <p:cNvSpPr txBox="1"/>
          <p:nvPr>
            <p:ph type="title"/>
          </p:nvPr>
        </p:nvSpPr>
        <p:spPr>
          <a:xfrm>
            <a:off x="718400" y="366010"/>
            <a:ext cx="7707000" cy="572700"/>
          </a:xfrm>
          <a:prstGeom prst="rect">
            <a:avLst/>
          </a:prstGeom>
        </p:spPr>
        <p:txBody>
          <a:bodyPr anchorCtr="0" anchor="t" bIns="91425" lIns="91425" spcFirstLastPara="1" rIns="91425" wrap="square" tIns="91425">
            <a:noAutofit/>
          </a:bodyPr>
          <a:lstStyle>
            <a:lvl1pPr lvl="0">
              <a:spcBef>
                <a:spcPts val="0"/>
              </a:spcBef>
              <a:spcAft>
                <a:spcPts val="0"/>
              </a:spcAft>
              <a:buNone/>
              <a:defRPr/>
            </a:lvl1pPr>
            <a:lvl2pPr lvl="1">
              <a:spcBef>
                <a:spcPts val="0"/>
              </a:spcBef>
              <a:spcAft>
                <a:spcPts val="0"/>
              </a:spcAft>
              <a:buNone/>
              <a:defRPr>
                <a:latin typeface="Helvetica Neue Light"/>
                <a:ea typeface="Helvetica Neue Light"/>
                <a:cs typeface="Helvetica Neue Light"/>
                <a:sym typeface="Helvetica Neue Light"/>
              </a:defRPr>
            </a:lvl2pPr>
            <a:lvl3pPr lvl="2">
              <a:spcBef>
                <a:spcPts val="0"/>
              </a:spcBef>
              <a:spcAft>
                <a:spcPts val="0"/>
              </a:spcAft>
              <a:buNone/>
              <a:defRPr>
                <a:latin typeface="Helvetica Neue Light"/>
                <a:ea typeface="Helvetica Neue Light"/>
                <a:cs typeface="Helvetica Neue Light"/>
                <a:sym typeface="Helvetica Neue Light"/>
              </a:defRPr>
            </a:lvl3pPr>
            <a:lvl4pPr lvl="3">
              <a:spcBef>
                <a:spcPts val="0"/>
              </a:spcBef>
              <a:spcAft>
                <a:spcPts val="0"/>
              </a:spcAft>
              <a:buNone/>
              <a:defRPr>
                <a:latin typeface="Helvetica Neue Light"/>
                <a:ea typeface="Helvetica Neue Light"/>
                <a:cs typeface="Helvetica Neue Light"/>
                <a:sym typeface="Helvetica Neue Light"/>
              </a:defRPr>
            </a:lvl4pPr>
            <a:lvl5pPr lvl="4">
              <a:spcBef>
                <a:spcPts val="0"/>
              </a:spcBef>
              <a:spcAft>
                <a:spcPts val="0"/>
              </a:spcAft>
              <a:buNone/>
              <a:defRPr>
                <a:latin typeface="Helvetica Neue Light"/>
                <a:ea typeface="Helvetica Neue Light"/>
                <a:cs typeface="Helvetica Neue Light"/>
                <a:sym typeface="Helvetica Neue Light"/>
              </a:defRPr>
            </a:lvl5pPr>
            <a:lvl6pPr lvl="5">
              <a:spcBef>
                <a:spcPts val="0"/>
              </a:spcBef>
              <a:spcAft>
                <a:spcPts val="0"/>
              </a:spcAft>
              <a:buNone/>
              <a:defRPr>
                <a:latin typeface="Helvetica Neue Light"/>
                <a:ea typeface="Helvetica Neue Light"/>
                <a:cs typeface="Helvetica Neue Light"/>
                <a:sym typeface="Helvetica Neue Light"/>
              </a:defRPr>
            </a:lvl6pPr>
            <a:lvl7pPr lvl="6">
              <a:spcBef>
                <a:spcPts val="0"/>
              </a:spcBef>
              <a:spcAft>
                <a:spcPts val="0"/>
              </a:spcAft>
              <a:buNone/>
              <a:defRPr>
                <a:latin typeface="Helvetica Neue Light"/>
                <a:ea typeface="Helvetica Neue Light"/>
                <a:cs typeface="Helvetica Neue Light"/>
                <a:sym typeface="Helvetica Neue Light"/>
              </a:defRPr>
            </a:lvl7pPr>
            <a:lvl8pPr lvl="7">
              <a:spcBef>
                <a:spcPts val="0"/>
              </a:spcBef>
              <a:spcAft>
                <a:spcPts val="0"/>
              </a:spcAft>
              <a:buNone/>
              <a:defRPr>
                <a:latin typeface="Helvetica Neue Light"/>
                <a:ea typeface="Helvetica Neue Light"/>
                <a:cs typeface="Helvetica Neue Light"/>
                <a:sym typeface="Helvetica Neue Light"/>
              </a:defRPr>
            </a:lvl8pPr>
            <a:lvl9pPr lvl="8">
              <a:spcBef>
                <a:spcPts val="0"/>
              </a:spcBef>
              <a:spcAft>
                <a:spcPts val="0"/>
              </a:spcAft>
              <a:buNone/>
              <a:defRPr>
                <a:latin typeface="Helvetica Neue Light"/>
                <a:ea typeface="Helvetica Neue Light"/>
                <a:cs typeface="Helvetica Neue Light"/>
                <a:sym typeface="Helvetica Neue Light"/>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tle and background 4">
  <p:cSld name="CUSTOM_11">
    <p:spTree>
      <p:nvGrpSpPr>
        <p:cNvPr id="171" name="Shape 171"/>
        <p:cNvGrpSpPr/>
        <p:nvPr/>
      </p:nvGrpSpPr>
      <p:grpSpPr>
        <a:xfrm>
          <a:off x="0" y="0"/>
          <a:ext cx="0" cy="0"/>
          <a:chOff x="0" y="0"/>
          <a:chExt cx="0" cy="0"/>
        </a:xfrm>
      </p:grpSpPr>
      <p:sp>
        <p:nvSpPr>
          <p:cNvPr id="172" name="Google Shape;172;p24"/>
          <p:cNvSpPr/>
          <p:nvPr/>
        </p:nvSpPr>
        <p:spPr>
          <a:xfrm>
            <a:off x="4629151" y="-8276"/>
            <a:ext cx="4094287" cy="1647149"/>
          </a:xfrm>
          <a:custGeom>
            <a:rect b="b" l="l" r="r" t="t"/>
            <a:pathLst>
              <a:path extrusionOk="0" h="28076" w="69788">
                <a:moveTo>
                  <a:pt x="18496" y="0"/>
                </a:moveTo>
                <a:cubicBezTo>
                  <a:pt x="8589" y="0"/>
                  <a:pt x="1180" y="39"/>
                  <a:pt x="1138" y="157"/>
                </a:cubicBezTo>
                <a:cubicBezTo>
                  <a:pt x="0" y="3397"/>
                  <a:pt x="899" y="7856"/>
                  <a:pt x="2742" y="10755"/>
                </a:cubicBezTo>
                <a:cubicBezTo>
                  <a:pt x="3910" y="12599"/>
                  <a:pt x="5495" y="14280"/>
                  <a:pt x="7536" y="15062"/>
                </a:cubicBezTo>
                <a:cubicBezTo>
                  <a:pt x="8882" y="15580"/>
                  <a:pt x="10340" y="15676"/>
                  <a:pt x="11762" y="15930"/>
                </a:cubicBezTo>
                <a:cubicBezTo>
                  <a:pt x="13895" y="16311"/>
                  <a:pt x="15956" y="17047"/>
                  <a:pt x="17846" y="18099"/>
                </a:cubicBezTo>
                <a:cubicBezTo>
                  <a:pt x="22162" y="20511"/>
                  <a:pt x="25473" y="24518"/>
                  <a:pt x="29957" y="26610"/>
                </a:cubicBezTo>
                <a:cubicBezTo>
                  <a:pt x="32070" y="27600"/>
                  <a:pt x="34390" y="28076"/>
                  <a:pt x="36717" y="28076"/>
                </a:cubicBezTo>
                <a:cubicBezTo>
                  <a:pt x="41252" y="28076"/>
                  <a:pt x="45814" y="26268"/>
                  <a:pt x="48915" y="22938"/>
                </a:cubicBezTo>
                <a:cubicBezTo>
                  <a:pt x="51109" y="20587"/>
                  <a:pt x="52714" y="17510"/>
                  <a:pt x="55603" y="16108"/>
                </a:cubicBezTo>
                <a:cubicBezTo>
                  <a:pt x="57320" y="15270"/>
                  <a:pt x="59295" y="15143"/>
                  <a:pt x="61123" y="14579"/>
                </a:cubicBezTo>
                <a:cubicBezTo>
                  <a:pt x="64013" y="13675"/>
                  <a:pt x="66527" y="11619"/>
                  <a:pt x="67974" y="8958"/>
                </a:cubicBezTo>
                <a:cubicBezTo>
                  <a:pt x="69422" y="6307"/>
                  <a:pt x="69787" y="3077"/>
                  <a:pt x="68970" y="162"/>
                </a:cubicBezTo>
                <a:cubicBezTo>
                  <a:pt x="68970" y="162"/>
                  <a:pt x="38594" y="0"/>
                  <a:pt x="1849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24"/>
          <p:cNvSpPr/>
          <p:nvPr/>
        </p:nvSpPr>
        <p:spPr>
          <a:xfrm>
            <a:off x="7561274" y="2136"/>
            <a:ext cx="1582738" cy="1405167"/>
          </a:xfrm>
          <a:custGeom>
            <a:rect b="b" l="l" r="r" t="t"/>
            <a:pathLst>
              <a:path extrusionOk="0" h="21714" w="24458">
                <a:moveTo>
                  <a:pt x="16881" y="1"/>
                </a:moveTo>
                <a:cubicBezTo>
                  <a:pt x="16545" y="1377"/>
                  <a:pt x="15845" y="2621"/>
                  <a:pt x="14697" y="3454"/>
                </a:cubicBezTo>
                <a:cubicBezTo>
                  <a:pt x="12747" y="4866"/>
                  <a:pt x="10136" y="4724"/>
                  <a:pt x="7734" y="4861"/>
                </a:cubicBezTo>
                <a:cubicBezTo>
                  <a:pt x="5678" y="4983"/>
                  <a:pt x="3509" y="5414"/>
                  <a:pt x="2001" y="6816"/>
                </a:cubicBezTo>
                <a:cubicBezTo>
                  <a:pt x="498" y="8223"/>
                  <a:pt x="0" y="10853"/>
                  <a:pt x="1452" y="12326"/>
                </a:cubicBezTo>
                <a:cubicBezTo>
                  <a:pt x="3357" y="14276"/>
                  <a:pt x="7155" y="13118"/>
                  <a:pt x="8918" y="15195"/>
                </a:cubicBezTo>
                <a:cubicBezTo>
                  <a:pt x="9852" y="16292"/>
                  <a:pt x="9842" y="17902"/>
                  <a:pt x="10502" y="19182"/>
                </a:cubicBezTo>
                <a:cubicBezTo>
                  <a:pt x="11359" y="20851"/>
                  <a:pt x="13302" y="21713"/>
                  <a:pt x="15204" y="21713"/>
                </a:cubicBezTo>
                <a:cubicBezTo>
                  <a:pt x="15524" y="21713"/>
                  <a:pt x="15842" y="21689"/>
                  <a:pt x="16154" y="21640"/>
                </a:cubicBezTo>
                <a:cubicBezTo>
                  <a:pt x="18739" y="21239"/>
                  <a:pt x="20689" y="19542"/>
                  <a:pt x="22614" y="17917"/>
                </a:cubicBezTo>
                <a:cubicBezTo>
                  <a:pt x="23173" y="17450"/>
                  <a:pt x="23818" y="17013"/>
                  <a:pt x="24457" y="16577"/>
                </a:cubicBezTo>
                <a:lnTo>
                  <a:pt x="2445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24"/>
          <p:cNvSpPr txBox="1"/>
          <p:nvPr>
            <p:ph type="title"/>
          </p:nvPr>
        </p:nvSpPr>
        <p:spPr>
          <a:xfrm>
            <a:off x="718500" y="347223"/>
            <a:ext cx="7707000" cy="572700"/>
          </a:xfrm>
          <a:prstGeom prst="rect">
            <a:avLst/>
          </a:prstGeom>
        </p:spPr>
        <p:txBody>
          <a:bodyPr anchorCtr="0" anchor="t" bIns="91425" lIns="91425" spcFirstLastPara="1" rIns="91425" wrap="square" tIns="91425">
            <a:noAutofit/>
          </a:bodyPr>
          <a:lstStyle>
            <a:lvl1pPr lvl="0">
              <a:spcBef>
                <a:spcPts val="0"/>
              </a:spcBef>
              <a:spcAft>
                <a:spcPts val="0"/>
              </a:spcAft>
              <a:buNone/>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itle and text">
  <p:cSld name="CUSTOM_11_1">
    <p:spTree>
      <p:nvGrpSpPr>
        <p:cNvPr id="175" name="Shape 175"/>
        <p:cNvGrpSpPr/>
        <p:nvPr/>
      </p:nvGrpSpPr>
      <p:grpSpPr>
        <a:xfrm>
          <a:off x="0" y="0"/>
          <a:ext cx="0" cy="0"/>
          <a:chOff x="0" y="0"/>
          <a:chExt cx="0" cy="0"/>
        </a:xfrm>
      </p:grpSpPr>
      <p:sp>
        <p:nvSpPr>
          <p:cNvPr id="176" name="Google Shape;176;p25"/>
          <p:cNvSpPr/>
          <p:nvPr/>
        </p:nvSpPr>
        <p:spPr>
          <a:xfrm>
            <a:off x="4207250" y="-8283"/>
            <a:ext cx="4516156" cy="1816868"/>
          </a:xfrm>
          <a:custGeom>
            <a:rect b="b" l="l" r="r" t="t"/>
            <a:pathLst>
              <a:path extrusionOk="0" h="28076" w="69788">
                <a:moveTo>
                  <a:pt x="18496" y="0"/>
                </a:moveTo>
                <a:cubicBezTo>
                  <a:pt x="8589" y="0"/>
                  <a:pt x="1180" y="39"/>
                  <a:pt x="1138" y="157"/>
                </a:cubicBezTo>
                <a:cubicBezTo>
                  <a:pt x="0" y="3397"/>
                  <a:pt x="899" y="7856"/>
                  <a:pt x="2742" y="10755"/>
                </a:cubicBezTo>
                <a:cubicBezTo>
                  <a:pt x="3910" y="12599"/>
                  <a:pt x="5495" y="14280"/>
                  <a:pt x="7536" y="15062"/>
                </a:cubicBezTo>
                <a:cubicBezTo>
                  <a:pt x="8882" y="15580"/>
                  <a:pt x="10340" y="15676"/>
                  <a:pt x="11762" y="15930"/>
                </a:cubicBezTo>
                <a:cubicBezTo>
                  <a:pt x="13895" y="16311"/>
                  <a:pt x="15956" y="17047"/>
                  <a:pt x="17846" y="18099"/>
                </a:cubicBezTo>
                <a:cubicBezTo>
                  <a:pt x="22162" y="20511"/>
                  <a:pt x="25473" y="24518"/>
                  <a:pt x="29957" y="26610"/>
                </a:cubicBezTo>
                <a:cubicBezTo>
                  <a:pt x="32070" y="27600"/>
                  <a:pt x="34390" y="28076"/>
                  <a:pt x="36717" y="28076"/>
                </a:cubicBezTo>
                <a:cubicBezTo>
                  <a:pt x="41252" y="28076"/>
                  <a:pt x="45814" y="26268"/>
                  <a:pt x="48915" y="22938"/>
                </a:cubicBezTo>
                <a:cubicBezTo>
                  <a:pt x="51109" y="20587"/>
                  <a:pt x="52714" y="17510"/>
                  <a:pt x="55603" y="16108"/>
                </a:cubicBezTo>
                <a:cubicBezTo>
                  <a:pt x="57320" y="15270"/>
                  <a:pt x="59295" y="15143"/>
                  <a:pt x="61123" y="14579"/>
                </a:cubicBezTo>
                <a:cubicBezTo>
                  <a:pt x="64013" y="13675"/>
                  <a:pt x="66527" y="11619"/>
                  <a:pt x="67974" y="8958"/>
                </a:cubicBezTo>
                <a:cubicBezTo>
                  <a:pt x="69422" y="6307"/>
                  <a:pt x="69787" y="3077"/>
                  <a:pt x="68970" y="162"/>
                </a:cubicBezTo>
                <a:cubicBezTo>
                  <a:pt x="68970" y="162"/>
                  <a:pt x="38594" y="0"/>
                  <a:pt x="184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25"/>
          <p:cNvSpPr/>
          <p:nvPr/>
        </p:nvSpPr>
        <p:spPr>
          <a:xfrm>
            <a:off x="7561274" y="2136"/>
            <a:ext cx="1582738" cy="1405167"/>
          </a:xfrm>
          <a:custGeom>
            <a:rect b="b" l="l" r="r" t="t"/>
            <a:pathLst>
              <a:path extrusionOk="0" h="21714" w="24458">
                <a:moveTo>
                  <a:pt x="16881" y="1"/>
                </a:moveTo>
                <a:cubicBezTo>
                  <a:pt x="16545" y="1377"/>
                  <a:pt x="15845" y="2621"/>
                  <a:pt x="14697" y="3454"/>
                </a:cubicBezTo>
                <a:cubicBezTo>
                  <a:pt x="12747" y="4866"/>
                  <a:pt x="10136" y="4724"/>
                  <a:pt x="7734" y="4861"/>
                </a:cubicBezTo>
                <a:cubicBezTo>
                  <a:pt x="5678" y="4983"/>
                  <a:pt x="3509" y="5414"/>
                  <a:pt x="2001" y="6816"/>
                </a:cubicBezTo>
                <a:cubicBezTo>
                  <a:pt x="498" y="8223"/>
                  <a:pt x="0" y="10853"/>
                  <a:pt x="1452" y="12326"/>
                </a:cubicBezTo>
                <a:cubicBezTo>
                  <a:pt x="3357" y="14276"/>
                  <a:pt x="7155" y="13118"/>
                  <a:pt x="8918" y="15195"/>
                </a:cubicBezTo>
                <a:cubicBezTo>
                  <a:pt x="9852" y="16292"/>
                  <a:pt x="9842" y="17902"/>
                  <a:pt x="10502" y="19182"/>
                </a:cubicBezTo>
                <a:cubicBezTo>
                  <a:pt x="11359" y="20851"/>
                  <a:pt x="13302" y="21713"/>
                  <a:pt x="15204" y="21713"/>
                </a:cubicBezTo>
                <a:cubicBezTo>
                  <a:pt x="15524" y="21713"/>
                  <a:pt x="15842" y="21689"/>
                  <a:pt x="16154" y="21640"/>
                </a:cubicBezTo>
                <a:cubicBezTo>
                  <a:pt x="18739" y="21239"/>
                  <a:pt x="20689" y="19542"/>
                  <a:pt x="22614" y="17917"/>
                </a:cubicBezTo>
                <a:cubicBezTo>
                  <a:pt x="23173" y="17450"/>
                  <a:pt x="23818" y="17013"/>
                  <a:pt x="24457" y="16577"/>
                </a:cubicBezTo>
                <a:lnTo>
                  <a:pt x="2445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25"/>
          <p:cNvSpPr txBox="1"/>
          <p:nvPr>
            <p:ph type="title"/>
          </p:nvPr>
        </p:nvSpPr>
        <p:spPr>
          <a:xfrm>
            <a:off x="718500" y="347223"/>
            <a:ext cx="7707000" cy="5727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9" name="Google Shape;179;p25"/>
          <p:cNvSpPr txBox="1"/>
          <p:nvPr>
            <p:ph idx="1" type="subTitle"/>
          </p:nvPr>
        </p:nvSpPr>
        <p:spPr>
          <a:xfrm>
            <a:off x="6178825" y="1739225"/>
            <a:ext cx="2246400" cy="301800"/>
          </a:xfrm>
          <a:prstGeom prst="rect">
            <a:avLst/>
          </a:prstGeom>
        </p:spPr>
        <p:txBody>
          <a:bodyPr anchorCtr="0" anchor="t" bIns="91425" lIns="91425" spcFirstLastPara="1" rIns="91425" wrap="square" tIns="91425">
            <a:noAutofit/>
          </a:bodyPr>
          <a:lstStyle>
            <a:lvl1pPr lvl="0" algn="l">
              <a:spcBef>
                <a:spcPts val="0"/>
              </a:spcBef>
              <a:spcAft>
                <a:spcPts val="0"/>
              </a:spcAft>
              <a:buNone/>
              <a:defRPr b="1" sz="1700">
                <a:solidFill>
                  <a:schemeClr val="accent1"/>
                </a:solidFill>
              </a:defRPr>
            </a:lvl1pPr>
            <a:lvl2pPr lvl="1">
              <a:spcBef>
                <a:spcPts val="0"/>
              </a:spcBef>
              <a:spcAft>
                <a:spcPts val="0"/>
              </a:spcAft>
              <a:buNone/>
              <a:defRPr sz="1700"/>
            </a:lvl2pPr>
            <a:lvl3pPr lvl="2">
              <a:spcBef>
                <a:spcPts val="0"/>
              </a:spcBef>
              <a:spcAft>
                <a:spcPts val="0"/>
              </a:spcAft>
              <a:buNone/>
              <a:defRPr sz="1700"/>
            </a:lvl3pPr>
            <a:lvl4pPr lvl="3">
              <a:spcBef>
                <a:spcPts val="0"/>
              </a:spcBef>
              <a:spcAft>
                <a:spcPts val="0"/>
              </a:spcAft>
              <a:buNone/>
              <a:defRPr sz="1700"/>
            </a:lvl4pPr>
            <a:lvl5pPr lvl="4">
              <a:spcBef>
                <a:spcPts val="0"/>
              </a:spcBef>
              <a:spcAft>
                <a:spcPts val="0"/>
              </a:spcAft>
              <a:buNone/>
              <a:defRPr sz="1700"/>
            </a:lvl5pPr>
            <a:lvl6pPr lvl="5">
              <a:spcBef>
                <a:spcPts val="0"/>
              </a:spcBef>
              <a:spcAft>
                <a:spcPts val="0"/>
              </a:spcAft>
              <a:buNone/>
              <a:defRPr sz="1700"/>
            </a:lvl6pPr>
            <a:lvl7pPr lvl="6">
              <a:spcBef>
                <a:spcPts val="0"/>
              </a:spcBef>
              <a:spcAft>
                <a:spcPts val="0"/>
              </a:spcAft>
              <a:buNone/>
              <a:defRPr sz="1700"/>
            </a:lvl7pPr>
            <a:lvl8pPr lvl="7">
              <a:spcBef>
                <a:spcPts val="0"/>
              </a:spcBef>
              <a:spcAft>
                <a:spcPts val="0"/>
              </a:spcAft>
              <a:buNone/>
              <a:defRPr sz="1700"/>
            </a:lvl8pPr>
            <a:lvl9pPr lvl="8">
              <a:spcBef>
                <a:spcPts val="0"/>
              </a:spcBef>
              <a:spcAft>
                <a:spcPts val="0"/>
              </a:spcAft>
              <a:buNone/>
              <a:defRPr sz="1700"/>
            </a:lvl9pPr>
          </a:lstStyle>
          <a:p/>
        </p:txBody>
      </p:sp>
      <p:sp>
        <p:nvSpPr>
          <p:cNvPr id="180" name="Google Shape;180;p25"/>
          <p:cNvSpPr txBox="1"/>
          <p:nvPr>
            <p:ph idx="2" type="subTitle"/>
          </p:nvPr>
        </p:nvSpPr>
        <p:spPr>
          <a:xfrm>
            <a:off x="6178825" y="2177450"/>
            <a:ext cx="2246400" cy="1332000"/>
          </a:xfrm>
          <a:prstGeom prst="rect">
            <a:avLst/>
          </a:prstGeom>
        </p:spPr>
        <p:txBody>
          <a:bodyPr anchorCtr="0" anchor="t" bIns="91425" lIns="91425" spcFirstLastPara="1" rIns="91425" wrap="square" tIns="91425">
            <a:noAutofit/>
          </a:bodyPr>
          <a:lstStyle>
            <a:lvl1pPr lvl="0" algn="l">
              <a:spcBef>
                <a:spcPts val="0"/>
              </a:spcBef>
              <a:spcAft>
                <a:spcPts val="0"/>
              </a:spcAft>
              <a:buNone/>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p:txBody>
      </p:sp>
      <p:sp>
        <p:nvSpPr>
          <p:cNvPr id="181" name="Google Shape;181;p25"/>
          <p:cNvSpPr txBox="1"/>
          <p:nvPr>
            <p:ph idx="3" type="subTitle"/>
          </p:nvPr>
        </p:nvSpPr>
        <p:spPr>
          <a:xfrm>
            <a:off x="6493575" y="3624475"/>
            <a:ext cx="1931700" cy="301800"/>
          </a:xfrm>
          <a:prstGeom prst="rect">
            <a:avLst/>
          </a:prstGeom>
        </p:spPr>
        <p:txBody>
          <a:bodyPr anchorCtr="0" anchor="t" bIns="91425" lIns="91425" spcFirstLastPara="1" rIns="91425" wrap="square" tIns="91425">
            <a:noAutofit/>
          </a:bodyPr>
          <a:lstStyle>
            <a:lvl1pPr lvl="0" algn="l">
              <a:spcBef>
                <a:spcPts val="0"/>
              </a:spcBef>
              <a:spcAft>
                <a:spcPts val="0"/>
              </a:spcAft>
              <a:buNone/>
              <a:defRPr b="1" sz="1300">
                <a:solidFill>
                  <a:schemeClr val="accent1"/>
                </a:solidFill>
              </a:defRPr>
            </a:lvl1pPr>
            <a:lvl2pPr lvl="1" algn="l">
              <a:spcBef>
                <a:spcPts val="0"/>
              </a:spcBef>
              <a:spcAft>
                <a:spcPts val="0"/>
              </a:spcAft>
              <a:buNone/>
              <a:defRPr b="1" sz="1300">
                <a:solidFill>
                  <a:schemeClr val="accent1"/>
                </a:solidFill>
              </a:defRPr>
            </a:lvl2pPr>
            <a:lvl3pPr lvl="2" algn="l">
              <a:spcBef>
                <a:spcPts val="0"/>
              </a:spcBef>
              <a:spcAft>
                <a:spcPts val="0"/>
              </a:spcAft>
              <a:buNone/>
              <a:defRPr b="1" sz="1300">
                <a:solidFill>
                  <a:schemeClr val="accent1"/>
                </a:solidFill>
              </a:defRPr>
            </a:lvl3pPr>
            <a:lvl4pPr lvl="3" algn="l">
              <a:spcBef>
                <a:spcPts val="0"/>
              </a:spcBef>
              <a:spcAft>
                <a:spcPts val="0"/>
              </a:spcAft>
              <a:buNone/>
              <a:defRPr b="1" sz="1300">
                <a:solidFill>
                  <a:schemeClr val="accent1"/>
                </a:solidFill>
              </a:defRPr>
            </a:lvl4pPr>
            <a:lvl5pPr lvl="4" algn="l">
              <a:spcBef>
                <a:spcPts val="0"/>
              </a:spcBef>
              <a:spcAft>
                <a:spcPts val="0"/>
              </a:spcAft>
              <a:buNone/>
              <a:defRPr b="1" sz="1300">
                <a:solidFill>
                  <a:schemeClr val="accent1"/>
                </a:solidFill>
              </a:defRPr>
            </a:lvl5pPr>
            <a:lvl6pPr lvl="5" algn="l">
              <a:spcBef>
                <a:spcPts val="0"/>
              </a:spcBef>
              <a:spcAft>
                <a:spcPts val="0"/>
              </a:spcAft>
              <a:buNone/>
              <a:defRPr b="1" sz="1300">
                <a:solidFill>
                  <a:schemeClr val="accent1"/>
                </a:solidFill>
              </a:defRPr>
            </a:lvl6pPr>
            <a:lvl7pPr lvl="6" algn="l">
              <a:spcBef>
                <a:spcPts val="0"/>
              </a:spcBef>
              <a:spcAft>
                <a:spcPts val="0"/>
              </a:spcAft>
              <a:buNone/>
              <a:defRPr b="1" sz="1300">
                <a:solidFill>
                  <a:schemeClr val="accent1"/>
                </a:solidFill>
              </a:defRPr>
            </a:lvl7pPr>
            <a:lvl8pPr lvl="7" algn="l">
              <a:spcBef>
                <a:spcPts val="0"/>
              </a:spcBef>
              <a:spcAft>
                <a:spcPts val="0"/>
              </a:spcAft>
              <a:buNone/>
              <a:defRPr b="1" sz="1300">
                <a:solidFill>
                  <a:schemeClr val="accent1"/>
                </a:solidFill>
              </a:defRPr>
            </a:lvl8pPr>
            <a:lvl9pPr lvl="8" algn="l">
              <a:spcBef>
                <a:spcPts val="0"/>
              </a:spcBef>
              <a:spcAft>
                <a:spcPts val="0"/>
              </a:spcAft>
              <a:buNone/>
              <a:defRPr b="1" sz="1300">
                <a:solidFill>
                  <a:schemeClr val="accent1"/>
                </a:solidFill>
              </a:defRPr>
            </a:lvl9pPr>
          </a:lstStyle>
          <a:p/>
        </p:txBody>
      </p:sp>
      <p:sp>
        <p:nvSpPr>
          <p:cNvPr id="182" name="Google Shape;182;p25"/>
          <p:cNvSpPr txBox="1"/>
          <p:nvPr>
            <p:ph idx="4" type="subTitle"/>
          </p:nvPr>
        </p:nvSpPr>
        <p:spPr>
          <a:xfrm>
            <a:off x="6493575" y="4005475"/>
            <a:ext cx="1962900" cy="301800"/>
          </a:xfrm>
          <a:prstGeom prst="rect">
            <a:avLst/>
          </a:prstGeom>
        </p:spPr>
        <p:txBody>
          <a:bodyPr anchorCtr="0" anchor="t" bIns="91425" lIns="91425" spcFirstLastPara="1" rIns="91425" wrap="square" tIns="91425">
            <a:noAutofit/>
          </a:bodyPr>
          <a:lstStyle>
            <a:lvl1pPr lvl="0" rtl="0" algn="l">
              <a:spcBef>
                <a:spcPts val="0"/>
              </a:spcBef>
              <a:spcAft>
                <a:spcPts val="0"/>
              </a:spcAft>
              <a:buNone/>
              <a:defRPr b="1" sz="1300">
                <a:solidFill>
                  <a:schemeClr val="accent4"/>
                </a:solidFill>
              </a:defRPr>
            </a:lvl1pPr>
            <a:lvl2pPr lvl="1" rtl="0">
              <a:spcBef>
                <a:spcPts val="0"/>
              </a:spcBef>
              <a:spcAft>
                <a:spcPts val="0"/>
              </a:spcAft>
              <a:buNone/>
              <a:defRPr b="1" sz="1300">
                <a:solidFill>
                  <a:schemeClr val="accent4"/>
                </a:solidFill>
              </a:defRPr>
            </a:lvl2pPr>
            <a:lvl3pPr lvl="2" rtl="0">
              <a:spcBef>
                <a:spcPts val="0"/>
              </a:spcBef>
              <a:spcAft>
                <a:spcPts val="0"/>
              </a:spcAft>
              <a:buNone/>
              <a:defRPr b="1" sz="1300">
                <a:solidFill>
                  <a:schemeClr val="accent4"/>
                </a:solidFill>
              </a:defRPr>
            </a:lvl3pPr>
            <a:lvl4pPr lvl="3" rtl="0">
              <a:spcBef>
                <a:spcPts val="0"/>
              </a:spcBef>
              <a:spcAft>
                <a:spcPts val="0"/>
              </a:spcAft>
              <a:buNone/>
              <a:defRPr b="1" sz="1300">
                <a:solidFill>
                  <a:schemeClr val="accent4"/>
                </a:solidFill>
              </a:defRPr>
            </a:lvl4pPr>
            <a:lvl5pPr lvl="4" rtl="0">
              <a:spcBef>
                <a:spcPts val="0"/>
              </a:spcBef>
              <a:spcAft>
                <a:spcPts val="0"/>
              </a:spcAft>
              <a:buNone/>
              <a:defRPr b="1" sz="1300">
                <a:solidFill>
                  <a:schemeClr val="accent4"/>
                </a:solidFill>
              </a:defRPr>
            </a:lvl5pPr>
            <a:lvl6pPr lvl="5" rtl="0">
              <a:spcBef>
                <a:spcPts val="0"/>
              </a:spcBef>
              <a:spcAft>
                <a:spcPts val="0"/>
              </a:spcAft>
              <a:buNone/>
              <a:defRPr b="1" sz="1300">
                <a:solidFill>
                  <a:schemeClr val="accent4"/>
                </a:solidFill>
              </a:defRPr>
            </a:lvl6pPr>
            <a:lvl7pPr lvl="6" rtl="0">
              <a:spcBef>
                <a:spcPts val="0"/>
              </a:spcBef>
              <a:spcAft>
                <a:spcPts val="0"/>
              </a:spcAft>
              <a:buNone/>
              <a:defRPr b="1" sz="1300">
                <a:solidFill>
                  <a:schemeClr val="accent4"/>
                </a:solidFill>
              </a:defRPr>
            </a:lvl7pPr>
            <a:lvl8pPr lvl="7" rtl="0">
              <a:spcBef>
                <a:spcPts val="0"/>
              </a:spcBef>
              <a:spcAft>
                <a:spcPts val="0"/>
              </a:spcAft>
              <a:buNone/>
              <a:defRPr b="1" sz="1300">
                <a:solidFill>
                  <a:schemeClr val="accent4"/>
                </a:solidFill>
              </a:defRPr>
            </a:lvl8pPr>
            <a:lvl9pPr lvl="8" rtl="0">
              <a:spcBef>
                <a:spcPts val="0"/>
              </a:spcBef>
              <a:spcAft>
                <a:spcPts val="0"/>
              </a:spcAft>
              <a:buNone/>
              <a:defRPr b="1" sz="1300">
                <a:solidFill>
                  <a:schemeClr val="accent4"/>
                </a:solidFill>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tle and background 2">
  <p:cSld name="CUSTOM_12">
    <p:spTree>
      <p:nvGrpSpPr>
        <p:cNvPr id="183" name="Shape 183"/>
        <p:cNvGrpSpPr/>
        <p:nvPr/>
      </p:nvGrpSpPr>
      <p:grpSpPr>
        <a:xfrm>
          <a:off x="0" y="0"/>
          <a:ext cx="0" cy="0"/>
          <a:chOff x="0" y="0"/>
          <a:chExt cx="0" cy="0"/>
        </a:xfrm>
      </p:grpSpPr>
      <p:sp>
        <p:nvSpPr>
          <p:cNvPr id="184" name="Google Shape;184;p26"/>
          <p:cNvSpPr txBox="1"/>
          <p:nvPr>
            <p:ph type="title"/>
          </p:nvPr>
        </p:nvSpPr>
        <p:spPr>
          <a:xfrm>
            <a:off x="718400" y="347223"/>
            <a:ext cx="7707000" cy="572700"/>
          </a:xfrm>
          <a:prstGeom prst="rect">
            <a:avLst/>
          </a:prstGeom>
        </p:spPr>
        <p:txBody>
          <a:bodyPr anchorCtr="0" anchor="t" bIns="91425" lIns="91425" spcFirstLastPara="1" rIns="91425" wrap="square" tIns="91425">
            <a:noAutofit/>
          </a:bodyPr>
          <a:lstStyle>
            <a:lvl1pPr lvl="0">
              <a:spcBef>
                <a:spcPts val="0"/>
              </a:spcBef>
              <a:spcAft>
                <a:spcPts val="0"/>
              </a:spcAft>
              <a:buNone/>
              <a:defRPr/>
            </a:lvl1pPr>
            <a:lvl2pPr lvl="1">
              <a:spcBef>
                <a:spcPts val="0"/>
              </a:spcBef>
              <a:spcAft>
                <a:spcPts val="0"/>
              </a:spcAft>
              <a:buNone/>
              <a:defRPr>
                <a:latin typeface="Helvetica Neue Light"/>
                <a:ea typeface="Helvetica Neue Light"/>
                <a:cs typeface="Helvetica Neue Light"/>
                <a:sym typeface="Helvetica Neue Light"/>
              </a:defRPr>
            </a:lvl2pPr>
            <a:lvl3pPr lvl="2">
              <a:spcBef>
                <a:spcPts val="0"/>
              </a:spcBef>
              <a:spcAft>
                <a:spcPts val="0"/>
              </a:spcAft>
              <a:buNone/>
              <a:defRPr>
                <a:latin typeface="Helvetica Neue Light"/>
                <a:ea typeface="Helvetica Neue Light"/>
                <a:cs typeface="Helvetica Neue Light"/>
                <a:sym typeface="Helvetica Neue Light"/>
              </a:defRPr>
            </a:lvl3pPr>
            <a:lvl4pPr lvl="3">
              <a:spcBef>
                <a:spcPts val="0"/>
              </a:spcBef>
              <a:spcAft>
                <a:spcPts val="0"/>
              </a:spcAft>
              <a:buNone/>
              <a:defRPr>
                <a:latin typeface="Helvetica Neue Light"/>
                <a:ea typeface="Helvetica Neue Light"/>
                <a:cs typeface="Helvetica Neue Light"/>
                <a:sym typeface="Helvetica Neue Light"/>
              </a:defRPr>
            </a:lvl4pPr>
            <a:lvl5pPr lvl="4">
              <a:spcBef>
                <a:spcPts val="0"/>
              </a:spcBef>
              <a:spcAft>
                <a:spcPts val="0"/>
              </a:spcAft>
              <a:buNone/>
              <a:defRPr>
                <a:latin typeface="Helvetica Neue Light"/>
                <a:ea typeface="Helvetica Neue Light"/>
                <a:cs typeface="Helvetica Neue Light"/>
                <a:sym typeface="Helvetica Neue Light"/>
              </a:defRPr>
            </a:lvl5pPr>
            <a:lvl6pPr lvl="5">
              <a:spcBef>
                <a:spcPts val="0"/>
              </a:spcBef>
              <a:spcAft>
                <a:spcPts val="0"/>
              </a:spcAft>
              <a:buNone/>
              <a:defRPr>
                <a:latin typeface="Helvetica Neue Light"/>
                <a:ea typeface="Helvetica Neue Light"/>
                <a:cs typeface="Helvetica Neue Light"/>
                <a:sym typeface="Helvetica Neue Light"/>
              </a:defRPr>
            </a:lvl6pPr>
            <a:lvl7pPr lvl="6">
              <a:spcBef>
                <a:spcPts val="0"/>
              </a:spcBef>
              <a:spcAft>
                <a:spcPts val="0"/>
              </a:spcAft>
              <a:buNone/>
              <a:defRPr>
                <a:latin typeface="Helvetica Neue Light"/>
                <a:ea typeface="Helvetica Neue Light"/>
                <a:cs typeface="Helvetica Neue Light"/>
                <a:sym typeface="Helvetica Neue Light"/>
              </a:defRPr>
            </a:lvl7pPr>
            <a:lvl8pPr lvl="7">
              <a:spcBef>
                <a:spcPts val="0"/>
              </a:spcBef>
              <a:spcAft>
                <a:spcPts val="0"/>
              </a:spcAft>
              <a:buNone/>
              <a:defRPr>
                <a:latin typeface="Helvetica Neue Light"/>
                <a:ea typeface="Helvetica Neue Light"/>
                <a:cs typeface="Helvetica Neue Light"/>
                <a:sym typeface="Helvetica Neue Light"/>
              </a:defRPr>
            </a:lvl8pPr>
            <a:lvl9pPr lvl="8">
              <a:spcBef>
                <a:spcPts val="0"/>
              </a:spcBef>
              <a:spcAft>
                <a:spcPts val="0"/>
              </a:spcAft>
              <a:buNone/>
              <a:defRPr>
                <a:latin typeface="Helvetica Neue Light"/>
                <a:ea typeface="Helvetica Neue Light"/>
                <a:cs typeface="Helvetica Neue Light"/>
                <a:sym typeface="Helvetica Neue Light"/>
              </a:defRPr>
            </a:lvl9pPr>
          </a:lstStyle>
          <a:p/>
        </p:txBody>
      </p:sp>
      <p:sp>
        <p:nvSpPr>
          <p:cNvPr id="185" name="Google Shape;185;p26"/>
          <p:cNvSpPr/>
          <p:nvPr/>
        </p:nvSpPr>
        <p:spPr>
          <a:xfrm>
            <a:off x="2524035" y="3756232"/>
            <a:ext cx="6908208" cy="1700729"/>
          </a:xfrm>
          <a:custGeom>
            <a:rect b="b" l="l" r="r" t="t"/>
            <a:pathLst>
              <a:path extrusionOk="0" h="21887" w="88903">
                <a:moveTo>
                  <a:pt x="62470" y="0"/>
                </a:moveTo>
                <a:cubicBezTo>
                  <a:pt x="59743" y="0"/>
                  <a:pt x="57030" y="444"/>
                  <a:pt x="54481" y="1385"/>
                </a:cubicBezTo>
                <a:cubicBezTo>
                  <a:pt x="50266" y="2939"/>
                  <a:pt x="46605" y="5732"/>
                  <a:pt x="42217" y="6794"/>
                </a:cubicBezTo>
                <a:cubicBezTo>
                  <a:pt x="40681" y="7165"/>
                  <a:pt x="39131" y="7309"/>
                  <a:pt x="37571" y="7309"/>
                </a:cubicBezTo>
                <a:cubicBezTo>
                  <a:pt x="32039" y="7309"/>
                  <a:pt x="26379" y="5490"/>
                  <a:pt x="20753" y="5490"/>
                </a:cubicBezTo>
                <a:cubicBezTo>
                  <a:pt x="20319" y="5490"/>
                  <a:pt x="19885" y="5501"/>
                  <a:pt x="19451" y="5524"/>
                </a:cubicBezTo>
                <a:cubicBezTo>
                  <a:pt x="13098" y="5864"/>
                  <a:pt x="6998" y="9064"/>
                  <a:pt x="3388" y="13954"/>
                </a:cubicBezTo>
                <a:cubicBezTo>
                  <a:pt x="1641" y="16321"/>
                  <a:pt x="498" y="19058"/>
                  <a:pt x="0" y="21887"/>
                </a:cubicBezTo>
                <a:lnTo>
                  <a:pt x="88903" y="21887"/>
                </a:lnTo>
                <a:cubicBezTo>
                  <a:pt x="87328" y="15209"/>
                  <a:pt x="83494" y="8937"/>
                  <a:pt x="77669" y="4813"/>
                </a:cubicBezTo>
                <a:cubicBezTo>
                  <a:pt x="73335" y="1745"/>
                  <a:pt x="67876" y="0"/>
                  <a:pt x="6247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26"/>
          <p:cNvSpPr/>
          <p:nvPr/>
        </p:nvSpPr>
        <p:spPr>
          <a:xfrm>
            <a:off x="7844296" y="3435620"/>
            <a:ext cx="1149179" cy="1102012"/>
          </a:xfrm>
          <a:custGeom>
            <a:rect b="b" l="l" r="r" t="t"/>
            <a:pathLst>
              <a:path extrusionOk="0" h="14182" w="14789">
                <a:moveTo>
                  <a:pt x="6291" y="1"/>
                </a:moveTo>
                <a:cubicBezTo>
                  <a:pt x="6215" y="1"/>
                  <a:pt x="6140" y="3"/>
                  <a:pt x="6064" y="6"/>
                </a:cubicBezTo>
                <a:cubicBezTo>
                  <a:pt x="3794" y="113"/>
                  <a:pt x="1803" y="1951"/>
                  <a:pt x="1214" y="4140"/>
                </a:cubicBezTo>
                <a:cubicBezTo>
                  <a:pt x="0" y="8629"/>
                  <a:pt x="3789" y="13510"/>
                  <a:pt x="8237" y="14129"/>
                </a:cubicBezTo>
                <a:cubicBezTo>
                  <a:pt x="8491" y="14165"/>
                  <a:pt x="8748" y="14182"/>
                  <a:pt x="9006" y="14182"/>
                </a:cubicBezTo>
                <a:cubicBezTo>
                  <a:pt x="11315" y="14182"/>
                  <a:pt x="13676" y="12800"/>
                  <a:pt x="14265" y="10585"/>
                </a:cubicBezTo>
                <a:cubicBezTo>
                  <a:pt x="14788" y="8614"/>
                  <a:pt x="13889" y="6563"/>
                  <a:pt x="12828" y="4826"/>
                </a:cubicBezTo>
                <a:cubicBezTo>
                  <a:pt x="12071" y="3582"/>
                  <a:pt x="11203" y="2383"/>
                  <a:pt x="10076" y="1469"/>
                </a:cubicBezTo>
                <a:cubicBezTo>
                  <a:pt x="9002" y="603"/>
                  <a:pt x="7664" y="1"/>
                  <a:pt x="62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tle and background 1">
  <p:cSld name="CUSTOM_13">
    <p:spTree>
      <p:nvGrpSpPr>
        <p:cNvPr id="187" name="Shape 187"/>
        <p:cNvGrpSpPr/>
        <p:nvPr/>
      </p:nvGrpSpPr>
      <p:grpSpPr>
        <a:xfrm>
          <a:off x="0" y="0"/>
          <a:ext cx="0" cy="0"/>
          <a:chOff x="0" y="0"/>
          <a:chExt cx="0" cy="0"/>
        </a:xfrm>
      </p:grpSpPr>
      <p:sp>
        <p:nvSpPr>
          <p:cNvPr id="188" name="Google Shape;188;p27"/>
          <p:cNvSpPr txBox="1"/>
          <p:nvPr>
            <p:ph type="title"/>
          </p:nvPr>
        </p:nvSpPr>
        <p:spPr>
          <a:xfrm>
            <a:off x="718500" y="347223"/>
            <a:ext cx="7707000" cy="572700"/>
          </a:xfrm>
          <a:prstGeom prst="rect">
            <a:avLst/>
          </a:prstGeom>
        </p:spPr>
        <p:txBody>
          <a:bodyPr anchorCtr="0" anchor="t" bIns="91425" lIns="91425" spcFirstLastPara="1" rIns="91425" wrap="square" tIns="91425">
            <a:noAutofit/>
          </a:bodyPr>
          <a:lstStyle>
            <a:lvl1pPr lvl="0">
              <a:spcBef>
                <a:spcPts val="0"/>
              </a:spcBef>
              <a:spcAft>
                <a:spcPts val="0"/>
              </a:spcAft>
              <a:buNone/>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p:txBody>
      </p:sp>
      <p:sp>
        <p:nvSpPr>
          <p:cNvPr id="189" name="Google Shape;189;p27"/>
          <p:cNvSpPr/>
          <p:nvPr/>
        </p:nvSpPr>
        <p:spPr>
          <a:xfrm rot="-5033328">
            <a:off x="5726121" y="-1510411"/>
            <a:ext cx="5233712" cy="4453469"/>
          </a:xfrm>
          <a:custGeom>
            <a:rect b="b" l="l" r="r" t="t"/>
            <a:pathLst>
              <a:path extrusionOk="0" h="171468" w="201509">
                <a:moveTo>
                  <a:pt x="170543" y="138653"/>
                </a:moveTo>
                <a:cubicBezTo>
                  <a:pt x="187366" y="117116"/>
                  <a:pt x="179417" y="95486"/>
                  <a:pt x="180156" y="75058"/>
                </a:cubicBezTo>
                <a:cubicBezTo>
                  <a:pt x="180804" y="54538"/>
                  <a:pt x="201509" y="1"/>
                  <a:pt x="191064" y="13312"/>
                </a:cubicBezTo>
                <a:cubicBezTo>
                  <a:pt x="184963" y="21169"/>
                  <a:pt x="139393" y="40672"/>
                  <a:pt x="127653" y="56571"/>
                </a:cubicBezTo>
                <a:cubicBezTo>
                  <a:pt x="109351" y="81436"/>
                  <a:pt x="118965" y="92066"/>
                  <a:pt x="97057" y="105377"/>
                </a:cubicBezTo>
                <a:cubicBezTo>
                  <a:pt x="75243" y="118780"/>
                  <a:pt x="39471" y="92528"/>
                  <a:pt x="15807" y="101587"/>
                </a:cubicBezTo>
                <a:cubicBezTo>
                  <a:pt x="1" y="107595"/>
                  <a:pt x="1942" y="125712"/>
                  <a:pt x="21815" y="156124"/>
                </a:cubicBezTo>
                <a:cubicBezTo>
                  <a:pt x="25790" y="171468"/>
                  <a:pt x="84949" y="129317"/>
                  <a:pt x="102973" y="142258"/>
                </a:cubicBezTo>
                <a:cubicBezTo>
                  <a:pt x="123771" y="157233"/>
                  <a:pt x="155107" y="158434"/>
                  <a:pt x="170543" y="138653"/>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27"/>
          <p:cNvSpPr/>
          <p:nvPr/>
        </p:nvSpPr>
        <p:spPr>
          <a:xfrm rot="5875358">
            <a:off x="-2005558" y="1369695"/>
            <a:ext cx="5233775" cy="4453523"/>
          </a:xfrm>
          <a:custGeom>
            <a:rect b="b" l="l" r="r" t="t"/>
            <a:pathLst>
              <a:path extrusionOk="0" h="171468" w="201509">
                <a:moveTo>
                  <a:pt x="170543" y="138653"/>
                </a:moveTo>
                <a:cubicBezTo>
                  <a:pt x="187366" y="117116"/>
                  <a:pt x="179417" y="95486"/>
                  <a:pt x="180156" y="75058"/>
                </a:cubicBezTo>
                <a:cubicBezTo>
                  <a:pt x="180804" y="54538"/>
                  <a:pt x="201509" y="1"/>
                  <a:pt x="191064" y="13312"/>
                </a:cubicBezTo>
                <a:cubicBezTo>
                  <a:pt x="184963" y="21169"/>
                  <a:pt x="139393" y="40672"/>
                  <a:pt x="127653" y="56571"/>
                </a:cubicBezTo>
                <a:cubicBezTo>
                  <a:pt x="109351" y="81436"/>
                  <a:pt x="118965" y="92066"/>
                  <a:pt x="97057" y="105377"/>
                </a:cubicBezTo>
                <a:cubicBezTo>
                  <a:pt x="75243" y="118780"/>
                  <a:pt x="39471" y="92528"/>
                  <a:pt x="15807" y="101587"/>
                </a:cubicBezTo>
                <a:cubicBezTo>
                  <a:pt x="1" y="107595"/>
                  <a:pt x="1942" y="125712"/>
                  <a:pt x="21815" y="156124"/>
                </a:cubicBezTo>
                <a:cubicBezTo>
                  <a:pt x="25790" y="171468"/>
                  <a:pt x="84949" y="129317"/>
                  <a:pt x="102973" y="142258"/>
                </a:cubicBezTo>
                <a:cubicBezTo>
                  <a:pt x="123771" y="157233"/>
                  <a:pt x="155107" y="158434"/>
                  <a:pt x="170543" y="138653"/>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tle and background 3">
  <p:cSld name="CUSTOM_14">
    <p:spTree>
      <p:nvGrpSpPr>
        <p:cNvPr id="191" name="Shape 191"/>
        <p:cNvGrpSpPr/>
        <p:nvPr/>
      </p:nvGrpSpPr>
      <p:grpSpPr>
        <a:xfrm>
          <a:off x="0" y="0"/>
          <a:ext cx="0" cy="0"/>
          <a:chOff x="0" y="0"/>
          <a:chExt cx="0" cy="0"/>
        </a:xfrm>
      </p:grpSpPr>
      <p:sp>
        <p:nvSpPr>
          <p:cNvPr id="192" name="Google Shape;192;p28"/>
          <p:cNvSpPr/>
          <p:nvPr/>
        </p:nvSpPr>
        <p:spPr>
          <a:xfrm>
            <a:off x="-2042500" y="-2466975"/>
            <a:ext cx="3914100" cy="39141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28"/>
          <p:cNvSpPr txBox="1"/>
          <p:nvPr>
            <p:ph type="title"/>
          </p:nvPr>
        </p:nvSpPr>
        <p:spPr>
          <a:xfrm>
            <a:off x="718500" y="347223"/>
            <a:ext cx="7707000" cy="572700"/>
          </a:xfrm>
          <a:prstGeom prst="rect">
            <a:avLst/>
          </a:prstGeom>
        </p:spPr>
        <p:txBody>
          <a:bodyPr anchorCtr="0" anchor="t" bIns="91425" lIns="91425" spcFirstLastPara="1" rIns="91425" wrap="square" tIns="91425">
            <a:noAutofit/>
          </a:bodyPr>
          <a:lstStyle>
            <a:lvl1pPr lvl="0">
              <a:spcBef>
                <a:spcPts val="0"/>
              </a:spcBef>
              <a:spcAft>
                <a:spcPts val="0"/>
              </a:spcAft>
              <a:buNone/>
              <a:defRPr/>
            </a:lvl1pPr>
            <a:lvl2pPr lvl="1">
              <a:spcBef>
                <a:spcPts val="0"/>
              </a:spcBef>
              <a:spcAft>
                <a:spcPts val="0"/>
              </a:spcAft>
              <a:buNone/>
              <a:defRPr>
                <a:latin typeface="Helvetica Neue Light"/>
                <a:ea typeface="Helvetica Neue Light"/>
                <a:cs typeface="Helvetica Neue Light"/>
                <a:sym typeface="Helvetica Neue Light"/>
              </a:defRPr>
            </a:lvl2pPr>
            <a:lvl3pPr lvl="2">
              <a:spcBef>
                <a:spcPts val="0"/>
              </a:spcBef>
              <a:spcAft>
                <a:spcPts val="0"/>
              </a:spcAft>
              <a:buNone/>
              <a:defRPr>
                <a:latin typeface="Helvetica Neue Light"/>
                <a:ea typeface="Helvetica Neue Light"/>
                <a:cs typeface="Helvetica Neue Light"/>
                <a:sym typeface="Helvetica Neue Light"/>
              </a:defRPr>
            </a:lvl3pPr>
            <a:lvl4pPr lvl="3">
              <a:spcBef>
                <a:spcPts val="0"/>
              </a:spcBef>
              <a:spcAft>
                <a:spcPts val="0"/>
              </a:spcAft>
              <a:buNone/>
              <a:defRPr>
                <a:latin typeface="Helvetica Neue Light"/>
                <a:ea typeface="Helvetica Neue Light"/>
                <a:cs typeface="Helvetica Neue Light"/>
                <a:sym typeface="Helvetica Neue Light"/>
              </a:defRPr>
            </a:lvl4pPr>
            <a:lvl5pPr lvl="4">
              <a:spcBef>
                <a:spcPts val="0"/>
              </a:spcBef>
              <a:spcAft>
                <a:spcPts val="0"/>
              </a:spcAft>
              <a:buNone/>
              <a:defRPr>
                <a:latin typeface="Helvetica Neue Light"/>
                <a:ea typeface="Helvetica Neue Light"/>
                <a:cs typeface="Helvetica Neue Light"/>
                <a:sym typeface="Helvetica Neue Light"/>
              </a:defRPr>
            </a:lvl5pPr>
            <a:lvl6pPr lvl="5">
              <a:spcBef>
                <a:spcPts val="0"/>
              </a:spcBef>
              <a:spcAft>
                <a:spcPts val="0"/>
              </a:spcAft>
              <a:buNone/>
              <a:defRPr>
                <a:latin typeface="Helvetica Neue Light"/>
                <a:ea typeface="Helvetica Neue Light"/>
                <a:cs typeface="Helvetica Neue Light"/>
                <a:sym typeface="Helvetica Neue Light"/>
              </a:defRPr>
            </a:lvl6pPr>
            <a:lvl7pPr lvl="6">
              <a:spcBef>
                <a:spcPts val="0"/>
              </a:spcBef>
              <a:spcAft>
                <a:spcPts val="0"/>
              </a:spcAft>
              <a:buNone/>
              <a:defRPr>
                <a:latin typeface="Helvetica Neue Light"/>
                <a:ea typeface="Helvetica Neue Light"/>
                <a:cs typeface="Helvetica Neue Light"/>
                <a:sym typeface="Helvetica Neue Light"/>
              </a:defRPr>
            </a:lvl7pPr>
            <a:lvl8pPr lvl="7">
              <a:spcBef>
                <a:spcPts val="0"/>
              </a:spcBef>
              <a:spcAft>
                <a:spcPts val="0"/>
              </a:spcAft>
              <a:buNone/>
              <a:defRPr>
                <a:latin typeface="Helvetica Neue Light"/>
                <a:ea typeface="Helvetica Neue Light"/>
                <a:cs typeface="Helvetica Neue Light"/>
                <a:sym typeface="Helvetica Neue Light"/>
              </a:defRPr>
            </a:lvl8pPr>
            <a:lvl9pPr lvl="8">
              <a:spcBef>
                <a:spcPts val="0"/>
              </a:spcBef>
              <a:spcAft>
                <a:spcPts val="0"/>
              </a:spcAft>
              <a:buNone/>
              <a:defRPr>
                <a:latin typeface="Helvetica Neue Light"/>
                <a:ea typeface="Helvetica Neue Light"/>
                <a:cs typeface="Helvetica Neue Light"/>
                <a:sym typeface="Helvetica Neue Light"/>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tle and column 2">
  <p:cSld name="CUSTOM_15">
    <p:spTree>
      <p:nvGrpSpPr>
        <p:cNvPr id="194" name="Shape 194"/>
        <p:cNvGrpSpPr/>
        <p:nvPr/>
      </p:nvGrpSpPr>
      <p:grpSpPr>
        <a:xfrm>
          <a:off x="0" y="0"/>
          <a:ext cx="0" cy="0"/>
          <a:chOff x="0" y="0"/>
          <a:chExt cx="0" cy="0"/>
        </a:xfrm>
      </p:grpSpPr>
      <p:sp>
        <p:nvSpPr>
          <p:cNvPr id="195" name="Google Shape;195;p29"/>
          <p:cNvSpPr/>
          <p:nvPr/>
        </p:nvSpPr>
        <p:spPr>
          <a:xfrm rot="9129524">
            <a:off x="-257809" y="3284194"/>
            <a:ext cx="3588893" cy="3021822"/>
          </a:xfrm>
          <a:custGeom>
            <a:rect b="b" l="l" r="r" t="t"/>
            <a:pathLst>
              <a:path extrusionOk="0" h="120879" w="143563">
                <a:moveTo>
                  <a:pt x="56570" y="0"/>
                </a:moveTo>
                <a:cubicBezTo>
                  <a:pt x="42205" y="0"/>
                  <a:pt x="27835" y="1346"/>
                  <a:pt x="13721" y="4029"/>
                </a:cubicBezTo>
                <a:cubicBezTo>
                  <a:pt x="10331" y="4671"/>
                  <a:pt x="6816" y="5456"/>
                  <a:pt x="4157" y="7633"/>
                </a:cubicBezTo>
                <a:cubicBezTo>
                  <a:pt x="1499" y="9827"/>
                  <a:pt x="0" y="13842"/>
                  <a:pt x="1713" y="16822"/>
                </a:cubicBezTo>
                <a:cubicBezTo>
                  <a:pt x="2962" y="18998"/>
                  <a:pt x="5139" y="18374"/>
                  <a:pt x="6994" y="20711"/>
                </a:cubicBezTo>
                <a:cubicBezTo>
                  <a:pt x="9457" y="23834"/>
                  <a:pt x="8315" y="28562"/>
                  <a:pt x="7976" y="30025"/>
                </a:cubicBezTo>
                <a:cubicBezTo>
                  <a:pt x="6138" y="37591"/>
                  <a:pt x="232" y="38661"/>
                  <a:pt x="393" y="42158"/>
                </a:cubicBezTo>
                <a:cubicBezTo>
                  <a:pt x="660" y="48992"/>
                  <a:pt x="24195" y="48367"/>
                  <a:pt x="26818" y="57753"/>
                </a:cubicBezTo>
                <a:cubicBezTo>
                  <a:pt x="28870" y="65068"/>
                  <a:pt x="16237" y="71260"/>
                  <a:pt x="18592" y="81590"/>
                </a:cubicBezTo>
                <a:cubicBezTo>
                  <a:pt x="18735" y="82251"/>
                  <a:pt x="20073" y="87728"/>
                  <a:pt x="24659" y="90191"/>
                </a:cubicBezTo>
                <a:cubicBezTo>
                  <a:pt x="26048" y="90940"/>
                  <a:pt x="27437" y="91252"/>
                  <a:pt x="28857" y="91252"/>
                </a:cubicBezTo>
                <a:cubicBezTo>
                  <a:pt x="35935" y="91252"/>
                  <a:pt x="43795" y="83504"/>
                  <a:pt x="56329" y="83504"/>
                </a:cubicBezTo>
                <a:cubicBezTo>
                  <a:pt x="57210" y="83504"/>
                  <a:pt x="58113" y="83543"/>
                  <a:pt x="59041" y="83625"/>
                </a:cubicBezTo>
                <a:cubicBezTo>
                  <a:pt x="61789" y="83856"/>
                  <a:pt x="67428" y="85337"/>
                  <a:pt x="73458" y="88585"/>
                </a:cubicBezTo>
                <a:cubicBezTo>
                  <a:pt x="84592" y="94598"/>
                  <a:pt x="78008" y="112851"/>
                  <a:pt x="86858" y="118507"/>
                </a:cubicBezTo>
                <a:cubicBezTo>
                  <a:pt x="89389" y="120126"/>
                  <a:pt x="92652" y="120878"/>
                  <a:pt x="96330" y="120878"/>
                </a:cubicBezTo>
                <a:cubicBezTo>
                  <a:pt x="112590" y="120878"/>
                  <a:pt x="136954" y="106171"/>
                  <a:pt x="141974" y="86658"/>
                </a:cubicBezTo>
                <a:cubicBezTo>
                  <a:pt x="143562" y="80449"/>
                  <a:pt x="141350" y="71224"/>
                  <a:pt x="136907" y="52757"/>
                </a:cubicBezTo>
                <a:cubicBezTo>
                  <a:pt x="131947" y="32095"/>
                  <a:pt x="130305" y="20586"/>
                  <a:pt x="123436" y="15234"/>
                </a:cubicBezTo>
                <a:cubicBezTo>
                  <a:pt x="112230" y="6526"/>
                  <a:pt x="97742" y="3297"/>
                  <a:pt x="83629" y="1602"/>
                </a:cubicBezTo>
                <a:cubicBezTo>
                  <a:pt x="74654" y="534"/>
                  <a:pt x="65613" y="0"/>
                  <a:pt x="5657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29"/>
          <p:cNvSpPr/>
          <p:nvPr/>
        </p:nvSpPr>
        <p:spPr>
          <a:xfrm>
            <a:off x="925150" y="3529650"/>
            <a:ext cx="723900" cy="523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29"/>
          <p:cNvSpPr txBox="1"/>
          <p:nvPr>
            <p:ph type="title"/>
          </p:nvPr>
        </p:nvSpPr>
        <p:spPr>
          <a:xfrm>
            <a:off x="611400" y="1659982"/>
            <a:ext cx="3278700" cy="3834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2800"/>
              <a:buNone/>
              <a:defRPr/>
            </a:lvl1pPr>
            <a:lvl2pPr lvl="1" rtl="0" algn="l">
              <a:spcBef>
                <a:spcPts val="0"/>
              </a:spcBef>
              <a:spcAft>
                <a:spcPts val="0"/>
              </a:spcAft>
              <a:buSzPts val="2400"/>
              <a:buNone/>
              <a:defRPr sz="2400"/>
            </a:lvl2pPr>
            <a:lvl3pPr lvl="2" rtl="0" algn="l">
              <a:spcBef>
                <a:spcPts val="0"/>
              </a:spcBef>
              <a:spcAft>
                <a:spcPts val="0"/>
              </a:spcAft>
              <a:buSzPts val="2400"/>
              <a:buNone/>
              <a:defRPr sz="2400"/>
            </a:lvl3pPr>
            <a:lvl4pPr lvl="3" rtl="0" algn="l">
              <a:spcBef>
                <a:spcPts val="0"/>
              </a:spcBef>
              <a:spcAft>
                <a:spcPts val="0"/>
              </a:spcAft>
              <a:buSzPts val="2400"/>
              <a:buNone/>
              <a:defRPr sz="2400"/>
            </a:lvl4pPr>
            <a:lvl5pPr lvl="4" rtl="0" algn="l">
              <a:spcBef>
                <a:spcPts val="0"/>
              </a:spcBef>
              <a:spcAft>
                <a:spcPts val="0"/>
              </a:spcAft>
              <a:buSzPts val="2400"/>
              <a:buNone/>
              <a:defRPr sz="2400"/>
            </a:lvl5pPr>
            <a:lvl6pPr lvl="5" rtl="0" algn="l">
              <a:spcBef>
                <a:spcPts val="0"/>
              </a:spcBef>
              <a:spcAft>
                <a:spcPts val="0"/>
              </a:spcAft>
              <a:buSzPts val="2400"/>
              <a:buNone/>
              <a:defRPr sz="2400"/>
            </a:lvl6pPr>
            <a:lvl7pPr lvl="6" rtl="0" algn="l">
              <a:spcBef>
                <a:spcPts val="0"/>
              </a:spcBef>
              <a:spcAft>
                <a:spcPts val="0"/>
              </a:spcAft>
              <a:buSzPts val="2400"/>
              <a:buNone/>
              <a:defRPr sz="2400"/>
            </a:lvl7pPr>
            <a:lvl8pPr lvl="7" rtl="0" algn="l">
              <a:spcBef>
                <a:spcPts val="0"/>
              </a:spcBef>
              <a:spcAft>
                <a:spcPts val="0"/>
              </a:spcAft>
              <a:buSzPts val="2400"/>
              <a:buNone/>
              <a:defRPr sz="2400"/>
            </a:lvl8pPr>
            <a:lvl9pPr lvl="8" rtl="0" algn="l">
              <a:spcBef>
                <a:spcPts val="0"/>
              </a:spcBef>
              <a:spcAft>
                <a:spcPts val="0"/>
              </a:spcAft>
              <a:buSzPts val="2400"/>
              <a:buNone/>
              <a:defRPr sz="2400"/>
            </a:lvl9pPr>
          </a:lstStyle>
          <a:p/>
        </p:txBody>
      </p:sp>
      <p:sp>
        <p:nvSpPr>
          <p:cNvPr id="198" name="Google Shape;198;p29"/>
          <p:cNvSpPr txBox="1"/>
          <p:nvPr>
            <p:ph idx="1" type="subTitle"/>
          </p:nvPr>
        </p:nvSpPr>
        <p:spPr>
          <a:xfrm>
            <a:off x="632950" y="2290118"/>
            <a:ext cx="3423900" cy="1193400"/>
          </a:xfrm>
          <a:prstGeom prst="rect">
            <a:avLst/>
          </a:prstGeom>
        </p:spPr>
        <p:txBody>
          <a:bodyPr anchorCtr="0" anchor="t" bIns="91425" lIns="91425" spcFirstLastPara="1" rIns="91425" wrap="square" tIns="91425">
            <a:noAutofit/>
          </a:bodyPr>
          <a:lstStyle>
            <a:lvl1pPr lvl="0" rtl="0" algn="l">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of this template">
  <p:cSld name="CUSTOM_16">
    <p:spTree>
      <p:nvGrpSpPr>
        <p:cNvPr id="199" name="Shape 199"/>
        <p:cNvGrpSpPr/>
        <p:nvPr/>
      </p:nvGrpSpPr>
      <p:grpSpPr>
        <a:xfrm>
          <a:off x="0" y="0"/>
          <a:ext cx="0" cy="0"/>
          <a:chOff x="0" y="0"/>
          <a:chExt cx="0" cy="0"/>
        </a:xfrm>
      </p:grpSpPr>
      <p:sp>
        <p:nvSpPr>
          <p:cNvPr id="200" name="Google Shape;200;p30"/>
          <p:cNvSpPr txBox="1"/>
          <p:nvPr>
            <p:ph type="title"/>
          </p:nvPr>
        </p:nvSpPr>
        <p:spPr>
          <a:xfrm>
            <a:off x="718400" y="346028"/>
            <a:ext cx="7707000" cy="572700"/>
          </a:xfrm>
          <a:prstGeom prst="rect">
            <a:avLst/>
          </a:prstGeom>
        </p:spPr>
        <p:txBody>
          <a:bodyPr anchorCtr="0" anchor="t" bIns="91425" lIns="91425" spcFirstLastPara="1" rIns="91425" wrap="square" tIns="91425">
            <a:noAutofit/>
          </a:bodyPr>
          <a:lstStyle>
            <a:lvl1pPr lvl="0">
              <a:spcBef>
                <a:spcPts val="0"/>
              </a:spcBef>
              <a:spcAft>
                <a:spcPts val="0"/>
              </a:spcAft>
              <a:buNone/>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p:txBody>
      </p:sp>
      <p:sp>
        <p:nvSpPr>
          <p:cNvPr id="201" name="Google Shape;201;p30"/>
          <p:cNvSpPr txBox="1"/>
          <p:nvPr>
            <p:ph idx="1" type="subTitle"/>
          </p:nvPr>
        </p:nvSpPr>
        <p:spPr>
          <a:xfrm>
            <a:off x="627884" y="1057869"/>
            <a:ext cx="7901400" cy="3558900"/>
          </a:xfrm>
          <a:prstGeom prst="rect">
            <a:avLst/>
          </a:prstGeom>
        </p:spPr>
        <p:txBody>
          <a:bodyPr anchorCtr="0" anchor="t" bIns="91425" lIns="91425" spcFirstLastPara="1" rIns="91425" wrap="square" tIns="91425">
            <a:noAutofit/>
          </a:bodyPr>
          <a:lstStyle>
            <a:lvl1pPr lvl="0" algn="l">
              <a:spcBef>
                <a:spcPts val="0"/>
              </a:spcBef>
              <a:spcAft>
                <a:spcPts val="0"/>
              </a:spcAft>
              <a:buNone/>
              <a:defRPr sz="1200"/>
            </a:lvl1pPr>
            <a:lvl2pPr lvl="1">
              <a:spcBef>
                <a:spcPts val="0"/>
              </a:spcBef>
              <a:spcAft>
                <a:spcPts val="0"/>
              </a:spcAft>
              <a:buNone/>
              <a:defRPr sz="1200"/>
            </a:lvl2pPr>
            <a:lvl3pPr lvl="2">
              <a:spcBef>
                <a:spcPts val="0"/>
              </a:spcBef>
              <a:spcAft>
                <a:spcPts val="0"/>
              </a:spcAft>
              <a:buNone/>
              <a:defRPr sz="1200"/>
            </a:lvl3pPr>
            <a:lvl4pPr lvl="3">
              <a:spcBef>
                <a:spcPts val="0"/>
              </a:spcBef>
              <a:spcAft>
                <a:spcPts val="0"/>
              </a:spcAft>
              <a:buNone/>
              <a:defRPr sz="1200"/>
            </a:lvl4pPr>
            <a:lvl5pPr lvl="4">
              <a:spcBef>
                <a:spcPts val="0"/>
              </a:spcBef>
              <a:spcAft>
                <a:spcPts val="0"/>
              </a:spcAft>
              <a:buNone/>
              <a:defRPr sz="1200"/>
            </a:lvl5pPr>
            <a:lvl6pPr lvl="5">
              <a:spcBef>
                <a:spcPts val="0"/>
              </a:spcBef>
              <a:spcAft>
                <a:spcPts val="0"/>
              </a:spcAft>
              <a:buNone/>
              <a:defRPr sz="1200"/>
            </a:lvl6pPr>
            <a:lvl7pPr lvl="6">
              <a:spcBef>
                <a:spcPts val="0"/>
              </a:spcBef>
              <a:spcAft>
                <a:spcPts val="0"/>
              </a:spcAft>
              <a:buNone/>
              <a:defRPr sz="1200"/>
            </a:lvl7pPr>
            <a:lvl8pPr lvl="7">
              <a:spcBef>
                <a:spcPts val="0"/>
              </a:spcBef>
              <a:spcAft>
                <a:spcPts val="0"/>
              </a:spcAft>
              <a:buNone/>
              <a:defRPr sz="1200"/>
            </a:lvl8pPr>
            <a:lvl9pPr lvl="8">
              <a:spcBef>
                <a:spcPts val="0"/>
              </a:spcBef>
              <a:spcAft>
                <a:spcPts val="0"/>
              </a:spcAft>
              <a:buNone/>
              <a:defRPr sz="1200"/>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sp>
        <p:nvSpPr>
          <p:cNvPr id="20" name="Google Shape;20;p4"/>
          <p:cNvSpPr txBox="1"/>
          <p:nvPr>
            <p:ph type="title"/>
          </p:nvPr>
        </p:nvSpPr>
        <p:spPr>
          <a:xfrm>
            <a:off x="4295150" y="1625423"/>
            <a:ext cx="4229700" cy="5274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1" name="Google Shape;21;p4"/>
          <p:cNvSpPr txBox="1"/>
          <p:nvPr>
            <p:ph idx="1" type="subTitle"/>
          </p:nvPr>
        </p:nvSpPr>
        <p:spPr>
          <a:xfrm>
            <a:off x="5007000" y="2339677"/>
            <a:ext cx="3511500" cy="1178400"/>
          </a:xfrm>
          <a:prstGeom prst="rect">
            <a:avLst/>
          </a:prstGeom>
        </p:spPr>
        <p:txBody>
          <a:bodyPr anchorCtr="0" anchor="ctr" bIns="91425" lIns="91425" spcFirstLastPara="1" rIns="91425" wrap="square" tIns="91425">
            <a:noAutofit/>
          </a:bodyPr>
          <a:lstStyle>
            <a:lvl1pPr lvl="0" rtl="0" algn="r">
              <a:spcBef>
                <a:spcPts val="0"/>
              </a:spcBef>
              <a:spcAft>
                <a:spcPts val="0"/>
              </a:spcAft>
              <a:buNone/>
              <a:defRPr/>
            </a:lvl1pPr>
            <a:lvl2pPr lvl="1" rtl="0" algn="r">
              <a:spcBef>
                <a:spcPts val="0"/>
              </a:spcBef>
              <a:spcAft>
                <a:spcPts val="0"/>
              </a:spcAft>
              <a:buNone/>
              <a:defRPr/>
            </a:lvl2pPr>
            <a:lvl3pPr lvl="2" rtl="0" algn="r">
              <a:spcBef>
                <a:spcPts val="0"/>
              </a:spcBef>
              <a:spcAft>
                <a:spcPts val="0"/>
              </a:spcAft>
              <a:buNone/>
              <a:defRPr/>
            </a:lvl3pPr>
            <a:lvl4pPr lvl="3" rtl="0" algn="r">
              <a:spcBef>
                <a:spcPts val="0"/>
              </a:spcBef>
              <a:spcAft>
                <a:spcPts val="0"/>
              </a:spcAft>
              <a:buNone/>
              <a:defRPr/>
            </a:lvl4pPr>
            <a:lvl5pPr lvl="4" rtl="0" algn="r">
              <a:spcBef>
                <a:spcPts val="0"/>
              </a:spcBef>
              <a:spcAft>
                <a:spcPts val="0"/>
              </a:spcAft>
              <a:buNone/>
              <a:defRPr/>
            </a:lvl5pPr>
            <a:lvl6pPr lvl="5" rtl="0" algn="r">
              <a:spcBef>
                <a:spcPts val="0"/>
              </a:spcBef>
              <a:spcAft>
                <a:spcPts val="0"/>
              </a:spcAft>
              <a:buNone/>
              <a:defRPr/>
            </a:lvl6pPr>
            <a:lvl7pPr lvl="6" rtl="0" algn="r">
              <a:spcBef>
                <a:spcPts val="0"/>
              </a:spcBef>
              <a:spcAft>
                <a:spcPts val="0"/>
              </a:spcAft>
              <a:buNone/>
              <a:defRPr/>
            </a:lvl7pPr>
            <a:lvl8pPr lvl="7" rtl="0" algn="r">
              <a:spcBef>
                <a:spcPts val="0"/>
              </a:spcBef>
              <a:spcAft>
                <a:spcPts val="0"/>
              </a:spcAft>
              <a:buNone/>
              <a:defRPr/>
            </a:lvl8pPr>
            <a:lvl9pPr lvl="8" rtl="0" algn="r">
              <a:spcBef>
                <a:spcPts val="0"/>
              </a:spcBef>
              <a:spcAft>
                <a:spcPts val="0"/>
              </a:spcAft>
              <a:buNone/>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tle and four columns">
  <p:cSld name="CUSTOM_17">
    <p:spTree>
      <p:nvGrpSpPr>
        <p:cNvPr id="202" name="Shape 202"/>
        <p:cNvGrpSpPr/>
        <p:nvPr/>
      </p:nvGrpSpPr>
      <p:grpSpPr>
        <a:xfrm>
          <a:off x="0" y="0"/>
          <a:ext cx="0" cy="0"/>
          <a:chOff x="0" y="0"/>
          <a:chExt cx="0" cy="0"/>
        </a:xfrm>
      </p:grpSpPr>
      <p:sp>
        <p:nvSpPr>
          <p:cNvPr id="203" name="Google Shape;203;p31"/>
          <p:cNvSpPr/>
          <p:nvPr/>
        </p:nvSpPr>
        <p:spPr>
          <a:xfrm rot="5766672">
            <a:off x="-2016830" y="1916162"/>
            <a:ext cx="5233712" cy="4453469"/>
          </a:xfrm>
          <a:custGeom>
            <a:rect b="b" l="l" r="r" t="t"/>
            <a:pathLst>
              <a:path extrusionOk="0" h="171468" w="201509">
                <a:moveTo>
                  <a:pt x="170543" y="138653"/>
                </a:moveTo>
                <a:cubicBezTo>
                  <a:pt x="187366" y="117116"/>
                  <a:pt x="179417" y="95486"/>
                  <a:pt x="180156" y="75058"/>
                </a:cubicBezTo>
                <a:cubicBezTo>
                  <a:pt x="180804" y="54538"/>
                  <a:pt x="201509" y="1"/>
                  <a:pt x="191064" y="13312"/>
                </a:cubicBezTo>
                <a:cubicBezTo>
                  <a:pt x="184963" y="21169"/>
                  <a:pt x="139393" y="40672"/>
                  <a:pt x="127653" y="56571"/>
                </a:cubicBezTo>
                <a:cubicBezTo>
                  <a:pt x="109351" y="81436"/>
                  <a:pt x="118965" y="92066"/>
                  <a:pt x="97057" y="105377"/>
                </a:cubicBezTo>
                <a:cubicBezTo>
                  <a:pt x="75243" y="118780"/>
                  <a:pt x="39471" y="92528"/>
                  <a:pt x="15807" y="101587"/>
                </a:cubicBezTo>
                <a:cubicBezTo>
                  <a:pt x="1" y="107595"/>
                  <a:pt x="1942" y="125712"/>
                  <a:pt x="21815" y="156124"/>
                </a:cubicBezTo>
                <a:cubicBezTo>
                  <a:pt x="25790" y="171468"/>
                  <a:pt x="84949" y="129317"/>
                  <a:pt x="102973" y="142258"/>
                </a:cubicBezTo>
                <a:cubicBezTo>
                  <a:pt x="123771" y="157233"/>
                  <a:pt x="155107" y="158434"/>
                  <a:pt x="170543" y="138653"/>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31"/>
          <p:cNvSpPr txBox="1"/>
          <p:nvPr>
            <p:ph type="title"/>
          </p:nvPr>
        </p:nvSpPr>
        <p:spPr>
          <a:xfrm>
            <a:off x="718500" y="348450"/>
            <a:ext cx="7707000" cy="7662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5" name="Google Shape;205;p31"/>
          <p:cNvSpPr txBox="1"/>
          <p:nvPr>
            <p:ph idx="1" type="subTitle"/>
          </p:nvPr>
        </p:nvSpPr>
        <p:spPr>
          <a:xfrm>
            <a:off x="1180181" y="1713394"/>
            <a:ext cx="2020500" cy="2598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b="1" sz="1800">
                <a:solidFill>
                  <a:schemeClr val="accent1"/>
                </a:solidFill>
                <a:latin typeface="Helvetica Neue"/>
                <a:ea typeface="Helvetica Neue"/>
                <a:cs typeface="Helvetica Neue"/>
                <a:sym typeface="Helvetica Neue"/>
              </a:defRPr>
            </a:lvl1pPr>
            <a:lvl2pPr lvl="1" rtl="0">
              <a:spcBef>
                <a:spcPts val="0"/>
              </a:spcBef>
              <a:spcAft>
                <a:spcPts val="0"/>
              </a:spcAft>
              <a:buNone/>
              <a:defRPr sz="1800">
                <a:solidFill>
                  <a:schemeClr val="accent1"/>
                </a:solidFill>
              </a:defRPr>
            </a:lvl2pPr>
            <a:lvl3pPr lvl="2" rtl="0">
              <a:spcBef>
                <a:spcPts val="0"/>
              </a:spcBef>
              <a:spcAft>
                <a:spcPts val="0"/>
              </a:spcAft>
              <a:buNone/>
              <a:defRPr sz="1800">
                <a:solidFill>
                  <a:schemeClr val="accent1"/>
                </a:solidFill>
              </a:defRPr>
            </a:lvl3pPr>
            <a:lvl4pPr lvl="3" rtl="0">
              <a:spcBef>
                <a:spcPts val="0"/>
              </a:spcBef>
              <a:spcAft>
                <a:spcPts val="0"/>
              </a:spcAft>
              <a:buNone/>
              <a:defRPr sz="1800">
                <a:solidFill>
                  <a:schemeClr val="accent1"/>
                </a:solidFill>
              </a:defRPr>
            </a:lvl4pPr>
            <a:lvl5pPr lvl="4" rtl="0">
              <a:spcBef>
                <a:spcPts val="0"/>
              </a:spcBef>
              <a:spcAft>
                <a:spcPts val="0"/>
              </a:spcAft>
              <a:buNone/>
              <a:defRPr sz="1800">
                <a:solidFill>
                  <a:schemeClr val="accent1"/>
                </a:solidFill>
              </a:defRPr>
            </a:lvl5pPr>
            <a:lvl6pPr lvl="5" rtl="0">
              <a:spcBef>
                <a:spcPts val="0"/>
              </a:spcBef>
              <a:spcAft>
                <a:spcPts val="0"/>
              </a:spcAft>
              <a:buNone/>
              <a:defRPr sz="1800">
                <a:solidFill>
                  <a:schemeClr val="accent1"/>
                </a:solidFill>
              </a:defRPr>
            </a:lvl6pPr>
            <a:lvl7pPr lvl="6" rtl="0">
              <a:spcBef>
                <a:spcPts val="0"/>
              </a:spcBef>
              <a:spcAft>
                <a:spcPts val="0"/>
              </a:spcAft>
              <a:buNone/>
              <a:defRPr sz="1800">
                <a:solidFill>
                  <a:schemeClr val="accent1"/>
                </a:solidFill>
              </a:defRPr>
            </a:lvl7pPr>
            <a:lvl8pPr lvl="7" rtl="0">
              <a:spcBef>
                <a:spcPts val="0"/>
              </a:spcBef>
              <a:spcAft>
                <a:spcPts val="0"/>
              </a:spcAft>
              <a:buNone/>
              <a:defRPr sz="1800">
                <a:solidFill>
                  <a:schemeClr val="accent1"/>
                </a:solidFill>
              </a:defRPr>
            </a:lvl8pPr>
            <a:lvl9pPr lvl="8" rtl="0">
              <a:spcBef>
                <a:spcPts val="0"/>
              </a:spcBef>
              <a:spcAft>
                <a:spcPts val="0"/>
              </a:spcAft>
              <a:buNone/>
              <a:defRPr sz="1800">
                <a:solidFill>
                  <a:schemeClr val="accent1"/>
                </a:solidFill>
              </a:defRPr>
            </a:lvl9pPr>
          </a:lstStyle>
          <a:p/>
        </p:txBody>
      </p:sp>
      <p:sp>
        <p:nvSpPr>
          <p:cNvPr id="206" name="Google Shape;206;p31"/>
          <p:cNvSpPr txBox="1"/>
          <p:nvPr>
            <p:ph idx="2" type="subTitle"/>
          </p:nvPr>
        </p:nvSpPr>
        <p:spPr>
          <a:xfrm>
            <a:off x="886631" y="1956750"/>
            <a:ext cx="2607600" cy="6363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600"/>
            </a:lvl1pPr>
            <a:lvl2pPr lvl="1" rtl="0">
              <a:spcBef>
                <a:spcPts val="0"/>
              </a:spcBef>
              <a:spcAft>
                <a:spcPts val="0"/>
              </a:spcAft>
              <a:buNone/>
              <a:defRPr sz="1600"/>
            </a:lvl2pPr>
            <a:lvl3pPr lvl="2" rtl="0">
              <a:spcBef>
                <a:spcPts val="0"/>
              </a:spcBef>
              <a:spcAft>
                <a:spcPts val="0"/>
              </a:spcAft>
              <a:buNone/>
              <a:defRPr sz="1600"/>
            </a:lvl3pPr>
            <a:lvl4pPr lvl="3" rtl="0">
              <a:spcBef>
                <a:spcPts val="0"/>
              </a:spcBef>
              <a:spcAft>
                <a:spcPts val="0"/>
              </a:spcAft>
              <a:buNone/>
              <a:defRPr sz="1600"/>
            </a:lvl4pPr>
            <a:lvl5pPr lvl="4" rtl="0">
              <a:spcBef>
                <a:spcPts val="0"/>
              </a:spcBef>
              <a:spcAft>
                <a:spcPts val="0"/>
              </a:spcAft>
              <a:buNone/>
              <a:defRPr sz="1600"/>
            </a:lvl5pPr>
            <a:lvl6pPr lvl="5" rtl="0">
              <a:spcBef>
                <a:spcPts val="0"/>
              </a:spcBef>
              <a:spcAft>
                <a:spcPts val="0"/>
              </a:spcAft>
              <a:buNone/>
              <a:defRPr sz="1600"/>
            </a:lvl6pPr>
            <a:lvl7pPr lvl="6" rtl="0">
              <a:spcBef>
                <a:spcPts val="0"/>
              </a:spcBef>
              <a:spcAft>
                <a:spcPts val="0"/>
              </a:spcAft>
              <a:buNone/>
              <a:defRPr sz="1600"/>
            </a:lvl7pPr>
            <a:lvl8pPr lvl="7" rtl="0">
              <a:spcBef>
                <a:spcPts val="0"/>
              </a:spcBef>
              <a:spcAft>
                <a:spcPts val="0"/>
              </a:spcAft>
              <a:buNone/>
              <a:defRPr sz="1600"/>
            </a:lvl8pPr>
            <a:lvl9pPr lvl="8" rtl="0">
              <a:spcBef>
                <a:spcPts val="0"/>
              </a:spcBef>
              <a:spcAft>
                <a:spcPts val="0"/>
              </a:spcAft>
              <a:buNone/>
              <a:defRPr sz="1600"/>
            </a:lvl9pPr>
          </a:lstStyle>
          <a:p/>
        </p:txBody>
      </p:sp>
      <p:sp>
        <p:nvSpPr>
          <p:cNvPr id="207" name="Google Shape;207;p31"/>
          <p:cNvSpPr txBox="1"/>
          <p:nvPr>
            <p:ph idx="3" type="subTitle"/>
          </p:nvPr>
        </p:nvSpPr>
        <p:spPr>
          <a:xfrm>
            <a:off x="1180181" y="3237394"/>
            <a:ext cx="2020500" cy="2598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b="1" sz="1800">
                <a:solidFill>
                  <a:schemeClr val="accent1"/>
                </a:solidFill>
                <a:latin typeface="Helvetica Neue"/>
                <a:ea typeface="Helvetica Neue"/>
                <a:cs typeface="Helvetica Neue"/>
                <a:sym typeface="Helvetica Neue"/>
              </a:defRPr>
            </a:lvl1pPr>
            <a:lvl2pPr lvl="1" rtl="0">
              <a:spcBef>
                <a:spcPts val="0"/>
              </a:spcBef>
              <a:spcAft>
                <a:spcPts val="0"/>
              </a:spcAft>
              <a:buNone/>
              <a:defRPr sz="1800">
                <a:solidFill>
                  <a:schemeClr val="accent1"/>
                </a:solidFill>
              </a:defRPr>
            </a:lvl2pPr>
            <a:lvl3pPr lvl="2" rtl="0">
              <a:spcBef>
                <a:spcPts val="0"/>
              </a:spcBef>
              <a:spcAft>
                <a:spcPts val="0"/>
              </a:spcAft>
              <a:buNone/>
              <a:defRPr sz="1800">
                <a:solidFill>
                  <a:schemeClr val="accent1"/>
                </a:solidFill>
              </a:defRPr>
            </a:lvl3pPr>
            <a:lvl4pPr lvl="3" rtl="0">
              <a:spcBef>
                <a:spcPts val="0"/>
              </a:spcBef>
              <a:spcAft>
                <a:spcPts val="0"/>
              </a:spcAft>
              <a:buNone/>
              <a:defRPr sz="1800">
                <a:solidFill>
                  <a:schemeClr val="accent1"/>
                </a:solidFill>
              </a:defRPr>
            </a:lvl4pPr>
            <a:lvl5pPr lvl="4" rtl="0">
              <a:spcBef>
                <a:spcPts val="0"/>
              </a:spcBef>
              <a:spcAft>
                <a:spcPts val="0"/>
              </a:spcAft>
              <a:buNone/>
              <a:defRPr sz="1800">
                <a:solidFill>
                  <a:schemeClr val="accent1"/>
                </a:solidFill>
              </a:defRPr>
            </a:lvl5pPr>
            <a:lvl6pPr lvl="5" rtl="0">
              <a:spcBef>
                <a:spcPts val="0"/>
              </a:spcBef>
              <a:spcAft>
                <a:spcPts val="0"/>
              </a:spcAft>
              <a:buNone/>
              <a:defRPr sz="1800">
                <a:solidFill>
                  <a:schemeClr val="accent1"/>
                </a:solidFill>
              </a:defRPr>
            </a:lvl6pPr>
            <a:lvl7pPr lvl="6" rtl="0">
              <a:spcBef>
                <a:spcPts val="0"/>
              </a:spcBef>
              <a:spcAft>
                <a:spcPts val="0"/>
              </a:spcAft>
              <a:buNone/>
              <a:defRPr sz="1800">
                <a:solidFill>
                  <a:schemeClr val="accent1"/>
                </a:solidFill>
              </a:defRPr>
            </a:lvl7pPr>
            <a:lvl8pPr lvl="7" rtl="0">
              <a:spcBef>
                <a:spcPts val="0"/>
              </a:spcBef>
              <a:spcAft>
                <a:spcPts val="0"/>
              </a:spcAft>
              <a:buNone/>
              <a:defRPr sz="1800">
                <a:solidFill>
                  <a:schemeClr val="accent1"/>
                </a:solidFill>
              </a:defRPr>
            </a:lvl8pPr>
            <a:lvl9pPr lvl="8" rtl="0">
              <a:spcBef>
                <a:spcPts val="0"/>
              </a:spcBef>
              <a:spcAft>
                <a:spcPts val="0"/>
              </a:spcAft>
              <a:buNone/>
              <a:defRPr sz="1800">
                <a:solidFill>
                  <a:schemeClr val="accent1"/>
                </a:solidFill>
              </a:defRPr>
            </a:lvl9pPr>
          </a:lstStyle>
          <a:p/>
        </p:txBody>
      </p:sp>
      <p:sp>
        <p:nvSpPr>
          <p:cNvPr id="208" name="Google Shape;208;p31"/>
          <p:cNvSpPr txBox="1"/>
          <p:nvPr>
            <p:ph idx="4" type="subTitle"/>
          </p:nvPr>
        </p:nvSpPr>
        <p:spPr>
          <a:xfrm>
            <a:off x="886631" y="3480750"/>
            <a:ext cx="2607600" cy="6363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9" name="Google Shape;209;p31"/>
          <p:cNvSpPr txBox="1"/>
          <p:nvPr>
            <p:ph idx="5" type="subTitle"/>
          </p:nvPr>
        </p:nvSpPr>
        <p:spPr>
          <a:xfrm>
            <a:off x="5943319" y="3237394"/>
            <a:ext cx="2020500" cy="2598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b="1" sz="1800">
                <a:solidFill>
                  <a:schemeClr val="accent1"/>
                </a:solidFill>
                <a:latin typeface="Helvetica Neue"/>
                <a:ea typeface="Helvetica Neue"/>
                <a:cs typeface="Helvetica Neue"/>
                <a:sym typeface="Helvetica Neue"/>
              </a:defRPr>
            </a:lvl1pPr>
            <a:lvl2pPr lvl="1" rtl="0">
              <a:spcBef>
                <a:spcPts val="0"/>
              </a:spcBef>
              <a:spcAft>
                <a:spcPts val="0"/>
              </a:spcAft>
              <a:buNone/>
              <a:defRPr sz="1800">
                <a:solidFill>
                  <a:schemeClr val="accent1"/>
                </a:solidFill>
              </a:defRPr>
            </a:lvl2pPr>
            <a:lvl3pPr lvl="2" rtl="0">
              <a:spcBef>
                <a:spcPts val="0"/>
              </a:spcBef>
              <a:spcAft>
                <a:spcPts val="0"/>
              </a:spcAft>
              <a:buNone/>
              <a:defRPr sz="1800">
                <a:solidFill>
                  <a:schemeClr val="accent1"/>
                </a:solidFill>
              </a:defRPr>
            </a:lvl3pPr>
            <a:lvl4pPr lvl="3" rtl="0">
              <a:spcBef>
                <a:spcPts val="0"/>
              </a:spcBef>
              <a:spcAft>
                <a:spcPts val="0"/>
              </a:spcAft>
              <a:buNone/>
              <a:defRPr sz="1800">
                <a:solidFill>
                  <a:schemeClr val="accent1"/>
                </a:solidFill>
              </a:defRPr>
            </a:lvl4pPr>
            <a:lvl5pPr lvl="4" rtl="0">
              <a:spcBef>
                <a:spcPts val="0"/>
              </a:spcBef>
              <a:spcAft>
                <a:spcPts val="0"/>
              </a:spcAft>
              <a:buNone/>
              <a:defRPr sz="1800">
                <a:solidFill>
                  <a:schemeClr val="accent1"/>
                </a:solidFill>
              </a:defRPr>
            </a:lvl5pPr>
            <a:lvl6pPr lvl="5" rtl="0">
              <a:spcBef>
                <a:spcPts val="0"/>
              </a:spcBef>
              <a:spcAft>
                <a:spcPts val="0"/>
              </a:spcAft>
              <a:buNone/>
              <a:defRPr sz="1800">
                <a:solidFill>
                  <a:schemeClr val="accent1"/>
                </a:solidFill>
              </a:defRPr>
            </a:lvl6pPr>
            <a:lvl7pPr lvl="6" rtl="0">
              <a:spcBef>
                <a:spcPts val="0"/>
              </a:spcBef>
              <a:spcAft>
                <a:spcPts val="0"/>
              </a:spcAft>
              <a:buNone/>
              <a:defRPr sz="1800">
                <a:solidFill>
                  <a:schemeClr val="accent1"/>
                </a:solidFill>
              </a:defRPr>
            </a:lvl7pPr>
            <a:lvl8pPr lvl="7" rtl="0">
              <a:spcBef>
                <a:spcPts val="0"/>
              </a:spcBef>
              <a:spcAft>
                <a:spcPts val="0"/>
              </a:spcAft>
              <a:buNone/>
              <a:defRPr sz="1800">
                <a:solidFill>
                  <a:schemeClr val="accent1"/>
                </a:solidFill>
              </a:defRPr>
            </a:lvl8pPr>
            <a:lvl9pPr lvl="8" rtl="0">
              <a:spcBef>
                <a:spcPts val="0"/>
              </a:spcBef>
              <a:spcAft>
                <a:spcPts val="0"/>
              </a:spcAft>
              <a:buNone/>
              <a:defRPr sz="1800">
                <a:solidFill>
                  <a:schemeClr val="accent1"/>
                </a:solidFill>
              </a:defRPr>
            </a:lvl9pPr>
          </a:lstStyle>
          <a:p/>
        </p:txBody>
      </p:sp>
      <p:sp>
        <p:nvSpPr>
          <p:cNvPr id="210" name="Google Shape;210;p31"/>
          <p:cNvSpPr txBox="1"/>
          <p:nvPr>
            <p:ph idx="6" type="subTitle"/>
          </p:nvPr>
        </p:nvSpPr>
        <p:spPr>
          <a:xfrm>
            <a:off x="5649769" y="3480750"/>
            <a:ext cx="2607600" cy="6363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1" name="Google Shape;211;p31"/>
          <p:cNvSpPr txBox="1"/>
          <p:nvPr>
            <p:ph idx="7" type="subTitle"/>
          </p:nvPr>
        </p:nvSpPr>
        <p:spPr>
          <a:xfrm>
            <a:off x="5943319" y="1713394"/>
            <a:ext cx="2020500" cy="2598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b="1" sz="1800">
                <a:solidFill>
                  <a:schemeClr val="accent1"/>
                </a:solidFill>
                <a:latin typeface="Helvetica Neue"/>
                <a:ea typeface="Helvetica Neue"/>
                <a:cs typeface="Helvetica Neue"/>
                <a:sym typeface="Helvetica Neue"/>
              </a:defRPr>
            </a:lvl1pPr>
            <a:lvl2pPr lvl="1" rtl="0">
              <a:spcBef>
                <a:spcPts val="0"/>
              </a:spcBef>
              <a:spcAft>
                <a:spcPts val="0"/>
              </a:spcAft>
              <a:buNone/>
              <a:defRPr sz="1800">
                <a:solidFill>
                  <a:schemeClr val="accent1"/>
                </a:solidFill>
              </a:defRPr>
            </a:lvl2pPr>
            <a:lvl3pPr lvl="2" rtl="0">
              <a:spcBef>
                <a:spcPts val="0"/>
              </a:spcBef>
              <a:spcAft>
                <a:spcPts val="0"/>
              </a:spcAft>
              <a:buNone/>
              <a:defRPr sz="1800">
                <a:solidFill>
                  <a:schemeClr val="accent1"/>
                </a:solidFill>
              </a:defRPr>
            </a:lvl3pPr>
            <a:lvl4pPr lvl="3" rtl="0">
              <a:spcBef>
                <a:spcPts val="0"/>
              </a:spcBef>
              <a:spcAft>
                <a:spcPts val="0"/>
              </a:spcAft>
              <a:buNone/>
              <a:defRPr sz="1800">
                <a:solidFill>
                  <a:schemeClr val="accent1"/>
                </a:solidFill>
              </a:defRPr>
            </a:lvl4pPr>
            <a:lvl5pPr lvl="4" rtl="0">
              <a:spcBef>
                <a:spcPts val="0"/>
              </a:spcBef>
              <a:spcAft>
                <a:spcPts val="0"/>
              </a:spcAft>
              <a:buNone/>
              <a:defRPr sz="1800">
                <a:solidFill>
                  <a:schemeClr val="accent1"/>
                </a:solidFill>
              </a:defRPr>
            </a:lvl5pPr>
            <a:lvl6pPr lvl="5" rtl="0">
              <a:spcBef>
                <a:spcPts val="0"/>
              </a:spcBef>
              <a:spcAft>
                <a:spcPts val="0"/>
              </a:spcAft>
              <a:buNone/>
              <a:defRPr sz="1800">
                <a:solidFill>
                  <a:schemeClr val="accent1"/>
                </a:solidFill>
              </a:defRPr>
            </a:lvl6pPr>
            <a:lvl7pPr lvl="6" rtl="0">
              <a:spcBef>
                <a:spcPts val="0"/>
              </a:spcBef>
              <a:spcAft>
                <a:spcPts val="0"/>
              </a:spcAft>
              <a:buNone/>
              <a:defRPr sz="1800">
                <a:solidFill>
                  <a:schemeClr val="accent1"/>
                </a:solidFill>
              </a:defRPr>
            </a:lvl7pPr>
            <a:lvl8pPr lvl="7" rtl="0">
              <a:spcBef>
                <a:spcPts val="0"/>
              </a:spcBef>
              <a:spcAft>
                <a:spcPts val="0"/>
              </a:spcAft>
              <a:buNone/>
              <a:defRPr sz="1800">
                <a:solidFill>
                  <a:schemeClr val="accent1"/>
                </a:solidFill>
              </a:defRPr>
            </a:lvl8pPr>
            <a:lvl9pPr lvl="8" rtl="0">
              <a:spcBef>
                <a:spcPts val="0"/>
              </a:spcBef>
              <a:spcAft>
                <a:spcPts val="0"/>
              </a:spcAft>
              <a:buNone/>
              <a:defRPr sz="1800">
                <a:solidFill>
                  <a:schemeClr val="accent1"/>
                </a:solidFill>
              </a:defRPr>
            </a:lvl9pPr>
          </a:lstStyle>
          <a:p/>
        </p:txBody>
      </p:sp>
      <p:sp>
        <p:nvSpPr>
          <p:cNvPr id="212" name="Google Shape;212;p31"/>
          <p:cNvSpPr txBox="1"/>
          <p:nvPr>
            <p:ph idx="8" type="subTitle"/>
          </p:nvPr>
        </p:nvSpPr>
        <p:spPr>
          <a:xfrm>
            <a:off x="5649769" y="1956750"/>
            <a:ext cx="2607600" cy="6363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3" name="Google Shape;213;p31"/>
          <p:cNvSpPr/>
          <p:nvPr/>
        </p:nvSpPr>
        <p:spPr>
          <a:xfrm rot="-6776231">
            <a:off x="5379710" y="-1534247"/>
            <a:ext cx="5233928" cy="4453653"/>
          </a:xfrm>
          <a:custGeom>
            <a:rect b="b" l="l" r="r" t="t"/>
            <a:pathLst>
              <a:path extrusionOk="0" h="171468" w="201509">
                <a:moveTo>
                  <a:pt x="170543" y="138653"/>
                </a:moveTo>
                <a:cubicBezTo>
                  <a:pt x="187366" y="117116"/>
                  <a:pt x="179417" y="95486"/>
                  <a:pt x="180156" y="75058"/>
                </a:cubicBezTo>
                <a:cubicBezTo>
                  <a:pt x="180804" y="54538"/>
                  <a:pt x="201509" y="1"/>
                  <a:pt x="191064" y="13312"/>
                </a:cubicBezTo>
                <a:cubicBezTo>
                  <a:pt x="184963" y="21169"/>
                  <a:pt x="139393" y="40672"/>
                  <a:pt x="127653" y="56571"/>
                </a:cubicBezTo>
                <a:cubicBezTo>
                  <a:pt x="109351" y="81436"/>
                  <a:pt x="118965" y="92066"/>
                  <a:pt x="97057" y="105377"/>
                </a:cubicBezTo>
                <a:cubicBezTo>
                  <a:pt x="75243" y="118780"/>
                  <a:pt x="39471" y="92528"/>
                  <a:pt x="15807" y="101587"/>
                </a:cubicBezTo>
                <a:cubicBezTo>
                  <a:pt x="1" y="107595"/>
                  <a:pt x="1942" y="125712"/>
                  <a:pt x="21815" y="156124"/>
                </a:cubicBezTo>
                <a:cubicBezTo>
                  <a:pt x="25790" y="171468"/>
                  <a:pt x="84949" y="129317"/>
                  <a:pt x="102973" y="142258"/>
                </a:cubicBezTo>
                <a:cubicBezTo>
                  <a:pt x="123771" y="157233"/>
                  <a:pt x="155107" y="158434"/>
                  <a:pt x="170543" y="138653"/>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tle only">
  <p:cSld name="CUSTOM_18">
    <p:spTree>
      <p:nvGrpSpPr>
        <p:cNvPr id="214" name="Shape 214"/>
        <p:cNvGrpSpPr/>
        <p:nvPr/>
      </p:nvGrpSpPr>
      <p:grpSpPr>
        <a:xfrm>
          <a:off x="0" y="0"/>
          <a:ext cx="0" cy="0"/>
          <a:chOff x="0" y="0"/>
          <a:chExt cx="0" cy="0"/>
        </a:xfrm>
      </p:grpSpPr>
      <p:sp>
        <p:nvSpPr>
          <p:cNvPr id="215" name="Google Shape;215;p32"/>
          <p:cNvSpPr txBox="1"/>
          <p:nvPr>
            <p:ph type="title"/>
          </p:nvPr>
        </p:nvSpPr>
        <p:spPr>
          <a:xfrm>
            <a:off x="718400" y="348467"/>
            <a:ext cx="7707000" cy="572700"/>
          </a:xfrm>
          <a:prstGeom prst="rect">
            <a:avLst/>
          </a:prstGeom>
        </p:spPr>
        <p:txBody>
          <a:bodyPr anchorCtr="0" anchor="t" bIns="91425" lIns="91425" spcFirstLastPara="1" rIns="91425" wrap="square" tIns="91425">
            <a:noAutofit/>
          </a:bodyPr>
          <a:lstStyle>
            <a:lvl1pPr lvl="0">
              <a:spcBef>
                <a:spcPts val="0"/>
              </a:spcBef>
              <a:spcAft>
                <a:spcPts val="0"/>
              </a:spcAft>
              <a:buNone/>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tle only 3">
  <p:cSld name="CUSTOM_18_1">
    <p:spTree>
      <p:nvGrpSpPr>
        <p:cNvPr id="216" name="Shape 216"/>
        <p:cNvGrpSpPr/>
        <p:nvPr/>
      </p:nvGrpSpPr>
      <p:grpSpPr>
        <a:xfrm>
          <a:off x="0" y="0"/>
          <a:ext cx="0" cy="0"/>
          <a:chOff x="0" y="0"/>
          <a:chExt cx="0" cy="0"/>
        </a:xfrm>
      </p:grpSpPr>
      <p:sp>
        <p:nvSpPr>
          <p:cNvPr id="217" name="Google Shape;217;p33"/>
          <p:cNvSpPr/>
          <p:nvPr/>
        </p:nvSpPr>
        <p:spPr>
          <a:xfrm flipH="1" rot="10800000">
            <a:off x="-2421723" y="-2457095"/>
            <a:ext cx="8278950" cy="6047100"/>
          </a:xfrm>
          <a:custGeom>
            <a:rect b="b" l="l" r="r" t="t"/>
            <a:pathLst>
              <a:path extrusionOk="0" h="241884" w="331158">
                <a:moveTo>
                  <a:pt x="42490" y="16108"/>
                </a:moveTo>
                <a:cubicBezTo>
                  <a:pt x="54238" y="-18372"/>
                  <a:pt x="77669" y="12870"/>
                  <a:pt x="87067" y="16108"/>
                </a:cubicBezTo>
                <a:cubicBezTo>
                  <a:pt x="96465" y="19347"/>
                  <a:pt x="96846" y="27538"/>
                  <a:pt x="98878" y="35539"/>
                </a:cubicBezTo>
                <a:cubicBezTo>
                  <a:pt x="100910" y="43540"/>
                  <a:pt x="92655" y="57510"/>
                  <a:pt x="99259" y="64114"/>
                </a:cubicBezTo>
                <a:cubicBezTo>
                  <a:pt x="105863" y="70718"/>
                  <a:pt x="130120" y="65765"/>
                  <a:pt x="138502" y="75163"/>
                </a:cubicBezTo>
                <a:cubicBezTo>
                  <a:pt x="146884" y="84561"/>
                  <a:pt x="140090" y="112120"/>
                  <a:pt x="149551" y="120502"/>
                </a:cubicBezTo>
                <a:cubicBezTo>
                  <a:pt x="159013" y="128884"/>
                  <a:pt x="185111" y="118851"/>
                  <a:pt x="195271" y="125455"/>
                </a:cubicBezTo>
                <a:cubicBezTo>
                  <a:pt x="205431" y="132059"/>
                  <a:pt x="202129" y="153840"/>
                  <a:pt x="210511" y="160126"/>
                </a:cubicBezTo>
                <a:cubicBezTo>
                  <a:pt x="218893" y="166413"/>
                  <a:pt x="237562" y="155935"/>
                  <a:pt x="245563" y="163174"/>
                </a:cubicBezTo>
                <a:cubicBezTo>
                  <a:pt x="253564" y="170413"/>
                  <a:pt x="249183" y="196131"/>
                  <a:pt x="258517" y="203560"/>
                </a:cubicBezTo>
                <a:cubicBezTo>
                  <a:pt x="267852" y="210990"/>
                  <a:pt x="292934" y="203243"/>
                  <a:pt x="301570" y="207751"/>
                </a:cubicBezTo>
                <a:cubicBezTo>
                  <a:pt x="310206" y="212260"/>
                  <a:pt x="357831" y="228071"/>
                  <a:pt x="310333" y="230611"/>
                </a:cubicBezTo>
                <a:cubicBezTo>
                  <a:pt x="262835" y="233151"/>
                  <a:pt x="61223" y="258742"/>
                  <a:pt x="16582" y="222991"/>
                </a:cubicBezTo>
                <a:cubicBezTo>
                  <a:pt x="-28058" y="187241"/>
                  <a:pt x="30743" y="50589"/>
                  <a:pt x="42490" y="16108"/>
                </a:cubicBezTo>
                <a:close/>
              </a:path>
            </a:pathLst>
          </a:custGeom>
          <a:solidFill>
            <a:schemeClr val="dk1"/>
          </a:solidFill>
          <a:ln>
            <a:noFill/>
          </a:ln>
        </p:spPr>
      </p:sp>
      <p:sp>
        <p:nvSpPr>
          <p:cNvPr id="218" name="Google Shape;218;p33"/>
          <p:cNvSpPr/>
          <p:nvPr/>
        </p:nvSpPr>
        <p:spPr>
          <a:xfrm flipH="1" rot="-10083919">
            <a:off x="-1271890" y="-873657"/>
            <a:ext cx="2729545" cy="2519141"/>
          </a:xfrm>
          <a:custGeom>
            <a:rect b="b" l="l" r="r" t="t"/>
            <a:pathLst>
              <a:path extrusionOk="0" h="100764" w="109180">
                <a:moveTo>
                  <a:pt x="30061" y="0"/>
                </a:moveTo>
                <a:cubicBezTo>
                  <a:pt x="20906" y="0"/>
                  <a:pt x="8894" y="5612"/>
                  <a:pt x="6298" y="13895"/>
                </a:cubicBezTo>
                <a:cubicBezTo>
                  <a:pt x="0" y="34066"/>
                  <a:pt x="53125" y="58986"/>
                  <a:pt x="46137" y="80035"/>
                </a:cubicBezTo>
                <a:cubicBezTo>
                  <a:pt x="42161" y="91961"/>
                  <a:pt x="20505" y="97778"/>
                  <a:pt x="21635" y="100247"/>
                </a:cubicBezTo>
                <a:cubicBezTo>
                  <a:pt x="21793" y="100619"/>
                  <a:pt x="22390" y="100764"/>
                  <a:pt x="23220" y="100764"/>
                </a:cubicBezTo>
                <a:cubicBezTo>
                  <a:pt x="24258" y="100764"/>
                  <a:pt x="25662" y="100538"/>
                  <a:pt x="27033" y="100247"/>
                </a:cubicBezTo>
                <a:lnTo>
                  <a:pt x="109179" y="100247"/>
                </a:lnTo>
                <a:cubicBezTo>
                  <a:pt x="102065" y="71582"/>
                  <a:pt x="89783" y="59446"/>
                  <a:pt x="79761" y="53671"/>
                </a:cubicBezTo>
                <a:cubicBezTo>
                  <a:pt x="64821" y="45092"/>
                  <a:pt x="51577" y="48796"/>
                  <a:pt x="43940" y="37581"/>
                </a:cubicBezTo>
                <a:cubicBezTo>
                  <a:pt x="34901" y="24336"/>
                  <a:pt x="46116" y="8434"/>
                  <a:pt x="38165" y="2241"/>
                </a:cubicBezTo>
                <a:cubicBezTo>
                  <a:pt x="36184" y="703"/>
                  <a:pt x="33302" y="0"/>
                  <a:pt x="3006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33"/>
          <p:cNvSpPr/>
          <p:nvPr/>
        </p:nvSpPr>
        <p:spPr>
          <a:xfrm flipH="1" rot="10800000">
            <a:off x="-313100" y="644219"/>
            <a:ext cx="866700" cy="8097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33"/>
          <p:cNvSpPr txBox="1"/>
          <p:nvPr>
            <p:ph type="title"/>
          </p:nvPr>
        </p:nvSpPr>
        <p:spPr>
          <a:xfrm>
            <a:off x="718400" y="348467"/>
            <a:ext cx="7707000" cy="5727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tle and column 3">
  <p:cSld name="CUSTOM_19">
    <p:spTree>
      <p:nvGrpSpPr>
        <p:cNvPr id="221" name="Shape 221"/>
        <p:cNvGrpSpPr/>
        <p:nvPr/>
      </p:nvGrpSpPr>
      <p:grpSpPr>
        <a:xfrm>
          <a:off x="0" y="0"/>
          <a:ext cx="0" cy="0"/>
          <a:chOff x="0" y="0"/>
          <a:chExt cx="0" cy="0"/>
        </a:xfrm>
      </p:grpSpPr>
      <p:sp>
        <p:nvSpPr>
          <p:cNvPr id="222" name="Google Shape;222;p34"/>
          <p:cNvSpPr/>
          <p:nvPr/>
        </p:nvSpPr>
        <p:spPr>
          <a:xfrm flipH="1" rot="-5320285">
            <a:off x="-2213136" y="-1585"/>
            <a:ext cx="4443570" cy="1955535"/>
          </a:xfrm>
          <a:custGeom>
            <a:rect b="b" l="l" r="r" t="t"/>
            <a:pathLst>
              <a:path extrusionOk="0" h="140902" w="303027">
                <a:moveTo>
                  <a:pt x="288430" y="1"/>
                </a:moveTo>
                <a:cubicBezTo>
                  <a:pt x="278141" y="1"/>
                  <a:pt x="261395" y="18672"/>
                  <a:pt x="223326" y="38139"/>
                </a:cubicBezTo>
                <a:cubicBezTo>
                  <a:pt x="189569" y="55389"/>
                  <a:pt x="166110" y="67382"/>
                  <a:pt x="137616" y="67382"/>
                </a:cubicBezTo>
                <a:cubicBezTo>
                  <a:pt x="135548" y="67382"/>
                  <a:pt x="133454" y="67319"/>
                  <a:pt x="131327" y="67190"/>
                </a:cubicBezTo>
                <a:cubicBezTo>
                  <a:pt x="98280" y="65181"/>
                  <a:pt x="83764" y="52963"/>
                  <a:pt x="60932" y="52963"/>
                </a:cubicBezTo>
                <a:cubicBezTo>
                  <a:pt x="55211" y="52963"/>
                  <a:pt x="48968" y="53730"/>
                  <a:pt x="41780" y="55617"/>
                </a:cubicBezTo>
                <a:cubicBezTo>
                  <a:pt x="33481" y="57796"/>
                  <a:pt x="7383" y="64642"/>
                  <a:pt x="3239" y="83466"/>
                </a:cubicBezTo>
                <a:cubicBezTo>
                  <a:pt x="1" y="98194"/>
                  <a:pt x="10752" y="117661"/>
                  <a:pt x="23790" y="122030"/>
                </a:cubicBezTo>
                <a:cubicBezTo>
                  <a:pt x="29171" y="123840"/>
                  <a:pt x="34041" y="122757"/>
                  <a:pt x="40994" y="127198"/>
                </a:cubicBezTo>
                <a:cubicBezTo>
                  <a:pt x="45245" y="129912"/>
                  <a:pt x="47888" y="134639"/>
                  <a:pt x="52007" y="137556"/>
                </a:cubicBezTo>
                <a:cubicBezTo>
                  <a:pt x="55417" y="139970"/>
                  <a:pt x="59407" y="140902"/>
                  <a:pt x="63557" y="140902"/>
                </a:cubicBezTo>
                <a:cubicBezTo>
                  <a:pt x="68637" y="140902"/>
                  <a:pt x="73958" y="139505"/>
                  <a:pt x="78749" y="137723"/>
                </a:cubicBezTo>
                <a:cubicBezTo>
                  <a:pt x="91893" y="132817"/>
                  <a:pt x="101525" y="132317"/>
                  <a:pt x="105550" y="131270"/>
                </a:cubicBezTo>
                <a:cubicBezTo>
                  <a:pt x="110694" y="129930"/>
                  <a:pt x="115295" y="129397"/>
                  <a:pt x="119496" y="129397"/>
                </a:cubicBezTo>
                <a:cubicBezTo>
                  <a:pt x="135878" y="129397"/>
                  <a:pt x="146185" y="137503"/>
                  <a:pt x="158993" y="137503"/>
                </a:cubicBezTo>
                <a:cubicBezTo>
                  <a:pt x="161669" y="137503"/>
                  <a:pt x="164454" y="137150"/>
                  <a:pt x="167427" y="136294"/>
                </a:cubicBezTo>
                <a:cubicBezTo>
                  <a:pt x="189251" y="130007"/>
                  <a:pt x="182678" y="107731"/>
                  <a:pt x="208801" y="87871"/>
                </a:cubicBezTo>
                <a:cubicBezTo>
                  <a:pt x="239174" y="64785"/>
                  <a:pt x="265177" y="81871"/>
                  <a:pt x="285382" y="59261"/>
                </a:cubicBezTo>
                <a:cubicBezTo>
                  <a:pt x="302110" y="40556"/>
                  <a:pt x="303027" y="7933"/>
                  <a:pt x="292430" y="1158"/>
                </a:cubicBezTo>
                <a:cubicBezTo>
                  <a:pt x="291197" y="370"/>
                  <a:pt x="289878" y="1"/>
                  <a:pt x="2884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34"/>
          <p:cNvSpPr txBox="1"/>
          <p:nvPr>
            <p:ph type="title"/>
          </p:nvPr>
        </p:nvSpPr>
        <p:spPr>
          <a:xfrm>
            <a:off x="718400" y="346331"/>
            <a:ext cx="7707000" cy="572700"/>
          </a:xfrm>
          <a:prstGeom prst="rect">
            <a:avLst/>
          </a:prstGeom>
        </p:spPr>
        <p:txBody>
          <a:bodyPr anchorCtr="0" anchor="t" bIns="91425" lIns="91425" spcFirstLastPara="1" rIns="91425" wrap="square" tIns="91425">
            <a:noAutofit/>
          </a:bodyPr>
          <a:lstStyle>
            <a:lvl1pPr lvl="0">
              <a:spcBef>
                <a:spcPts val="0"/>
              </a:spcBef>
              <a:spcAft>
                <a:spcPts val="0"/>
              </a:spcAft>
              <a:buNone/>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p:txBody>
      </p:sp>
      <p:sp>
        <p:nvSpPr>
          <p:cNvPr id="224" name="Google Shape;224;p34"/>
          <p:cNvSpPr txBox="1"/>
          <p:nvPr>
            <p:ph idx="1" type="subTitle"/>
          </p:nvPr>
        </p:nvSpPr>
        <p:spPr>
          <a:xfrm>
            <a:off x="1919100" y="3825908"/>
            <a:ext cx="5305800" cy="897000"/>
          </a:xfrm>
          <a:prstGeom prst="rect">
            <a:avLst/>
          </a:prstGeom>
          <a:noFill/>
        </p:spPr>
        <p:txBody>
          <a:bodyPr anchorCtr="0" anchor="t" bIns="91425" lIns="91425" spcFirstLastPara="1" rIns="91425" wrap="square" tIns="91425">
            <a:noAutofit/>
          </a:bodyPr>
          <a:lstStyle>
            <a:lvl1pPr lvl="0">
              <a:spcBef>
                <a:spcPts val="0"/>
              </a:spcBef>
              <a:spcAft>
                <a:spcPts val="0"/>
              </a:spcAft>
              <a:buNone/>
              <a:defRPr>
                <a:highlight>
                  <a:schemeClr val="lt1"/>
                </a:highlight>
              </a:defRPr>
            </a:lvl1pPr>
            <a:lvl2pPr lvl="1">
              <a:spcBef>
                <a:spcPts val="0"/>
              </a:spcBef>
              <a:spcAft>
                <a:spcPts val="0"/>
              </a:spcAft>
              <a:buNone/>
              <a:defRPr>
                <a:highlight>
                  <a:schemeClr val="lt1"/>
                </a:highlight>
              </a:defRPr>
            </a:lvl2pPr>
            <a:lvl3pPr lvl="2">
              <a:spcBef>
                <a:spcPts val="0"/>
              </a:spcBef>
              <a:spcAft>
                <a:spcPts val="0"/>
              </a:spcAft>
              <a:buNone/>
              <a:defRPr>
                <a:highlight>
                  <a:schemeClr val="lt1"/>
                </a:highlight>
              </a:defRPr>
            </a:lvl3pPr>
            <a:lvl4pPr lvl="3">
              <a:spcBef>
                <a:spcPts val="0"/>
              </a:spcBef>
              <a:spcAft>
                <a:spcPts val="0"/>
              </a:spcAft>
              <a:buNone/>
              <a:defRPr>
                <a:highlight>
                  <a:schemeClr val="lt1"/>
                </a:highlight>
              </a:defRPr>
            </a:lvl4pPr>
            <a:lvl5pPr lvl="4">
              <a:spcBef>
                <a:spcPts val="0"/>
              </a:spcBef>
              <a:spcAft>
                <a:spcPts val="0"/>
              </a:spcAft>
              <a:buNone/>
              <a:defRPr>
                <a:highlight>
                  <a:schemeClr val="lt1"/>
                </a:highlight>
              </a:defRPr>
            </a:lvl5pPr>
            <a:lvl6pPr lvl="5">
              <a:spcBef>
                <a:spcPts val="0"/>
              </a:spcBef>
              <a:spcAft>
                <a:spcPts val="0"/>
              </a:spcAft>
              <a:buNone/>
              <a:defRPr>
                <a:highlight>
                  <a:schemeClr val="lt1"/>
                </a:highlight>
              </a:defRPr>
            </a:lvl6pPr>
            <a:lvl7pPr lvl="6">
              <a:spcBef>
                <a:spcPts val="0"/>
              </a:spcBef>
              <a:spcAft>
                <a:spcPts val="0"/>
              </a:spcAft>
              <a:buNone/>
              <a:defRPr>
                <a:highlight>
                  <a:schemeClr val="lt1"/>
                </a:highlight>
              </a:defRPr>
            </a:lvl7pPr>
            <a:lvl8pPr lvl="7">
              <a:spcBef>
                <a:spcPts val="0"/>
              </a:spcBef>
              <a:spcAft>
                <a:spcPts val="0"/>
              </a:spcAft>
              <a:buNone/>
              <a:defRPr>
                <a:highlight>
                  <a:schemeClr val="lt1"/>
                </a:highlight>
              </a:defRPr>
            </a:lvl8pPr>
            <a:lvl9pPr lvl="8">
              <a:spcBef>
                <a:spcPts val="0"/>
              </a:spcBef>
              <a:spcAft>
                <a:spcPts val="0"/>
              </a:spcAft>
              <a:buNone/>
              <a:defRPr>
                <a:highlight>
                  <a:schemeClr val="lt1"/>
                </a:highlight>
              </a:defRPr>
            </a:lvl9pPr>
          </a:lstStyle>
          <a:p/>
        </p:txBody>
      </p:sp>
      <p:sp>
        <p:nvSpPr>
          <p:cNvPr id="225" name="Google Shape;225;p34"/>
          <p:cNvSpPr/>
          <p:nvPr/>
        </p:nvSpPr>
        <p:spPr>
          <a:xfrm flipH="1" rot="-3755545">
            <a:off x="4997871" y="2946773"/>
            <a:ext cx="6474385" cy="2849132"/>
          </a:xfrm>
          <a:custGeom>
            <a:rect b="b" l="l" r="r" t="t"/>
            <a:pathLst>
              <a:path extrusionOk="0" h="140902" w="303027">
                <a:moveTo>
                  <a:pt x="288430" y="1"/>
                </a:moveTo>
                <a:cubicBezTo>
                  <a:pt x="278141" y="1"/>
                  <a:pt x="261395" y="18672"/>
                  <a:pt x="223326" y="38139"/>
                </a:cubicBezTo>
                <a:cubicBezTo>
                  <a:pt x="189569" y="55389"/>
                  <a:pt x="166110" y="67382"/>
                  <a:pt x="137616" y="67382"/>
                </a:cubicBezTo>
                <a:cubicBezTo>
                  <a:pt x="135548" y="67382"/>
                  <a:pt x="133454" y="67319"/>
                  <a:pt x="131327" y="67190"/>
                </a:cubicBezTo>
                <a:cubicBezTo>
                  <a:pt x="98280" y="65181"/>
                  <a:pt x="83764" y="52963"/>
                  <a:pt x="60932" y="52963"/>
                </a:cubicBezTo>
                <a:cubicBezTo>
                  <a:pt x="55211" y="52963"/>
                  <a:pt x="48968" y="53730"/>
                  <a:pt x="41780" y="55617"/>
                </a:cubicBezTo>
                <a:cubicBezTo>
                  <a:pt x="33481" y="57796"/>
                  <a:pt x="7383" y="64642"/>
                  <a:pt x="3239" y="83466"/>
                </a:cubicBezTo>
                <a:cubicBezTo>
                  <a:pt x="1" y="98194"/>
                  <a:pt x="10752" y="117661"/>
                  <a:pt x="23790" y="122030"/>
                </a:cubicBezTo>
                <a:cubicBezTo>
                  <a:pt x="29171" y="123840"/>
                  <a:pt x="34041" y="122757"/>
                  <a:pt x="40994" y="127198"/>
                </a:cubicBezTo>
                <a:cubicBezTo>
                  <a:pt x="45245" y="129912"/>
                  <a:pt x="47888" y="134639"/>
                  <a:pt x="52007" y="137556"/>
                </a:cubicBezTo>
                <a:cubicBezTo>
                  <a:pt x="55417" y="139970"/>
                  <a:pt x="59407" y="140902"/>
                  <a:pt x="63557" y="140902"/>
                </a:cubicBezTo>
                <a:cubicBezTo>
                  <a:pt x="68637" y="140902"/>
                  <a:pt x="73958" y="139505"/>
                  <a:pt x="78749" y="137723"/>
                </a:cubicBezTo>
                <a:cubicBezTo>
                  <a:pt x="91893" y="132817"/>
                  <a:pt x="101525" y="132317"/>
                  <a:pt x="105550" y="131270"/>
                </a:cubicBezTo>
                <a:cubicBezTo>
                  <a:pt x="110694" y="129930"/>
                  <a:pt x="115295" y="129397"/>
                  <a:pt x="119496" y="129397"/>
                </a:cubicBezTo>
                <a:cubicBezTo>
                  <a:pt x="135878" y="129397"/>
                  <a:pt x="146185" y="137503"/>
                  <a:pt x="158993" y="137503"/>
                </a:cubicBezTo>
                <a:cubicBezTo>
                  <a:pt x="161669" y="137503"/>
                  <a:pt x="164454" y="137150"/>
                  <a:pt x="167427" y="136294"/>
                </a:cubicBezTo>
                <a:cubicBezTo>
                  <a:pt x="189251" y="130007"/>
                  <a:pt x="182678" y="107731"/>
                  <a:pt x="208801" y="87871"/>
                </a:cubicBezTo>
                <a:cubicBezTo>
                  <a:pt x="239174" y="64785"/>
                  <a:pt x="265177" y="81871"/>
                  <a:pt x="285382" y="59261"/>
                </a:cubicBezTo>
                <a:cubicBezTo>
                  <a:pt x="302110" y="40556"/>
                  <a:pt x="303027" y="7933"/>
                  <a:pt x="292430" y="1158"/>
                </a:cubicBezTo>
                <a:cubicBezTo>
                  <a:pt x="291197" y="370"/>
                  <a:pt x="289878" y="1"/>
                  <a:pt x="2884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tle only 2">
  <p:cSld name="CUSTOM_1_1">
    <p:spTree>
      <p:nvGrpSpPr>
        <p:cNvPr id="226" name="Shape 226"/>
        <p:cNvGrpSpPr/>
        <p:nvPr/>
      </p:nvGrpSpPr>
      <p:grpSpPr>
        <a:xfrm>
          <a:off x="0" y="0"/>
          <a:ext cx="0" cy="0"/>
          <a:chOff x="0" y="0"/>
          <a:chExt cx="0" cy="0"/>
        </a:xfrm>
      </p:grpSpPr>
      <p:sp>
        <p:nvSpPr>
          <p:cNvPr id="227" name="Google Shape;227;p3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
        <p:nvSpPr>
          <p:cNvPr id="228" name="Google Shape;228;p35"/>
          <p:cNvSpPr/>
          <p:nvPr/>
        </p:nvSpPr>
        <p:spPr>
          <a:xfrm>
            <a:off x="-394275" y="-335266"/>
            <a:ext cx="4812353" cy="1390524"/>
          </a:xfrm>
          <a:custGeom>
            <a:rect b="b" l="l" r="r" t="t"/>
            <a:pathLst>
              <a:path extrusionOk="0" h="85729" w="259461">
                <a:moveTo>
                  <a:pt x="103746" y="0"/>
                </a:moveTo>
                <a:cubicBezTo>
                  <a:pt x="78232" y="0"/>
                  <a:pt x="52742" y="867"/>
                  <a:pt x="27335" y="3262"/>
                </a:cubicBezTo>
                <a:cubicBezTo>
                  <a:pt x="21734" y="3784"/>
                  <a:pt x="15983" y="4382"/>
                  <a:pt x="10979" y="6846"/>
                </a:cubicBezTo>
                <a:cubicBezTo>
                  <a:pt x="5900" y="9311"/>
                  <a:pt x="1494" y="13867"/>
                  <a:pt x="822" y="19468"/>
                </a:cubicBezTo>
                <a:cubicBezTo>
                  <a:pt x="0" y="26937"/>
                  <a:pt x="5900" y="33584"/>
                  <a:pt x="12473" y="37094"/>
                </a:cubicBezTo>
                <a:cubicBezTo>
                  <a:pt x="19045" y="40605"/>
                  <a:pt x="26514" y="42024"/>
                  <a:pt x="33235" y="45384"/>
                </a:cubicBezTo>
                <a:cubicBezTo>
                  <a:pt x="42048" y="49716"/>
                  <a:pt x="49069" y="57185"/>
                  <a:pt x="54895" y="65102"/>
                </a:cubicBezTo>
                <a:cubicBezTo>
                  <a:pt x="58554" y="70105"/>
                  <a:pt x="61840" y="75334"/>
                  <a:pt x="66396" y="79441"/>
                </a:cubicBezTo>
                <a:cubicBezTo>
                  <a:pt x="70393" y="83044"/>
                  <a:pt x="75538" y="85728"/>
                  <a:pt x="80825" y="85728"/>
                </a:cubicBezTo>
                <a:cubicBezTo>
                  <a:pt x="81565" y="85728"/>
                  <a:pt x="82308" y="85676"/>
                  <a:pt x="83051" y="85565"/>
                </a:cubicBezTo>
                <a:cubicBezTo>
                  <a:pt x="88802" y="84744"/>
                  <a:pt x="93507" y="80711"/>
                  <a:pt x="97839" y="76827"/>
                </a:cubicBezTo>
                <a:cubicBezTo>
                  <a:pt x="113449" y="62189"/>
                  <a:pt x="131672" y="42546"/>
                  <a:pt x="153779" y="39484"/>
                </a:cubicBezTo>
                <a:cubicBezTo>
                  <a:pt x="154078" y="39484"/>
                  <a:pt x="154377" y="39410"/>
                  <a:pt x="154676" y="39335"/>
                </a:cubicBezTo>
                <a:cubicBezTo>
                  <a:pt x="158778" y="38840"/>
                  <a:pt x="162892" y="38686"/>
                  <a:pt x="167012" y="38686"/>
                </a:cubicBezTo>
                <a:cubicBezTo>
                  <a:pt x="173469" y="38686"/>
                  <a:pt x="179943" y="39065"/>
                  <a:pt x="186417" y="39111"/>
                </a:cubicBezTo>
                <a:cubicBezTo>
                  <a:pt x="197994" y="39111"/>
                  <a:pt x="209719" y="37916"/>
                  <a:pt x="220549" y="33883"/>
                </a:cubicBezTo>
                <a:cubicBezTo>
                  <a:pt x="228316" y="30970"/>
                  <a:pt x="259460" y="11626"/>
                  <a:pt x="237951" y="6622"/>
                </a:cubicBezTo>
                <a:cubicBezTo>
                  <a:pt x="226823" y="4008"/>
                  <a:pt x="215246" y="3486"/>
                  <a:pt x="203819" y="2963"/>
                </a:cubicBezTo>
                <a:cubicBezTo>
                  <a:pt x="170512" y="1482"/>
                  <a:pt x="137109" y="0"/>
                  <a:pt x="10374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9" name="Google Shape;229;p35"/>
          <p:cNvGrpSpPr/>
          <p:nvPr/>
        </p:nvGrpSpPr>
        <p:grpSpPr>
          <a:xfrm flipH="1">
            <a:off x="8249902" y="4210039"/>
            <a:ext cx="817388" cy="1087138"/>
            <a:chOff x="6377563" y="1659325"/>
            <a:chExt cx="1152225" cy="1532475"/>
          </a:xfrm>
        </p:grpSpPr>
        <p:sp>
          <p:nvSpPr>
            <p:cNvPr id="230" name="Google Shape;230;p35"/>
            <p:cNvSpPr/>
            <p:nvPr/>
          </p:nvSpPr>
          <p:spPr>
            <a:xfrm rot="10800000">
              <a:off x="6377563" y="1659325"/>
              <a:ext cx="1152225" cy="1532475"/>
            </a:xfrm>
            <a:custGeom>
              <a:rect b="b" l="l" r="r" t="t"/>
              <a:pathLst>
                <a:path extrusionOk="0" h="61299" w="46089">
                  <a:moveTo>
                    <a:pt x="41244" y="0"/>
                  </a:moveTo>
                  <a:cubicBezTo>
                    <a:pt x="41241" y="0"/>
                    <a:pt x="41238" y="0"/>
                    <a:pt x="41235" y="0"/>
                  </a:cubicBezTo>
                  <a:cubicBezTo>
                    <a:pt x="41021" y="0"/>
                    <a:pt x="17183" y="1499"/>
                    <a:pt x="17183" y="1517"/>
                  </a:cubicBezTo>
                  <a:cubicBezTo>
                    <a:pt x="14899" y="2677"/>
                    <a:pt x="12705" y="3979"/>
                    <a:pt x="10581" y="5407"/>
                  </a:cubicBezTo>
                  <a:cubicBezTo>
                    <a:pt x="8601" y="6852"/>
                    <a:pt x="6906" y="8636"/>
                    <a:pt x="5568" y="10688"/>
                  </a:cubicBezTo>
                  <a:cubicBezTo>
                    <a:pt x="4711" y="11866"/>
                    <a:pt x="4247" y="13275"/>
                    <a:pt x="4229" y="14721"/>
                  </a:cubicBezTo>
                  <a:cubicBezTo>
                    <a:pt x="4372" y="18093"/>
                    <a:pt x="6442" y="20662"/>
                    <a:pt x="5800" y="23963"/>
                  </a:cubicBezTo>
                  <a:cubicBezTo>
                    <a:pt x="5068" y="27692"/>
                    <a:pt x="268" y="29780"/>
                    <a:pt x="90" y="33580"/>
                  </a:cubicBezTo>
                  <a:cubicBezTo>
                    <a:pt x="1" y="35507"/>
                    <a:pt x="1178" y="37274"/>
                    <a:pt x="2570" y="38612"/>
                  </a:cubicBezTo>
                  <a:cubicBezTo>
                    <a:pt x="4051" y="39825"/>
                    <a:pt x="5461" y="41146"/>
                    <a:pt x="6781" y="42555"/>
                  </a:cubicBezTo>
                  <a:cubicBezTo>
                    <a:pt x="9886" y="46445"/>
                    <a:pt x="9529" y="52172"/>
                    <a:pt x="12152" y="56419"/>
                  </a:cubicBezTo>
                  <a:cubicBezTo>
                    <a:pt x="12901" y="57793"/>
                    <a:pt x="13954" y="59006"/>
                    <a:pt x="15220" y="59934"/>
                  </a:cubicBezTo>
                  <a:cubicBezTo>
                    <a:pt x="16378" y="60652"/>
                    <a:pt x="17717" y="61298"/>
                    <a:pt x="19058" y="61298"/>
                  </a:cubicBezTo>
                  <a:cubicBezTo>
                    <a:pt x="19350" y="61298"/>
                    <a:pt x="19641" y="61268"/>
                    <a:pt x="19931" y="61201"/>
                  </a:cubicBezTo>
                  <a:cubicBezTo>
                    <a:pt x="21911" y="60737"/>
                    <a:pt x="23160" y="58703"/>
                    <a:pt x="23517" y="56686"/>
                  </a:cubicBezTo>
                  <a:cubicBezTo>
                    <a:pt x="23892" y="54688"/>
                    <a:pt x="23571" y="52618"/>
                    <a:pt x="23607" y="50602"/>
                  </a:cubicBezTo>
                  <a:cubicBezTo>
                    <a:pt x="23589" y="49639"/>
                    <a:pt x="23749" y="48693"/>
                    <a:pt x="24106" y="47819"/>
                  </a:cubicBezTo>
                  <a:cubicBezTo>
                    <a:pt x="24820" y="46445"/>
                    <a:pt x="25997" y="45374"/>
                    <a:pt x="27407" y="44768"/>
                  </a:cubicBezTo>
                  <a:cubicBezTo>
                    <a:pt x="29316" y="43822"/>
                    <a:pt x="31386" y="43304"/>
                    <a:pt x="33349" y="42484"/>
                  </a:cubicBezTo>
                  <a:cubicBezTo>
                    <a:pt x="35365" y="41806"/>
                    <a:pt x="37113" y="40450"/>
                    <a:pt x="38273" y="38665"/>
                  </a:cubicBezTo>
                  <a:cubicBezTo>
                    <a:pt x="39629" y="36274"/>
                    <a:pt x="38773" y="33491"/>
                    <a:pt x="37756" y="31154"/>
                  </a:cubicBezTo>
                  <a:cubicBezTo>
                    <a:pt x="36810" y="29048"/>
                    <a:pt x="35829" y="26657"/>
                    <a:pt x="36703" y="24534"/>
                  </a:cubicBezTo>
                  <a:cubicBezTo>
                    <a:pt x="37203" y="23499"/>
                    <a:pt x="37898" y="22571"/>
                    <a:pt x="38773" y="21822"/>
                  </a:cubicBezTo>
                  <a:cubicBezTo>
                    <a:pt x="39594" y="21019"/>
                    <a:pt x="40414" y="20198"/>
                    <a:pt x="41253" y="19395"/>
                  </a:cubicBezTo>
                  <a:cubicBezTo>
                    <a:pt x="42109" y="18575"/>
                    <a:pt x="42912" y="17700"/>
                    <a:pt x="43644" y="16790"/>
                  </a:cubicBezTo>
                  <a:cubicBezTo>
                    <a:pt x="45036" y="15042"/>
                    <a:pt x="45856" y="12918"/>
                    <a:pt x="45981" y="10688"/>
                  </a:cubicBezTo>
                  <a:cubicBezTo>
                    <a:pt x="46088" y="8725"/>
                    <a:pt x="45678" y="6763"/>
                    <a:pt x="44821" y="4996"/>
                  </a:cubicBezTo>
                  <a:cubicBezTo>
                    <a:pt x="44305" y="3982"/>
                    <a:pt x="42634" y="0"/>
                    <a:pt x="4124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35"/>
            <p:cNvSpPr/>
            <p:nvPr/>
          </p:nvSpPr>
          <p:spPr>
            <a:xfrm rot="10800000">
              <a:off x="6828538" y="1804900"/>
              <a:ext cx="386325" cy="1382900"/>
            </a:xfrm>
            <a:custGeom>
              <a:rect b="b" l="l" r="r" t="t"/>
              <a:pathLst>
                <a:path extrusionOk="0" h="55316" w="15453">
                  <a:moveTo>
                    <a:pt x="14832" y="0"/>
                  </a:moveTo>
                  <a:cubicBezTo>
                    <a:pt x="14647" y="0"/>
                    <a:pt x="14470" y="91"/>
                    <a:pt x="14364" y="269"/>
                  </a:cubicBezTo>
                  <a:cubicBezTo>
                    <a:pt x="2838" y="18879"/>
                    <a:pt x="1" y="45054"/>
                    <a:pt x="3105" y="54903"/>
                  </a:cubicBezTo>
                  <a:cubicBezTo>
                    <a:pt x="3105" y="54921"/>
                    <a:pt x="3123" y="54938"/>
                    <a:pt x="3123" y="54974"/>
                  </a:cubicBezTo>
                  <a:cubicBezTo>
                    <a:pt x="3204" y="55191"/>
                    <a:pt x="3410" y="55315"/>
                    <a:pt x="3629" y="55315"/>
                  </a:cubicBezTo>
                  <a:cubicBezTo>
                    <a:pt x="3698" y="55315"/>
                    <a:pt x="3768" y="55303"/>
                    <a:pt x="3837" y="55277"/>
                  </a:cubicBezTo>
                  <a:cubicBezTo>
                    <a:pt x="4104" y="55170"/>
                    <a:pt x="4247" y="54867"/>
                    <a:pt x="4140" y="54582"/>
                  </a:cubicBezTo>
                  <a:cubicBezTo>
                    <a:pt x="1071" y="44964"/>
                    <a:pt x="3962" y="19200"/>
                    <a:pt x="15292" y="822"/>
                  </a:cubicBezTo>
                  <a:cubicBezTo>
                    <a:pt x="15452" y="572"/>
                    <a:pt x="15363" y="233"/>
                    <a:pt x="15113" y="72"/>
                  </a:cubicBezTo>
                  <a:cubicBezTo>
                    <a:pt x="15023" y="24"/>
                    <a:pt x="14926" y="0"/>
                    <a:pt x="1483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35"/>
            <p:cNvSpPr/>
            <p:nvPr/>
          </p:nvSpPr>
          <p:spPr>
            <a:xfrm rot="10800000">
              <a:off x="6762963" y="2294825"/>
              <a:ext cx="343050" cy="275900"/>
            </a:xfrm>
            <a:custGeom>
              <a:rect b="b" l="l" r="r" t="t"/>
              <a:pathLst>
                <a:path extrusionOk="0" h="11036" w="13722">
                  <a:moveTo>
                    <a:pt x="553" y="0"/>
                  </a:moveTo>
                  <a:cubicBezTo>
                    <a:pt x="432" y="0"/>
                    <a:pt x="312" y="41"/>
                    <a:pt x="214" y="119"/>
                  </a:cubicBezTo>
                  <a:cubicBezTo>
                    <a:pt x="0" y="333"/>
                    <a:pt x="0" y="672"/>
                    <a:pt x="196" y="904"/>
                  </a:cubicBezTo>
                  <a:cubicBezTo>
                    <a:pt x="4033" y="4687"/>
                    <a:pt x="8261" y="8059"/>
                    <a:pt x="12811" y="10950"/>
                  </a:cubicBezTo>
                  <a:cubicBezTo>
                    <a:pt x="12829" y="10950"/>
                    <a:pt x="12829" y="10950"/>
                    <a:pt x="12847" y="10968"/>
                  </a:cubicBezTo>
                  <a:cubicBezTo>
                    <a:pt x="12928" y="11014"/>
                    <a:pt x="13016" y="11036"/>
                    <a:pt x="13104" y="11036"/>
                  </a:cubicBezTo>
                  <a:cubicBezTo>
                    <a:pt x="13286" y="11036"/>
                    <a:pt x="13464" y="10940"/>
                    <a:pt x="13561" y="10771"/>
                  </a:cubicBezTo>
                  <a:cubicBezTo>
                    <a:pt x="13721" y="10522"/>
                    <a:pt x="13650" y="10183"/>
                    <a:pt x="13400" y="10022"/>
                  </a:cubicBezTo>
                  <a:cubicBezTo>
                    <a:pt x="8904" y="7185"/>
                    <a:pt x="4746" y="3884"/>
                    <a:pt x="982" y="155"/>
                  </a:cubicBezTo>
                  <a:cubicBezTo>
                    <a:pt x="946" y="119"/>
                    <a:pt x="892" y="84"/>
                    <a:pt x="839" y="84"/>
                  </a:cubicBezTo>
                  <a:cubicBezTo>
                    <a:pt x="750" y="27"/>
                    <a:pt x="651" y="0"/>
                    <a:pt x="55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3" name="Google Shape;233;p35"/>
          <p:cNvGrpSpPr/>
          <p:nvPr/>
        </p:nvGrpSpPr>
        <p:grpSpPr>
          <a:xfrm flipH="1">
            <a:off x="8630897" y="4019552"/>
            <a:ext cx="608258" cy="1193779"/>
            <a:chOff x="7090388" y="1362675"/>
            <a:chExt cx="913575" cy="1793000"/>
          </a:xfrm>
        </p:grpSpPr>
        <p:sp>
          <p:nvSpPr>
            <p:cNvPr id="234" name="Google Shape;234;p35"/>
            <p:cNvSpPr/>
            <p:nvPr/>
          </p:nvSpPr>
          <p:spPr>
            <a:xfrm rot="10800000">
              <a:off x="7090388" y="1362675"/>
              <a:ext cx="913575" cy="1793000"/>
            </a:xfrm>
            <a:custGeom>
              <a:rect b="b" l="l" r="r" t="t"/>
              <a:pathLst>
                <a:path extrusionOk="0" h="71720" w="36543">
                  <a:moveTo>
                    <a:pt x="36543" y="1"/>
                  </a:moveTo>
                  <a:lnTo>
                    <a:pt x="27532" y="572"/>
                  </a:lnTo>
                  <a:cubicBezTo>
                    <a:pt x="27532" y="572"/>
                    <a:pt x="14721" y="15827"/>
                    <a:pt x="8619" y="32260"/>
                  </a:cubicBezTo>
                  <a:cubicBezTo>
                    <a:pt x="1" y="55349"/>
                    <a:pt x="10314" y="70782"/>
                    <a:pt x="16755" y="71639"/>
                  </a:cubicBezTo>
                  <a:cubicBezTo>
                    <a:pt x="17165" y="71692"/>
                    <a:pt x="17569" y="71719"/>
                    <a:pt x="17964" y="71719"/>
                  </a:cubicBezTo>
                  <a:cubicBezTo>
                    <a:pt x="23788" y="71719"/>
                    <a:pt x="27796" y="65775"/>
                    <a:pt x="25373" y="49300"/>
                  </a:cubicBezTo>
                  <a:cubicBezTo>
                    <a:pt x="23857" y="38933"/>
                    <a:pt x="25284" y="19592"/>
                    <a:pt x="3654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35"/>
            <p:cNvSpPr/>
            <p:nvPr/>
          </p:nvSpPr>
          <p:spPr>
            <a:xfrm rot="10800000">
              <a:off x="7260338" y="1480350"/>
              <a:ext cx="487575" cy="1500325"/>
            </a:xfrm>
            <a:custGeom>
              <a:rect b="b" l="l" r="r" t="t"/>
              <a:pathLst>
                <a:path extrusionOk="0" h="60013" w="19503">
                  <a:moveTo>
                    <a:pt x="18890" y="1"/>
                  </a:moveTo>
                  <a:cubicBezTo>
                    <a:pt x="18719" y="1"/>
                    <a:pt x="18554" y="76"/>
                    <a:pt x="18450" y="227"/>
                  </a:cubicBezTo>
                  <a:cubicBezTo>
                    <a:pt x="4319" y="18801"/>
                    <a:pt x="1" y="45512"/>
                    <a:pt x="4140" y="59554"/>
                  </a:cubicBezTo>
                  <a:cubicBezTo>
                    <a:pt x="4140" y="59589"/>
                    <a:pt x="4158" y="59643"/>
                    <a:pt x="4176" y="59679"/>
                  </a:cubicBezTo>
                  <a:cubicBezTo>
                    <a:pt x="4255" y="59889"/>
                    <a:pt x="4450" y="60012"/>
                    <a:pt x="4662" y="60012"/>
                  </a:cubicBezTo>
                  <a:cubicBezTo>
                    <a:pt x="4737" y="60012"/>
                    <a:pt x="4815" y="59997"/>
                    <a:pt x="4890" y="59964"/>
                  </a:cubicBezTo>
                  <a:cubicBezTo>
                    <a:pt x="5157" y="59857"/>
                    <a:pt x="5300" y="59536"/>
                    <a:pt x="5175" y="59250"/>
                  </a:cubicBezTo>
                  <a:cubicBezTo>
                    <a:pt x="1143" y="45440"/>
                    <a:pt x="5389" y="19176"/>
                    <a:pt x="19324" y="869"/>
                  </a:cubicBezTo>
                  <a:cubicBezTo>
                    <a:pt x="19503" y="637"/>
                    <a:pt x="19449" y="280"/>
                    <a:pt x="19217" y="102"/>
                  </a:cubicBezTo>
                  <a:lnTo>
                    <a:pt x="19164" y="66"/>
                  </a:lnTo>
                  <a:cubicBezTo>
                    <a:pt x="19076" y="23"/>
                    <a:pt x="18982" y="1"/>
                    <a:pt x="1889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6" name="Google Shape;236;p35"/>
          <p:cNvSpPr txBox="1"/>
          <p:nvPr>
            <p:ph type="title"/>
          </p:nvPr>
        </p:nvSpPr>
        <p:spPr>
          <a:xfrm>
            <a:off x="724050" y="347825"/>
            <a:ext cx="7695900" cy="4815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tle and two columns 2">
  <p:cSld name="ONE_COLUMN_TEXT_1">
    <p:spTree>
      <p:nvGrpSpPr>
        <p:cNvPr id="237" name="Shape 237"/>
        <p:cNvGrpSpPr/>
        <p:nvPr/>
      </p:nvGrpSpPr>
      <p:grpSpPr>
        <a:xfrm>
          <a:off x="0" y="0"/>
          <a:ext cx="0" cy="0"/>
          <a:chOff x="0" y="0"/>
          <a:chExt cx="0" cy="0"/>
        </a:xfrm>
      </p:grpSpPr>
      <p:grpSp>
        <p:nvGrpSpPr>
          <p:cNvPr id="238" name="Google Shape;238;p36"/>
          <p:cNvGrpSpPr/>
          <p:nvPr/>
        </p:nvGrpSpPr>
        <p:grpSpPr>
          <a:xfrm>
            <a:off x="-1376573" y="-336035"/>
            <a:ext cx="8278950" cy="6237040"/>
            <a:chOff x="-1376573" y="-336035"/>
            <a:chExt cx="8278950" cy="6237040"/>
          </a:xfrm>
        </p:grpSpPr>
        <p:sp>
          <p:nvSpPr>
            <p:cNvPr id="239" name="Google Shape;239;p36"/>
            <p:cNvSpPr/>
            <p:nvPr/>
          </p:nvSpPr>
          <p:spPr>
            <a:xfrm>
              <a:off x="-1376573" y="-336035"/>
              <a:ext cx="8278950" cy="6047100"/>
            </a:xfrm>
            <a:custGeom>
              <a:rect b="b" l="l" r="r" t="t"/>
              <a:pathLst>
                <a:path extrusionOk="0" h="241884" w="331158">
                  <a:moveTo>
                    <a:pt x="42490" y="16108"/>
                  </a:moveTo>
                  <a:cubicBezTo>
                    <a:pt x="54238" y="-18372"/>
                    <a:pt x="77669" y="12870"/>
                    <a:pt x="87067" y="16108"/>
                  </a:cubicBezTo>
                  <a:cubicBezTo>
                    <a:pt x="96465" y="19347"/>
                    <a:pt x="96846" y="27538"/>
                    <a:pt x="98878" y="35539"/>
                  </a:cubicBezTo>
                  <a:cubicBezTo>
                    <a:pt x="100910" y="43540"/>
                    <a:pt x="92655" y="57510"/>
                    <a:pt x="99259" y="64114"/>
                  </a:cubicBezTo>
                  <a:cubicBezTo>
                    <a:pt x="105863" y="70718"/>
                    <a:pt x="130120" y="65765"/>
                    <a:pt x="138502" y="75163"/>
                  </a:cubicBezTo>
                  <a:cubicBezTo>
                    <a:pt x="146884" y="84561"/>
                    <a:pt x="140090" y="112120"/>
                    <a:pt x="149551" y="120502"/>
                  </a:cubicBezTo>
                  <a:cubicBezTo>
                    <a:pt x="159013" y="128884"/>
                    <a:pt x="185111" y="118851"/>
                    <a:pt x="195271" y="125455"/>
                  </a:cubicBezTo>
                  <a:cubicBezTo>
                    <a:pt x="205431" y="132059"/>
                    <a:pt x="202129" y="153840"/>
                    <a:pt x="210511" y="160126"/>
                  </a:cubicBezTo>
                  <a:cubicBezTo>
                    <a:pt x="218893" y="166413"/>
                    <a:pt x="237562" y="155935"/>
                    <a:pt x="245563" y="163174"/>
                  </a:cubicBezTo>
                  <a:cubicBezTo>
                    <a:pt x="253564" y="170413"/>
                    <a:pt x="249183" y="196131"/>
                    <a:pt x="258517" y="203560"/>
                  </a:cubicBezTo>
                  <a:cubicBezTo>
                    <a:pt x="267852" y="210990"/>
                    <a:pt x="292934" y="203243"/>
                    <a:pt x="301570" y="207751"/>
                  </a:cubicBezTo>
                  <a:cubicBezTo>
                    <a:pt x="310206" y="212260"/>
                    <a:pt x="357831" y="228071"/>
                    <a:pt x="310333" y="230611"/>
                  </a:cubicBezTo>
                  <a:cubicBezTo>
                    <a:pt x="262835" y="233151"/>
                    <a:pt x="61223" y="258742"/>
                    <a:pt x="16582" y="222991"/>
                  </a:cubicBezTo>
                  <a:cubicBezTo>
                    <a:pt x="-28058" y="187241"/>
                    <a:pt x="30743" y="50589"/>
                    <a:pt x="42490" y="16108"/>
                  </a:cubicBezTo>
                  <a:close/>
                </a:path>
              </a:pathLst>
            </a:custGeom>
            <a:solidFill>
              <a:schemeClr val="dk1"/>
            </a:solidFill>
            <a:ln>
              <a:noFill/>
            </a:ln>
          </p:spPr>
        </p:sp>
        <p:sp>
          <p:nvSpPr>
            <p:cNvPr id="240" name="Google Shape;240;p36"/>
            <p:cNvSpPr/>
            <p:nvPr/>
          </p:nvSpPr>
          <p:spPr>
            <a:xfrm rot="-716081">
              <a:off x="-690140" y="3126860"/>
              <a:ext cx="2729545" cy="2519141"/>
            </a:xfrm>
            <a:custGeom>
              <a:rect b="b" l="l" r="r" t="t"/>
              <a:pathLst>
                <a:path extrusionOk="0" h="100764" w="109180">
                  <a:moveTo>
                    <a:pt x="30061" y="0"/>
                  </a:moveTo>
                  <a:cubicBezTo>
                    <a:pt x="20906" y="0"/>
                    <a:pt x="8894" y="5612"/>
                    <a:pt x="6298" y="13895"/>
                  </a:cubicBezTo>
                  <a:cubicBezTo>
                    <a:pt x="0" y="34066"/>
                    <a:pt x="53125" y="58986"/>
                    <a:pt x="46137" y="80035"/>
                  </a:cubicBezTo>
                  <a:cubicBezTo>
                    <a:pt x="42161" y="91961"/>
                    <a:pt x="20505" y="97778"/>
                    <a:pt x="21635" y="100247"/>
                  </a:cubicBezTo>
                  <a:cubicBezTo>
                    <a:pt x="21793" y="100619"/>
                    <a:pt x="22390" y="100764"/>
                    <a:pt x="23220" y="100764"/>
                  </a:cubicBezTo>
                  <a:cubicBezTo>
                    <a:pt x="24258" y="100764"/>
                    <a:pt x="25662" y="100538"/>
                    <a:pt x="27033" y="100247"/>
                  </a:cubicBezTo>
                  <a:lnTo>
                    <a:pt x="109179" y="100247"/>
                  </a:lnTo>
                  <a:cubicBezTo>
                    <a:pt x="102065" y="71582"/>
                    <a:pt x="89783" y="59446"/>
                    <a:pt x="79761" y="53671"/>
                  </a:cubicBezTo>
                  <a:cubicBezTo>
                    <a:pt x="64821" y="45092"/>
                    <a:pt x="51577" y="48796"/>
                    <a:pt x="43940" y="37581"/>
                  </a:cubicBezTo>
                  <a:cubicBezTo>
                    <a:pt x="34901" y="24336"/>
                    <a:pt x="46116" y="8434"/>
                    <a:pt x="38165" y="2241"/>
                  </a:cubicBezTo>
                  <a:cubicBezTo>
                    <a:pt x="36184" y="703"/>
                    <a:pt x="33302" y="0"/>
                    <a:pt x="3006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36"/>
            <p:cNvSpPr/>
            <p:nvPr/>
          </p:nvSpPr>
          <p:spPr>
            <a:xfrm>
              <a:off x="342900" y="3304925"/>
              <a:ext cx="866700" cy="8097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2" name="Google Shape;242;p36"/>
          <p:cNvSpPr txBox="1"/>
          <p:nvPr>
            <p:ph type="title"/>
          </p:nvPr>
        </p:nvSpPr>
        <p:spPr>
          <a:xfrm>
            <a:off x="718350" y="343023"/>
            <a:ext cx="7707300" cy="615000"/>
          </a:xfrm>
          <a:prstGeom prst="rect">
            <a:avLst/>
          </a:prstGeom>
        </p:spPr>
        <p:txBody>
          <a:bodyPr anchorCtr="0" anchor="b" bIns="91425" lIns="91425" spcFirstLastPara="1" rIns="91425" wrap="square" tIns="91425">
            <a:noAutofit/>
          </a:bodyPr>
          <a:lstStyle>
            <a:lvl1pPr lvl="0" rtl="0">
              <a:spcBef>
                <a:spcPts val="0"/>
              </a:spcBef>
              <a:spcAft>
                <a:spcPts val="0"/>
              </a:spcAft>
              <a:buSzPts val="2800"/>
              <a:buNone/>
              <a:defRPr/>
            </a:lvl1pPr>
            <a:lvl2pPr lvl="1" rtl="0" algn="l">
              <a:spcBef>
                <a:spcPts val="0"/>
              </a:spcBef>
              <a:spcAft>
                <a:spcPts val="0"/>
              </a:spcAft>
              <a:buSzPts val="2400"/>
              <a:buNone/>
              <a:defRPr sz="2400"/>
            </a:lvl2pPr>
            <a:lvl3pPr lvl="2" rtl="0" algn="l">
              <a:spcBef>
                <a:spcPts val="0"/>
              </a:spcBef>
              <a:spcAft>
                <a:spcPts val="0"/>
              </a:spcAft>
              <a:buSzPts val="2400"/>
              <a:buNone/>
              <a:defRPr sz="2400"/>
            </a:lvl3pPr>
            <a:lvl4pPr lvl="3" rtl="0" algn="l">
              <a:spcBef>
                <a:spcPts val="0"/>
              </a:spcBef>
              <a:spcAft>
                <a:spcPts val="0"/>
              </a:spcAft>
              <a:buSzPts val="2400"/>
              <a:buNone/>
              <a:defRPr sz="2400"/>
            </a:lvl4pPr>
            <a:lvl5pPr lvl="4" rtl="0" algn="l">
              <a:spcBef>
                <a:spcPts val="0"/>
              </a:spcBef>
              <a:spcAft>
                <a:spcPts val="0"/>
              </a:spcAft>
              <a:buSzPts val="2400"/>
              <a:buNone/>
              <a:defRPr sz="2400"/>
            </a:lvl5pPr>
            <a:lvl6pPr lvl="5" rtl="0" algn="l">
              <a:spcBef>
                <a:spcPts val="0"/>
              </a:spcBef>
              <a:spcAft>
                <a:spcPts val="0"/>
              </a:spcAft>
              <a:buSzPts val="2400"/>
              <a:buNone/>
              <a:defRPr sz="2400"/>
            </a:lvl6pPr>
            <a:lvl7pPr lvl="6" rtl="0" algn="l">
              <a:spcBef>
                <a:spcPts val="0"/>
              </a:spcBef>
              <a:spcAft>
                <a:spcPts val="0"/>
              </a:spcAft>
              <a:buSzPts val="2400"/>
              <a:buNone/>
              <a:defRPr sz="2400"/>
            </a:lvl7pPr>
            <a:lvl8pPr lvl="7" rtl="0" algn="l">
              <a:spcBef>
                <a:spcPts val="0"/>
              </a:spcBef>
              <a:spcAft>
                <a:spcPts val="0"/>
              </a:spcAft>
              <a:buSzPts val="2400"/>
              <a:buNone/>
              <a:defRPr sz="2400"/>
            </a:lvl8pPr>
            <a:lvl9pPr lvl="8" rtl="0" algn="l">
              <a:spcBef>
                <a:spcPts val="0"/>
              </a:spcBef>
              <a:spcAft>
                <a:spcPts val="0"/>
              </a:spcAft>
              <a:buSzPts val="2400"/>
              <a:buNone/>
              <a:defRPr sz="2400"/>
            </a:lvl9pPr>
          </a:lstStyle>
          <a:p/>
        </p:txBody>
      </p:sp>
      <p:sp>
        <p:nvSpPr>
          <p:cNvPr id="243" name="Google Shape;243;p36"/>
          <p:cNvSpPr txBox="1"/>
          <p:nvPr>
            <p:ph idx="1" type="subTitle"/>
          </p:nvPr>
        </p:nvSpPr>
        <p:spPr>
          <a:xfrm>
            <a:off x="5346675" y="1758400"/>
            <a:ext cx="3155100" cy="815100"/>
          </a:xfrm>
          <a:prstGeom prst="rect">
            <a:avLst/>
          </a:prstGeom>
        </p:spPr>
        <p:txBody>
          <a:bodyPr anchorCtr="0" anchor="t" bIns="91425" lIns="91425" spcFirstLastPara="1" rIns="91425" wrap="square" tIns="91425">
            <a:noAutofit/>
          </a:bodyPr>
          <a:lstStyle>
            <a:lvl1pPr lvl="0" algn="l">
              <a:spcBef>
                <a:spcPts val="0"/>
              </a:spcBef>
              <a:spcAft>
                <a:spcPts val="0"/>
              </a:spcAft>
              <a:buNone/>
              <a:defRPr/>
            </a:lvl1pPr>
            <a:lvl2pPr lvl="1" algn="l">
              <a:spcBef>
                <a:spcPts val="0"/>
              </a:spcBef>
              <a:spcAft>
                <a:spcPts val="0"/>
              </a:spcAft>
              <a:buNone/>
              <a:defRPr/>
            </a:lvl2pPr>
            <a:lvl3pPr lvl="2" algn="l">
              <a:spcBef>
                <a:spcPts val="0"/>
              </a:spcBef>
              <a:spcAft>
                <a:spcPts val="0"/>
              </a:spcAft>
              <a:buNone/>
              <a:defRPr/>
            </a:lvl3pPr>
            <a:lvl4pPr lvl="3" algn="l">
              <a:spcBef>
                <a:spcPts val="0"/>
              </a:spcBef>
              <a:spcAft>
                <a:spcPts val="0"/>
              </a:spcAft>
              <a:buNone/>
              <a:defRPr/>
            </a:lvl4pPr>
            <a:lvl5pPr lvl="4" algn="l">
              <a:spcBef>
                <a:spcPts val="0"/>
              </a:spcBef>
              <a:spcAft>
                <a:spcPts val="0"/>
              </a:spcAft>
              <a:buNone/>
              <a:defRPr/>
            </a:lvl5pPr>
            <a:lvl6pPr lvl="5" algn="l">
              <a:spcBef>
                <a:spcPts val="0"/>
              </a:spcBef>
              <a:spcAft>
                <a:spcPts val="0"/>
              </a:spcAft>
              <a:buNone/>
              <a:defRPr/>
            </a:lvl6pPr>
            <a:lvl7pPr lvl="6" algn="l">
              <a:spcBef>
                <a:spcPts val="0"/>
              </a:spcBef>
              <a:spcAft>
                <a:spcPts val="0"/>
              </a:spcAft>
              <a:buNone/>
              <a:defRPr/>
            </a:lvl7pPr>
            <a:lvl8pPr lvl="7" algn="l">
              <a:spcBef>
                <a:spcPts val="0"/>
              </a:spcBef>
              <a:spcAft>
                <a:spcPts val="0"/>
              </a:spcAft>
              <a:buNone/>
              <a:defRPr/>
            </a:lvl8pPr>
            <a:lvl9pPr lvl="8" algn="l">
              <a:spcBef>
                <a:spcPts val="0"/>
              </a:spcBef>
              <a:spcAft>
                <a:spcPts val="0"/>
              </a:spcAft>
              <a:buNone/>
              <a:defRPr/>
            </a:lvl9pPr>
          </a:lstStyle>
          <a:p/>
        </p:txBody>
      </p:sp>
      <p:sp>
        <p:nvSpPr>
          <p:cNvPr id="244" name="Google Shape;244;p36"/>
          <p:cNvSpPr txBox="1"/>
          <p:nvPr>
            <p:ph idx="2" type="subTitle"/>
          </p:nvPr>
        </p:nvSpPr>
        <p:spPr>
          <a:xfrm>
            <a:off x="5347856" y="1444050"/>
            <a:ext cx="1515600" cy="328500"/>
          </a:xfrm>
          <a:prstGeom prst="rect">
            <a:avLst/>
          </a:prstGeom>
        </p:spPr>
        <p:txBody>
          <a:bodyPr anchorCtr="0" anchor="t" bIns="91425" lIns="91425" spcFirstLastPara="1" rIns="91425" wrap="square" tIns="91425">
            <a:noAutofit/>
          </a:bodyPr>
          <a:lstStyle>
            <a:lvl1pPr lvl="0" algn="l">
              <a:spcBef>
                <a:spcPts val="0"/>
              </a:spcBef>
              <a:spcAft>
                <a:spcPts val="0"/>
              </a:spcAft>
              <a:buNone/>
              <a:defRPr b="1" sz="1800">
                <a:solidFill>
                  <a:schemeClr val="accent1"/>
                </a:solidFill>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p:txBody>
      </p:sp>
      <p:sp>
        <p:nvSpPr>
          <p:cNvPr id="245" name="Google Shape;245;p36"/>
          <p:cNvSpPr txBox="1"/>
          <p:nvPr>
            <p:ph idx="3" type="subTitle"/>
          </p:nvPr>
        </p:nvSpPr>
        <p:spPr>
          <a:xfrm>
            <a:off x="5357525" y="3340389"/>
            <a:ext cx="3155100" cy="815100"/>
          </a:xfrm>
          <a:prstGeom prst="rect">
            <a:avLst/>
          </a:prstGeom>
        </p:spPr>
        <p:txBody>
          <a:bodyPr anchorCtr="0" anchor="t" bIns="91425" lIns="91425" spcFirstLastPara="1" rIns="91425" wrap="square" tIns="91425">
            <a:noAutofit/>
          </a:bodyPr>
          <a:lstStyle>
            <a:lvl1pPr lvl="0" rtl="0" algn="l">
              <a:spcBef>
                <a:spcPts val="0"/>
              </a:spcBef>
              <a:spcAft>
                <a:spcPts val="0"/>
              </a:spcAft>
              <a:buNone/>
              <a:defRPr/>
            </a:lvl1pPr>
            <a:lvl2pPr lvl="1" rtl="0" algn="l">
              <a:spcBef>
                <a:spcPts val="0"/>
              </a:spcBef>
              <a:spcAft>
                <a:spcPts val="0"/>
              </a:spcAft>
              <a:buNone/>
              <a:defRPr/>
            </a:lvl2pPr>
            <a:lvl3pPr lvl="2" rtl="0" algn="l">
              <a:spcBef>
                <a:spcPts val="0"/>
              </a:spcBef>
              <a:spcAft>
                <a:spcPts val="0"/>
              </a:spcAft>
              <a:buNone/>
              <a:defRPr/>
            </a:lvl3pPr>
            <a:lvl4pPr lvl="3" rtl="0" algn="l">
              <a:spcBef>
                <a:spcPts val="0"/>
              </a:spcBef>
              <a:spcAft>
                <a:spcPts val="0"/>
              </a:spcAft>
              <a:buNone/>
              <a:defRPr/>
            </a:lvl4pPr>
            <a:lvl5pPr lvl="4" rtl="0" algn="l">
              <a:spcBef>
                <a:spcPts val="0"/>
              </a:spcBef>
              <a:spcAft>
                <a:spcPts val="0"/>
              </a:spcAft>
              <a:buNone/>
              <a:defRPr/>
            </a:lvl5pPr>
            <a:lvl6pPr lvl="5" rtl="0" algn="l">
              <a:spcBef>
                <a:spcPts val="0"/>
              </a:spcBef>
              <a:spcAft>
                <a:spcPts val="0"/>
              </a:spcAft>
              <a:buNone/>
              <a:defRPr/>
            </a:lvl6pPr>
            <a:lvl7pPr lvl="6" rtl="0" algn="l">
              <a:spcBef>
                <a:spcPts val="0"/>
              </a:spcBef>
              <a:spcAft>
                <a:spcPts val="0"/>
              </a:spcAft>
              <a:buNone/>
              <a:defRPr/>
            </a:lvl7pPr>
            <a:lvl8pPr lvl="7" rtl="0" algn="l">
              <a:spcBef>
                <a:spcPts val="0"/>
              </a:spcBef>
              <a:spcAft>
                <a:spcPts val="0"/>
              </a:spcAft>
              <a:buNone/>
              <a:defRPr/>
            </a:lvl8pPr>
            <a:lvl9pPr lvl="8" rtl="0" algn="l">
              <a:spcBef>
                <a:spcPts val="0"/>
              </a:spcBef>
              <a:spcAft>
                <a:spcPts val="0"/>
              </a:spcAft>
              <a:buNone/>
              <a:defRPr/>
            </a:lvl9pPr>
          </a:lstStyle>
          <a:p/>
        </p:txBody>
      </p:sp>
      <p:sp>
        <p:nvSpPr>
          <p:cNvPr id="246" name="Google Shape;246;p36"/>
          <p:cNvSpPr txBox="1"/>
          <p:nvPr>
            <p:ph idx="4" type="subTitle"/>
          </p:nvPr>
        </p:nvSpPr>
        <p:spPr>
          <a:xfrm>
            <a:off x="5351399" y="3033050"/>
            <a:ext cx="1515600" cy="328500"/>
          </a:xfrm>
          <a:prstGeom prst="rect">
            <a:avLst/>
          </a:prstGeom>
        </p:spPr>
        <p:txBody>
          <a:bodyPr anchorCtr="0" anchor="t" bIns="91425" lIns="91425" spcFirstLastPara="1" rIns="91425" wrap="square" tIns="91425">
            <a:noAutofit/>
          </a:bodyPr>
          <a:lstStyle>
            <a:lvl1pPr lvl="0" rtl="0" algn="l">
              <a:spcBef>
                <a:spcPts val="0"/>
              </a:spcBef>
              <a:spcAft>
                <a:spcPts val="0"/>
              </a:spcAft>
              <a:buNone/>
              <a:defRPr b="1" sz="1800">
                <a:solidFill>
                  <a:schemeClr val="accent1"/>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2" name="Shape 22"/>
        <p:cNvGrpSpPr/>
        <p:nvPr/>
      </p:nvGrpSpPr>
      <p:grpSpPr>
        <a:xfrm>
          <a:off x="0" y="0"/>
          <a:ext cx="0" cy="0"/>
          <a:chOff x="0" y="0"/>
          <a:chExt cx="0" cy="0"/>
        </a:xfrm>
      </p:grpSpPr>
      <p:sp>
        <p:nvSpPr>
          <p:cNvPr id="23" name="Google Shape;23;p5"/>
          <p:cNvSpPr txBox="1"/>
          <p:nvPr>
            <p:ph type="title"/>
          </p:nvPr>
        </p:nvSpPr>
        <p:spPr>
          <a:xfrm>
            <a:off x="718500" y="367106"/>
            <a:ext cx="7707000" cy="5727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4" name="Google Shape;24;p5"/>
          <p:cNvSpPr txBox="1"/>
          <p:nvPr>
            <p:ph idx="1" type="body"/>
          </p:nvPr>
        </p:nvSpPr>
        <p:spPr>
          <a:xfrm>
            <a:off x="847175" y="3833356"/>
            <a:ext cx="3186600" cy="776100"/>
          </a:xfrm>
          <a:prstGeom prst="rect">
            <a:avLst/>
          </a:prstGeom>
        </p:spPr>
        <p:txBody>
          <a:bodyPr anchorCtr="0" anchor="t" bIns="91425" lIns="91425" spcFirstLastPara="1" rIns="91425" wrap="square" tIns="91425">
            <a:noAutofit/>
          </a:bodyPr>
          <a:lstStyle>
            <a:lvl1pPr indent="-330200" lvl="0" marL="457200" algn="ctr">
              <a:spcBef>
                <a:spcPts val="0"/>
              </a:spcBef>
              <a:spcAft>
                <a:spcPts val="0"/>
              </a:spcAft>
              <a:buSzPts val="1600"/>
              <a:buChar char="●"/>
              <a:defRPr/>
            </a:lvl1pPr>
            <a:lvl2pPr indent="-330200" lvl="1" marL="914400">
              <a:spcBef>
                <a:spcPts val="0"/>
              </a:spcBef>
              <a:spcAft>
                <a:spcPts val="0"/>
              </a:spcAft>
              <a:buSzPts val="1600"/>
              <a:buChar char="○"/>
              <a:defRPr/>
            </a:lvl2pPr>
            <a:lvl3pPr indent="-330200" lvl="2" marL="1371600">
              <a:spcBef>
                <a:spcPts val="0"/>
              </a:spcBef>
              <a:spcAft>
                <a:spcPts val="0"/>
              </a:spcAft>
              <a:buSzPts val="1600"/>
              <a:buChar char="■"/>
              <a:defRPr/>
            </a:lvl3pPr>
            <a:lvl4pPr indent="-330200" lvl="3" marL="1828800">
              <a:spcBef>
                <a:spcPts val="0"/>
              </a:spcBef>
              <a:spcAft>
                <a:spcPts val="0"/>
              </a:spcAft>
              <a:buSzPts val="1600"/>
              <a:buChar char="●"/>
              <a:defRPr/>
            </a:lvl4pPr>
            <a:lvl5pPr indent="-330200" lvl="4" marL="2286000">
              <a:spcBef>
                <a:spcPts val="0"/>
              </a:spcBef>
              <a:spcAft>
                <a:spcPts val="0"/>
              </a:spcAft>
              <a:buSzPts val="1600"/>
              <a:buChar char="○"/>
              <a:defRPr/>
            </a:lvl5pPr>
            <a:lvl6pPr indent="-330200" lvl="5" marL="2743200">
              <a:spcBef>
                <a:spcPts val="0"/>
              </a:spcBef>
              <a:spcAft>
                <a:spcPts val="0"/>
              </a:spcAft>
              <a:buSzPts val="1600"/>
              <a:buChar char="■"/>
              <a:defRPr/>
            </a:lvl6pPr>
            <a:lvl7pPr indent="-330200" lvl="6" marL="3200400">
              <a:spcBef>
                <a:spcPts val="0"/>
              </a:spcBef>
              <a:spcAft>
                <a:spcPts val="0"/>
              </a:spcAft>
              <a:buSzPts val="1600"/>
              <a:buChar char="●"/>
              <a:defRPr/>
            </a:lvl7pPr>
            <a:lvl8pPr indent="-330200" lvl="7" marL="3657600">
              <a:spcBef>
                <a:spcPts val="0"/>
              </a:spcBef>
              <a:spcAft>
                <a:spcPts val="0"/>
              </a:spcAft>
              <a:buSzPts val="1600"/>
              <a:buChar char="○"/>
              <a:defRPr/>
            </a:lvl8pPr>
            <a:lvl9pPr indent="-330200" lvl="8" marL="4114800">
              <a:spcBef>
                <a:spcPts val="0"/>
              </a:spcBef>
              <a:spcAft>
                <a:spcPts val="0"/>
              </a:spcAft>
              <a:buSzPts val="1600"/>
              <a:buChar char="■"/>
              <a:defRPr/>
            </a:lvl9pPr>
          </a:lstStyle>
          <a:p/>
        </p:txBody>
      </p:sp>
      <p:sp>
        <p:nvSpPr>
          <p:cNvPr id="25" name="Google Shape;25;p5"/>
          <p:cNvSpPr txBox="1"/>
          <p:nvPr>
            <p:ph idx="2" type="body"/>
          </p:nvPr>
        </p:nvSpPr>
        <p:spPr>
          <a:xfrm>
            <a:off x="5059075" y="3833356"/>
            <a:ext cx="3186600" cy="776100"/>
          </a:xfrm>
          <a:prstGeom prst="rect">
            <a:avLst/>
          </a:prstGeom>
        </p:spPr>
        <p:txBody>
          <a:bodyPr anchorCtr="0" anchor="t" bIns="91425" lIns="91425" spcFirstLastPara="1" rIns="91425" wrap="square" tIns="91425">
            <a:noAutofit/>
          </a:bodyPr>
          <a:lstStyle>
            <a:lvl1pPr indent="-330200" lvl="0" marL="457200" algn="ctr">
              <a:spcBef>
                <a:spcPts val="0"/>
              </a:spcBef>
              <a:spcAft>
                <a:spcPts val="0"/>
              </a:spcAft>
              <a:buSzPts val="1600"/>
              <a:buChar char="●"/>
              <a:defRPr/>
            </a:lvl1pPr>
            <a:lvl2pPr indent="-330200" lvl="1" marL="914400">
              <a:spcBef>
                <a:spcPts val="0"/>
              </a:spcBef>
              <a:spcAft>
                <a:spcPts val="0"/>
              </a:spcAft>
              <a:buSzPts val="1600"/>
              <a:buChar char="○"/>
              <a:defRPr/>
            </a:lvl2pPr>
            <a:lvl3pPr indent="-330200" lvl="2" marL="1371600">
              <a:spcBef>
                <a:spcPts val="0"/>
              </a:spcBef>
              <a:spcAft>
                <a:spcPts val="0"/>
              </a:spcAft>
              <a:buSzPts val="1600"/>
              <a:buChar char="■"/>
              <a:defRPr/>
            </a:lvl3pPr>
            <a:lvl4pPr indent="-330200" lvl="3" marL="1828800">
              <a:spcBef>
                <a:spcPts val="0"/>
              </a:spcBef>
              <a:spcAft>
                <a:spcPts val="0"/>
              </a:spcAft>
              <a:buSzPts val="1600"/>
              <a:buChar char="●"/>
              <a:defRPr/>
            </a:lvl4pPr>
            <a:lvl5pPr indent="-330200" lvl="4" marL="2286000">
              <a:spcBef>
                <a:spcPts val="0"/>
              </a:spcBef>
              <a:spcAft>
                <a:spcPts val="0"/>
              </a:spcAft>
              <a:buSzPts val="1600"/>
              <a:buChar char="○"/>
              <a:defRPr/>
            </a:lvl5pPr>
            <a:lvl6pPr indent="-330200" lvl="5" marL="2743200">
              <a:spcBef>
                <a:spcPts val="0"/>
              </a:spcBef>
              <a:spcAft>
                <a:spcPts val="0"/>
              </a:spcAft>
              <a:buSzPts val="1600"/>
              <a:buChar char="■"/>
              <a:defRPr/>
            </a:lvl6pPr>
            <a:lvl7pPr indent="-330200" lvl="6" marL="3200400">
              <a:spcBef>
                <a:spcPts val="0"/>
              </a:spcBef>
              <a:spcAft>
                <a:spcPts val="0"/>
              </a:spcAft>
              <a:buSzPts val="1600"/>
              <a:buChar char="●"/>
              <a:defRPr/>
            </a:lvl7pPr>
            <a:lvl8pPr indent="-330200" lvl="7" marL="3657600">
              <a:spcBef>
                <a:spcPts val="0"/>
              </a:spcBef>
              <a:spcAft>
                <a:spcPts val="0"/>
              </a:spcAft>
              <a:buSzPts val="1600"/>
              <a:buChar char="○"/>
              <a:defRPr/>
            </a:lvl8pPr>
            <a:lvl9pPr indent="-330200" lvl="8" marL="4114800">
              <a:spcBef>
                <a:spcPts val="0"/>
              </a:spcBef>
              <a:spcAft>
                <a:spcPts val="0"/>
              </a:spcAft>
              <a:buSzPts val="1600"/>
              <a:buChar char="■"/>
              <a:defRPr/>
            </a:lvl9pPr>
          </a:lstStyle>
          <a:p/>
        </p:txBody>
      </p:sp>
      <p:sp>
        <p:nvSpPr>
          <p:cNvPr id="26" name="Google Shape;26;p5"/>
          <p:cNvSpPr txBox="1"/>
          <p:nvPr>
            <p:ph idx="3" type="subTitle"/>
          </p:nvPr>
        </p:nvSpPr>
        <p:spPr>
          <a:xfrm>
            <a:off x="1691303" y="3467924"/>
            <a:ext cx="1412400" cy="3291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1"/>
              </a:buClr>
              <a:buSzPts val="1600"/>
              <a:buNone/>
              <a:defRPr b="1" sz="1800">
                <a:solidFill>
                  <a:schemeClr val="accent1"/>
                </a:solidFill>
              </a:defRPr>
            </a:lvl1pPr>
            <a:lvl2pPr lvl="1">
              <a:spcBef>
                <a:spcPts val="0"/>
              </a:spcBef>
              <a:spcAft>
                <a:spcPts val="0"/>
              </a:spcAft>
              <a:buClr>
                <a:schemeClr val="accent1"/>
              </a:buClr>
              <a:buSzPts val="1600"/>
              <a:buNone/>
              <a:defRPr b="1" sz="1800">
                <a:solidFill>
                  <a:schemeClr val="accent1"/>
                </a:solidFill>
              </a:defRPr>
            </a:lvl2pPr>
            <a:lvl3pPr lvl="2">
              <a:spcBef>
                <a:spcPts val="0"/>
              </a:spcBef>
              <a:spcAft>
                <a:spcPts val="0"/>
              </a:spcAft>
              <a:buClr>
                <a:schemeClr val="accent1"/>
              </a:buClr>
              <a:buSzPts val="1600"/>
              <a:buNone/>
              <a:defRPr b="1" sz="1800">
                <a:solidFill>
                  <a:schemeClr val="accent1"/>
                </a:solidFill>
              </a:defRPr>
            </a:lvl3pPr>
            <a:lvl4pPr lvl="3">
              <a:spcBef>
                <a:spcPts val="0"/>
              </a:spcBef>
              <a:spcAft>
                <a:spcPts val="0"/>
              </a:spcAft>
              <a:buClr>
                <a:schemeClr val="accent1"/>
              </a:buClr>
              <a:buSzPts val="1600"/>
              <a:buNone/>
              <a:defRPr b="1" sz="1800">
                <a:solidFill>
                  <a:schemeClr val="accent1"/>
                </a:solidFill>
              </a:defRPr>
            </a:lvl4pPr>
            <a:lvl5pPr lvl="4">
              <a:spcBef>
                <a:spcPts val="0"/>
              </a:spcBef>
              <a:spcAft>
                <a:spcPts val="0"/>
              </a:spcAft>
              <a:buClr>
                <a:schemeClr val="accent1"/>
              </a:buClr>
              <a:buSzPts val="1600"/>
              <a:buNone/>
              <a:defRPr b="1" sz="1800">
                <a:solidFill>
                  <a:schemeClr val="accent1"/>
                </a:solidFill>
              </a:defRPr>
            </a:lvl5pPr>
            <a:lvl6pPr lvl="5">
              <a:spcBef>
                <a:spcPts val="0"/>
              </a:spcBef>
              <a:spcAft>
                <a:spcPts val="0"/>
              </a:spcAft>
              <a:buClr>
                <a:schemeClr val="accent1"/>
              </a:buClr>
              <a:buSzPts val="1600"/>
              <a:buNone/>
              <a:defRPr b="1" sz="1800">
                <a:solidFill>
                  <a:schemeClr val="accent1"/>
                </a:solidFill>
              </a:defRPr>
            </a:lvl6pPr>
            <a:lvl7pPr lvl="6">
              <a:spcBef>
                <a:spcPts val="0"/>
              </a:spcBef>
              <a:spcAft>
                <a:spcPts val="0"/>
              </a:spcAft>
              <a:buClr>
                <a:schemeClr val="accent1"/>
              </a:buClr>
              <a:buSzPts val="1600"/>
              <a:buNone/>
              <a:defRPr b="1" sz="1800">
                <a:solidFill>
                  <a:schemeClr val="accent1"/>
                </a:solidFill>
              </a:defRPr>
            </a:lvl7pPr>
            <a:lvl8pPr lvl="7">
              <a:spcBef>
                <a:spcPts val="0"/>
              </a:spcBef>
              <a:spcAft>
                <a:spcPts val="0"/>
              </a:spcAft>
              <a:buClr>
                <a:schemeClr val="accent1"/>
              </a:buClr>
              <a:buSzPts val="1600"/>
              <a:buNone/>
              <a:defRPr b="1" sz="1800">
                <a:solidFill>
                  <a:schemeClr val="accent1"/>
                </a:solidFill>
              </a:defRPr>
            </a:lvl8pPr>
            <a:lvl9pPr lvl="8">
              <a:spcBef>
                <a:spcPts val="0"/>
              </a:spcBef>
              <a:spcAft>
                <a:spcPts val="0"/>
              </a:spcAft>
              <a:buClr>
                <a:schemeClr val="accent1"/>
              </a:buClr>
              <a:buSzPts val="1600"/>
              <a:buNone/>
              <a:defRPr b="1" sz="1800">
                <a:solidFill>
                  <a:schemeClr val="accent1"/>
                </a:solidFill>
              </a:defRPr>
            </a:lvl9pPr>
          </a:lstStyle>
          <a:p/>
        </p:txBody>
      </p:sp>
      <p:sp>
        <p:nvSpPr>
          <p:cNvPr id="27" name="Google Shape;27;p5"/>
          <p:cNvSpPr txBox="1"/>
          <p:nvPr>
            <p:ph idx="4" type="subTitle"/>
          </p:nvPr>
        </p:nvSpPr>
        <p:spPr>
          <a:xfrm>
            <a:off x="5946175" y="3467924"/>
            <a:ext cx="1412400" cy="3291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1600"/>
              <a:buNone/>
              <a:defRPr b="1" sz="1800">
                <a:solidFill>
                  <a:schemeClr val="accent1"/>
                </a:solidFill>
              </a:defRPr>
            </a:lvl1pPr>
            <a:lvl2pPr lvl="1" rtl="0">
              <a:spcBef>
                <a:spcPts val="0"/>
              </a:spcBef>
              <a:spcAft>
                <a:spcPts val="0"/>
              </a:spcAft>
              <a:buClr>
                <a:schemeClr val="accent1"/>
              </a:buClr>
              <a:buSzPts val="1600"/>
              <a:buNone/>
              <a:defRPr b="1" sz="1800">
                <a:solidFill>
                  <a:schemeClr val="accent1"/>
                </a:solidFill>
              </a:defRPr>
            </a:lvl2pPr>
            <a:lvl3pPr lvl="2" rtl="0">
              <a:spcBef>
                <a:spcPts val="0"/>
              </a:spcBef>
              <a:spcAft>
                <a:spcPts val="0"/>
              </a:spcAft>
              <a:buClr>
                <a:schemeClr val="accent1"/>
              </a:buClr>
              <a:buSzPts val="1600"/>
              <a:buNone/>
              <a:defRPr b="1" sz="1800">
                <a:solidFill>
                  <a:schemeClr val="accent1"/>
                </a:solidFill>
              </a:defRPr>
            </a:lvl3pPr>
            <a:lvl4pPr lvl="3" rtl="0">
              <a:spcBef>
                <a:spcPts val="0"/>
              </a:spcBef>
              <a:spcAft>
                <a:spcPts val="0"/>
              </a:spcAft>
              <a:buClr>
                <a:schemeClr val="accent1"/>
              </a:buClr>
              <a:buSzPts val="1600"/>
              <a:buNone/>
              <a:defRPr b="1" sz="1800">
                <a:solidFill>
                  <a:schemeClr val="accent1"/>
                </a:solidFill>
              </a:defRPr>
            </a:lvl4pPr>
            <a:lvl5pPr lvl="4" rtl="0">
              <a:spcBef>
                <a:spcPts val="0"/>
              </a:spcBef>
              <a:spcAft>
                <a:spcPts val="0"/>
              </a:spcAft>
              <a:buClr>
                <a:schemeClr val="accent1"/>
              </a:buClr>
              <a:buSzPts val="1600"/>
              <a:buNone/>
              <a:defRPr b="1" sz="1800">
                <a:solidFill>
                  <a:schemeClr val="accent1"/>
                </a:solidFill>
              </a:defRPr>
            </a:lvl5pPr>
            <a:lvl6pPr lvl="5" rtl="0">
              <a:spcBef>
                <a:spcPts val="0"/>
              </a:spcBef>
              <a:spcAft>
                <a:spcPts val="0"/>
              </a:spcAft>
              <a:buClr>
                <a:schemeClr val="accent1"/>
              </a:buClr>
              <a:buSzPts val="1600"/>
              <a:buNone/>
              <a:defRPr b="1" sz="1800">
                <a:solidFill>
                  <a:schemeClr val="accent1"/>
                </a:solidFill>
              </a:defRPr>
            </a:lvl6pPr>
            <a:lvl7pPr lvl="6" rtl="0">
              <a:spcBef>
                <a:spcPts val="0"/>
              </a:spcBef>
              <a:spcAft>
                <a:spcPts val="0"/>
              </a:spcAft>
              <a:buClr>
                <a:schemeClr val="accent1"/>
              </a:buClr>
              <a:buSzPts val="1600"/>
              <a:buNone/>
              <a:defRPr b="1" sz="1800">
                <a:solidFill>
                  <a:schemeClr val="accent1"/>
                </a:solidFill>
              </a:defRPr>
            </a:lvl7pPr>
            <a:lvl8pPr lvl="7" rtl="0">
              <a:spcBef>
                <a:spcPts val="0"/>
              </a:spcBef>
              <a:spcAft>
                <a:spcPts val="0"/>
              </a:spcAft>
              <a:buClr>
                <a:schemeClr val="accent1"/>
              </a:buClr>
              <a:buSzPts val="1600"/>
              <a:buNone/>
              <a:defRPr b="1" sz="1800">
                <a:solidFill>
                  <a:schemeClr val="accent1"/>
                </a:solidFill>
              </a:defRPr>
            </a:lvl8pPr>
            <a:lvl9pPr lvl="8" rtl="0">
              <a:spcBef>
                <a:spcPts val="0"/>
              </a:spcBef>
              <a:spcAft>
                <a:spcPts val="0"/>
              </a:spcAft>
              <a:buClr>
                <a:schemeClr val="accent1"/>
              </a:buClr>
              <a:buSzPts val="1600"/>
              <a:buNone/>
              <a:defRPr b="1" sz="1800">
                <a:solidFill>
                  <a:schemeClr val="accent1"/>
                </a:solidFil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 name="Shape 28"/>
        <p:cNvGrpSpPr/>
        <p:nvPr/>
      </p:nvGrpSpPr>
      <p:grpSpPr>
        <a:xfrm>
          <a:off x="0" y="0"/>
          <a:ext cx="0" cy="0"/>
          <a:chOff x="0" y="0"/>
          <a:chExt cx="0" cy="0"/>
        </a:xfrm>
      </p:grpSpPr>
      <p:sp>
        <p:nvSpPr>
          <p:cNvPr id="29" name="Google Shape;29;p6"/>
          <p:cNvSpPr/>
          <p:nvPr/>
        </p:nvSpPr>
        <p:spPr>
          <a:xfrm rot="10636236">
            <a:off x="-1392045" y="-1087245"/>
            <a:ext cx="4443276" cy="3780872"/>
          </a:xfrm>
          <a:custGeom>
            <a:rect b="b" l="l" r="r" t="t"/>
            <a:pathLst>
              <a:path extrusionOk="0" h="171468" w="201509">
                <a:moveTo>
                  <a:pt x="170543" y="138653"/>
                </a:moveTo>
                <a:cubicBezTo>
                  <a:pt x="187366" y="117116"/>
                  <a:pt x="179417" y="95486"/>
                  <a:pt x="180156" y="75058"/>
                </a:cubicBezTo>
                <a:cubicBezTo>
                  <a:pt x="180804" y="54538"/>
                  <a:pt x="201509" y="1"/>
                  <a:pt x="191064" y="13312"/>
                </a:cubicBezTo>
                <a:cubicBezTo>
                  <a:pt x="184963" y="21169"/>
                  <a:pt x="139393" y="40672"/>
                  <a:pt x="127653" y="56571"/>
                </a:cubicBezTo>
                <a:cubicBezTo>
                  <a:pt x="109351" y="81436"/>
                  <a:pt x="118965" y="92066"/>
                  <a:pt x="97057" y="105377"/>
                </a:cubicBezTo>
                <a:cubicBezTo>
                  <a:pt x="75243" y="118780"/>
                  <a:pt x="39471" y="92528"/>
                  <a:pt x="15807" y="101587"/>
                </a:cubicBezTo>
                <a:cubicBezTo>
                  <a:pt x="1" y="107595"/>
                  <a:pt x="1942" y="125712"/>
                  <a:pt x="21815" y="156124"/>
                </a:cubicBezTo>
                <a:cubicBezTo>
                  <a:pt x="25790" y="171468"/>
                  <a:pt x="84949" y="129317"/>
                  <a:pt x="102973" y="142258"/>
                </a:cubicBezTo>
                <a:cubicBezTo>
                  <a:pt x="123771" y="157233"/>
                  <a:pt x="155107" y="158434"/>
                  <a:pt x="170543" y="138653"/>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6"/>
          <p:cNvSpPr txBox="1"/>
          <p:nvPr>
            <p:ph type="title"/>
          </p:nvPr>
        </p:nvSpPr>
        <p:spPr>
          <a:xfrm>
            <a:off x="718500" y="401362"/>
            <a:ext cx="7707000" cy="5025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1" name="Shape 31"/>
        <p:cNvGrpSpPr/>
        <p:nvPr/>
      </p:nvGrpSpPr>
      <p:grpSpPr>
        <a:xfrm>
          <a:off x="0" y="0"/>
          <a:ext cx="0" cy="0"/>
          <a:chOff x="0" y="0"/>
          <a:chExt cx="0" cy="0"/>
        </a:xfrm>
      </p:grpSpPr>
      <p:grpSp>
        <p:nvGrpSpPr>
          <p:cNvPr id="32" name="Google Shape;32;p7"/>
          <p:cNvGrpSpPr/>
          <p:nvPr/>
        </p:nvGrpSpPr>
        <p:grpSpPr>
          <a:xfrm>
            <a:off x="-1376573" y="-336035"/>
            <a:ext cx="8278950" cy="6237040"/>
            <a:chOff x="-1376573" y="-336035"/>
            <a:chExt cx="8278950" cy="6237040"/>
          </a:xfrm>
        </p:grpSpPr>
        <p:sp>
          <p:nvSpPr>
            <p:cNvPr id="33" name="Google Shape;33;p7"/>
            <p:cNvSpPr/>
            <p:nvPr/>
          </p:nvSpPr>
          <p:spPr>
            <a:xfrm>
              <a:off x="-1376573" y="-336035"/>
              <a:ext cx="8278950" cy="6047100"/>
            </a:xfrm>
            <a:custGeom>
              <a:rect b="b" l="l" r="r" t="t"/>
              <a:pathLst>
                <a:path extrusionOk="0" h="241884" w="331158">
                  <a:moveTo>
                    <a:pt x="42490" y="16108"/>
                  </a:moveTo>
                  <a:cubicBezTo>
                    <a:pt x="54238" y="-18372"/>
                    <a:pt x="77669" y="12870"/>
                    <a:pt x="87067" y="16108"/>
                  </a:cubicBezTo>
                  <a:cubicBezTo>
                    <a:pt x="96465" y="19347"/>
                    <a:pt x="96846" y="27538"/>
                    <a:pt x="98878" y="35539"/>
                  </a:cubicBezTo>
                  <a:cubicBezTo>
                    <a:pt x="100910" y="43540"/>
                    <a:pt x="92655" y="57510"/>
                    <a:pt x="99259" y="64114"/>
                  </a:cubicBezTo>
                  <a:cubicBezTo>
                    <a:pt x="105863" y="70718"/>
                    <a:pt x="130120" y="65765"/>
                    <a:pt x="138502" y="75163"/>
                  </a:cubicBezTo>
                  <a:cubicBezTo>
                    <a:pt x="146884" y="84561"/>
                    <a:pt x="140090" y="112120"/>
                    <a:pt x="149551" y="120502"/>
                  </a:cubicBezTo>
                  <a:cubicBezTo>
                    <a:pt x="159013" y="128884"/>
                    <a:pt x="185111" y="118851"/>
                    <a:pt x="195271" y="125455"/>
                  </a:cubicBezTo>
                  <a:cubicBezTo>
                    <a:pt x="205431" y="132059"/>
                    <a:pt x="202129" y="153840"/>
                    <a:pt x="210511" y="160126"/>
                  </a:cubicBezTo>
                  <a:cubicBezTo>
                    <a:pt x="218893" y="166413"/>
                    <a:pt x="237562" y="155935"/>
                    <a:pt x="245563" y="163174"/>
                  </a:cubicBezTo>
                  <a:cubicBezTo>
                    <a:pt x="253564" y="170413"/>
                    <a:pt x="249183" y="196131"/>
                    <a:pt x="258517" y="203560"/>
                  </a:cubicBezTo>
                  <a:cubicBezTo>
                    <a:pt x="267852" y="210990"/>
                    <a:pt x="292934" y="203243"/>
                    <a:pt x="301570" y="207751"/>
                  </a:cubicBezTo>
                  <a:cubicBezTo>
                    <a:pt x="310206" y="212260"/>
                    <a:pt x="357831" y="228071"/>
                    <a:pt x="310333" y="230611"/>
                  </a:cubicBezTo>
                  <a:cubicBezTo>
                    <a:pt x="262835" y="233151"/>
                    <a:pt x="61223" y="258742"/>
                    <a:pt x="16582" y="222991"/>
                  </a:cubicBezTo>
                  <a:cubicBezTo>
                    <a:pt x="-28058" y="187241"/>
                    <a:pt x="30743" y="50589"/>
                    <a:pt x="42490" y="16108"/>
                  </a:cubicBezTo>
                  <a:close/>
                </a:path>
              </a:pathLst>
            </a:custGeom>
            <a:solidFill>
              <a:schemeClr val="dk1"/>
            </a:solidFill>
            <a:ln>
              <a:noFill/>
            </a:ln>
          </p:spPr>
        </p:sp>
        <p:sp>
          <p:nvSpPr>
            <p:cNvPr id="34" name="Google Shape;34;p7"/>
            <p:cNvSpPr/>
            <p:nvPr/>
          </p:nvSpPr>
          <p:spPr>
            <a:xfrm rot="-716081">
              <a:off x="-690140" y="3126860"/>
              <a:ext cx="2729545" cy="2519141"/>
            </a:xfrm>
            <a:custGeom>
              <a:rect b="b" l="l" r="r" t="t"/>
              <a:pathLst>
                <a:path extrusionOk="0" h="100764" w="109180">
                  <a:moveTo>
                    <a:pt x="30061" y="0"/>
                  </a:moveTo>
                  <a:cubicBezTo>
                    <a:pt x="20906" y="0"/>
                    <a:pt x="8894" y="5612"/>
                    <a:pt x="6298" y="13895"/>
                  </a:cubicBezTo>
                  <a:cubicBezTo>
                    <a:pt x="0" y="34066"/>
                    <a:pt x="53125" y="58986"/>
                    <a:pt x="46137" y="80035"/>
                  </a:cubicBezTo>
                  <a:cubicBezTo>
                    <a:pt x="42161" y="91961"/>
                    <a:pt x="20505" y="97778"/>
                    <a:pt x="21635" y="100247"/>
                  </a:cubicBezTo>
                  <a:cubicBezTo>
                    <a:pt x="21793" y="100619"/>
                    <a:pt x="22390" y="100764"/>
                    <a:pt x="23220" y="100764"/>
                  </a:cubicBezTo>
                  <a:cubicBezTo>
                    <a:pt x="24258" y="100764"/>
                    <a:pt x="25662" y="100538"/>
                    <a:pt x="27033" y="100247"/>
                  </a:cubicBezTo>
                  <a:lnTo>
                    <a:pt x="109179" y="100247"/>
                  </a:lnTo>
                  <a:cubicBezTo>
                    <a:pt x="102065" y="71582"/>
                    <a:pt x="89783" y="59446"/>
                    <a:pt x="79761" y="53671"/>
                  </a:cubicBezTo>
                  <a:cubicBezTo>
                    <a:pt x="64821" y="45092"/>
                    <a:pt x="51577" y="48796"/>
                    <a:pt x="43940" y="37581"/>
                  </a:cubicBezTo>
                  <a:cubicBezTo>
                    <a:pt x="34901" y="24336"/>
                    <a:pt x="46116" y="8434"/>
                    <a:pt x="38165" y="2241"/>
                  </a:cubicBezTo>
                  <a:cubicBezTo>
                    <a:pt x="36184" y="703"/>
                    <a:pt x="33302" y="0"/>
                    <a:pt x="3006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7"/>
            <p:cNvSpPr/>
            <p:nvPr/>
          </p:nvSpPr>
          <p:spPr>
            <a:xfrm>
              <a:off x="342900" y="3304925"/>
              <a:ext cx="866700" cy="8097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7"/>
          <p:cNvSpPr txBox="1"/>
          <p:nvPr>
            <p:ph type="title"/>
          </p:nvPr>
        </p:nvSpPr>
        <p:spPr>
          <a:xfrm>
            <a:off x="600401" y="1443224"/>
            <a:ext cx="2788500" cy="615000"/>
          </a:xfrm>
          <a:prstGeom prst="rect">
            <a:avLst/>
          </a:prstGeom>
        </p:spPr>
        <p:txBody>
          <a:bodyPr anchorCtr="0" anchor="b" bIns="91425" lIns="91425" spcFirstLastPara="1" rIns="91425" wrap="square" tIns="91425">
            <a:noAutofit/>
          </a:bodyPr>
          <a:lstStyle>
            <a:lvl1pPr lvl="0" algn="l">
              <a:spcBef>
                <a:spcPts val="0"/>
              </a:spcBef>
              <a:spcAft>
                <a:spcPts val="0"/>
              </a:spcAft>
              <a:buSzPts val="2800"/>
              <a:buNone/>
              <a:defRPr/>
            </a:lvl1pPr>
            <a:lvl2pPr lvl="1" algn="l">
              <a:spcBef>
                <a:spcPts val="0"/>
              </a:spcBef>
              <a:spcAft>
                <a:spcPts val="0"/>
              </a:spcAft>
              <a:buSzPts val="2400"/>
              <a:buNone/>
              <a:defRPr sz="2400"/>
            </a:lvl2pPr>
            <a:lvl3pPr lvl="2" algn="l">
              <a:spcBef>
                <a:spcPts val="0"/>
              </a:spcBef>
              <a:spcAft>
                <a:spcPts val="0"/>
              </a:spcAft>
              <a:buSzPts val="2400"/>
              <a:buNone/>
              <a:defRPr sz="2400"/>
            </a:lvl3pPr>
            <a:lvl4pPr lvl="3" algn="l">
              <a:spcBef>
                <a:spcPts val="0"/>
              </a:spcBef>
              <a:spcAft>
                <a:spcPts val="0"/>
              </a:spcAft>
              <a:buSzPts val="2400"/>
              <a:buNone/>
              <a:defRPr sz="2400"/>
            </a:lvl4pPr>
            <a:lvl5pPr lvl="4" algn="l">
              <a:spcBef>
                <a:spcPts val="0"/>
              </a:spcBef>
              <a:spcAft>
                <a:spcPts val="0"/>
              </a:spcAft>
              <a:buSzPts val="2400"/>
              <a:buNone/>
              <a:defRPr sz="2400"/>
            </a:lvl5pPr>
            <a:lvl6pPr lvl="5" algn="l">
              <a:spcBef>
                <a:spcPts val="0"/>
              </a:spcBef>
              <a:spcAft>
                <a:spcPts val="0"/>
              </a:spcAft>
              <a:buSzPts val="2400"/>
              <a:buNone/>
              <a:defRPr sz="2400"/>
            </a:lvl6pPr>
            <a:lvl7pPr lvl="6" algn="l">
              <a:spcBef>
                <a:spcPts val="0"/>
              </a:spcBef>
              <a:spcAft>
                <a:spcPts val="0"/>
              </a:spcAft>
              <a:buSzPts val="2400"/>
              <a:buNone/>
              <a:defRPr sz="2400"/>
            </a:lvl7pPr>
            <a:lvl8pPr lvl="7" algn="l">
              <a:spcBef>
                <a:spcPts val="0"/>
              </a:spcBef>
              <a:spcAft>
                <a:spcPts val="0"/>
              </a:spcAft>
              <a:buSzPts val="2400"/>
              <a:buNone/>
              <a:defRPr sz="2400"/>
            </a:lvl8pPr>
            <a:lvl9pPr lvl="8" algn="l">
              <a:spcBef>
                <a:spcPts val="0"/>
              </a:spcBef>
              <a:spcAft>
                <a:spcPts val="0"/>
              </a:spcAft>
              <a:buSzPts val="2400"/>
              <a:buNone/>
              <a:defRPr sz="2400"/>
            </a:lvl9pPr>
          </a:lstStyle>
          <a:p/>
        </p:txBody>
      </p:sp>
      <p:sp>
        <p:nvSpPr>
          <p:cNvPr id="37" name="Google Shape;37;p7"/>
          <p:cNvSpPr txBox="1"/>
          <p:nvPr>
            <p:ph idx="1" type="subTitle"/>
          </p:nvPr>
        </p:nvSpPr>
        <p:spPr>
          <a:xfrm>
            <a:off x="627980" y="2199150"/>
            <a:ext cx="3423900" cy="1149000"/>
          </a:xfrm>
          <a:prstGeom prst="rect">
            <a:avLst/>
          </a:prstGeom>
        </p:spPr>
        <p:txBody>
          <a:bodyPr anchorCtr="0" anchor="t" bIns="91425" lIns="91425" spcFirstLastPara="1" rIns="91425" wrap="square" tIns="91425">
            <a:noAutofit/>
          </a:bodyPr>
          <a:lstStyle>
            <a:lvl1pPr lvl="0" algn="l">
              <a:spcBef>
                <a:spcPts val="0"/>
              </a:spcBef>
              <a:spcAft>
                <a:spcPts val="0"/>
              </a:spcAft>
              <a:buNone/>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8" name="Shape 38"/>
        <p:cNvGrpSpPr/>
        <p:nvPr/>
      </p:nvGrpSpPr>
      <p:grpSpPr>
        <a:xfrm>
          <a:off x="0" y="0"/>
          <a:ext cx="0" cy="0"/>
          <a:chOff x="0" y="0"/>
          <a:chExt cx="0" cy="0"/>
        </a:xfrm>
      </p:grpSpPr>
      <p:sp>
        <p:nvSpPr>
          <p:cNvPr id="39" name="Google Shape;39;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0" name="Shape 40"/>
        <p:cNvGrpSpPr/>
        <p:nvPr/>
      </p:nvGrpSpPr>
      <p:grpSpPr>
        <a:xfrm>
          <a:off x="0" y="0"/>
          <a:ext cx="0" cy="0"/>
          <a:chOff x="0" y="0"/>
          <a:chExt cx="0" cy="0"/>
        </a:xfrm>
      </p:grpSpPr>
      <p:sp>
        <p:nvSpPr>
          <p:cNvPr id="41" name="Google Shape;41;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3" name="Google Shape;43;p9"/>
          <p:cNvSpPr txBox="1"/>
          <p:nvPr>
            <p:ph idx="1" type="subTitle"/>
          </p:nvPr>
        </p:nvSpPr>
        <p:spPr>
          <a:xfrm>
            <a:off x="265500" y="2803075"/>
            <a:ext cx="4045200" cy="12351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4" name="Google Shape;44;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30200" lvl="0" marL="457200">
              <a:spcBef>
                <a:spcPts val="0"/>
              </a:spcBef>
              <a:spcAft>
                <a:spcPts val="0"/>
              </a:spcAft>
              <a:buSzPts val="1600"/>
              <a:buChar char="●"/>
              <a:defRPr/>
            </a:lvl1pPr>
            <a:lvl2pPr indent="-330200" lvl="1" marL="914400">
              <a:spcBef>
                <a:spcPts val="0"/>
              </a:spcBef>
              <a:spcAft>
                <a:spcPts val="0"/>
              </a:spcAft>
              <a:buSzPts val="1600"/>
              <a:buChar char="○"/>
              <a:defRPr/>
            </a:lvl2pPr>
            <a:lvl3pPr indent="-330200" lvl="2" marL="1371600">
              <a:spcBef>
                <a:spcPts val="0"/>
              </a:spcBef>
              <a:spcAft>
                <a:spcPts val="0"/>
              </a:spcAft>
              <a:buSzPts val="1600"/>
              <a:buChar char="■"/>
              <a:defRPr/>
            </a:lvl3pPr>
            <a:lvl4pPr indent="-330200" lvl="3" marL="1828800">
              <a:spcBef>
                <a:spcPts val="0"/>
              </a:spcBef>
              <a:spcAft>
                <a:spcPts val="0"/>
              </a:spcAft>
              <a:buSzPts val="1600"/>
              <a:buChar char="●"/>
              <a:defRPr/>
            </a:lvl4pPr>
            <a:lvl5pPr indent="-330200" lvl="4" marL="2286000">
              <a:spcBef>
                <a:spcPts val="0"/>
              </a:spcBef>
              <a:spcAft>
                <a:spcPts val="0"/>
              </a:spcAft>
              <a:buSzPts val="1600"/>
              <a:buChar char="○"/>
              <a:defRPr/>
            </a:lvl5pPr>
            <a:lvl6pPr indent="-330200" lvl="5" marL="2743200">
              <a:spcBef>
                <a:spcPts val="0"/>
              </a:spcBef>
              <a:spcAft>
                <a:spcPts val="0"/>
              </a:spcAft>
              <a:buSzPts val="1600"/>
              <a:buChar char="■"/>
              <a:defRPr/>
            </a:lvl6pPr>
            <a:lvl7pPr indent="-330200" lvl="6" marL="3200400">
              <a:spcBef>
                <a:spcPts val="0"/>
              </a:spcBef>
              <a:spcAft>
                <a:spcPts val="0"/>
              </a:spcAft>
              <a:buSzPts val="1600"/>
              <a:buChar char="●"/>
              <a:defRPr/>
            </a:lvl7pPr>
            <a:lvl8pPr indent="-330200" lvl="7" marL="3657600">
              <a:spcBef>
                <a:spcPts val="0"/>
              </a:spcBef>
              <a:spcAft>
                <a:spcPts val="0"/>
              </a:spcAft>
              <a:buSzPts val="1600"/>
              <a:buChar char="○"/>
              <a:defRPr/>
            </a:lvl8pPr>
            <a:lvl9pPr indent="-330200" lvl="8" marL="4114800">
              <a:spcBef>
                <a:spcPts val="0"/>
              </a:spcBef>
              <a:spcAft>
                <a:spcPts val="0"/>
              </a:spcAft>
              <a:buSzPts val="1600"/>
              <a:buChar char="■"/>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5" name="Shape 45"/>
        <p:cNvGrpSpPr/>
        <p:nvPr/>
      </p:nvGrpSpPr>
      <p:grpSpPr>
        <a:xfrm>
          <a:off x="0" y="0"/>
          <a:ext cx="0" cy="0"/>
          <a:chOff x="0" y="0"/>
          <a:chExt cx="0" cy="0"/>
        </a:xfrm>
      </p:grpSpPr>
      <p:sp>
        <p:nvSpPr>
          <p:cNvPr id="46" name="Google Shape;46;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600"/>
              <a:buNone/>
              <a:defRPr/>
            </a:lvl1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36" Type="http://schemas.openxmlformats.org/officeDocument/2006/relationships/theme" Target="../theme/theme1.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8400" y="534975"/>
            <a:ext cx="7707000" cy="572700"/>
          </a:xfrm>
          <a:prstGeom prst="rect">
            <a:avLst/>
          </a:prstGeom>
          <a:noFill/>
          <a:ln>
            <a:noFill/>
          </a:ln>
        </p:spPr>
        <p:txBody>
          <a:bodyPr anchorCtr="0" anchor="ctr" bIns="91425" lIns="91425" spcFirstLastPara="1" rIns="91425" wrap="square" tIns="91425">
            <a:noAutofit/>
          </a:bodyPr>
          <a:lstStyle>
            <a:lvl1pPr lvl="0" algn="ctr">
              <a:spcBef>
                <a:spcPts val="0"/>
              </a:spcBef>
              <a:spcAft>
                <a:spcPts val="0"/>
              </a:spcAft>
              <a:buClr>
                <a:schemeClr val="accent1"/>
              </a:buClr>
              <a:buSzPts val="2800"/>
              <a:buFont typeface="Montserrat"/>
              <a:buNone/>
              <a:defRPr b="1" sz="2800">
                <a:solidFill>
                  <a:schemeClr val="accent1"/>
                </a:solidFill>
                <a:latin typeface="Montserrat"/>
                <a:ea typeface="Montserrat"/>
                <a:cs typeface="Montserrat"/>
                <a:sym typeface="Montserrat"/>
              </a:defRPr>
            </a:lvl1pPr>
            <a:lvl2pPr lvl="1" algn="ctr">
              <a:spcBef>
                <a:spcPts val="0"/>
              </a:spcBef>
              <a:spcAft>
                <a:spcPts val="0"/>
              </a:spcAft>
              <a:buClr>
                <a:schemeClr val="accent1"/>
              </a:buClr>
              <a:buSzPts val="2800"/>
              <a:buFont typeface="Montserrat"/>
              <a:buNone/>
              <a:defRPr b="1" sz="2800">
                <a:solidFill>
                  <a:schemeClr val="accent1"/>
                </a:solidFill>
                <a:latin typeface="Montserrat"/>
                <a:ea typeface="Montserrat"/>
                <a:cs typeface="Montserrat"/>
                <a:sym typeface="Montserrat"/>
              </a:defRPr>
            </a:lvl2pPr>
            <a:lvl3pPr lvl="2" algn="ctr">
              <a:spcBef>
                <a:spcPts val="0"/>
              </a:spcBef>
              <a:spcAft>
                <a:spcPts val="0"/>
              </a:spcAft>
              <a:buClr>
                <a:schemeClr val="accent1"/>
              </a:buClr>
              <a:buSzPts val="2800"/>
              <a:buFont typeface="Montserrat"/>
              <a:buNone/>
              <a:defRPr b="1" sz="2800">
                <a:solidFill>
                  <a:schemeClr val="accent1"/>
                </a:solidFill>
                <a:latin typeface="Montserrat"/>
                <a:ea typeface="Montserrat"/>
                <a:cs typeface="Montserrat"/>
                <a:sym typeface="Montserrat"/>
              </a:defRPr>
            </a:lvl3pPr>
            <a:lvl4pPr lvl="3" algn="ctr">
              <a:spcBef>
                <a:spcPts val="0"/>
              </a:spcBef>
              <a:spcAft>
                <a:spcPts val="0"/>
              </a:spcAft>
              <a:buClr>
                <a:schemeClr val="accent1"/>
              </a:buClr>
              <a:buSzPts val="2800"/>
              <a:buFont typeface="Montserrat"/>
              <a:buNone/>
              <a:defRPr b="1" sz="2800">
                <a:solidFill>
                  <a:schemeClr val="accent1"/>
                </a:solidFill>
                <a:latin typeface="Montserrat"/>
                <a:ea typeface="Montserrat"/>
                <a:cs typeface="Montserrat"/>
                <a:sym typeface="Montserrat"/>
              </a:defRPr>
            </a:lvl4pPr>
            <a:lvl5pPr lvl="4" algn="ctr">
              <a:spcBef>
                <a:spcPts val="0"/>
              </a:spcBef>
              <a:spcAft>
                <a:spcPts val="0"/>
              </a:spcAft>
              <a:buClr>
                <a:schemeClr val="accent1"/>
              </a:buClr>
              <a:buSzPts val="2800"/>
              <a:buFont typeface="Montserrat"/>
              <a:buNone/>
              <a:defRPr b="1" sz="2800">
                <a:solidFill>
                  <a:schemeClr val="accent1"/>
                </a:solidFill>
                <a:latin typeface="Montserrat"/>
                <a:ea typeface="Montserrat"/>
                <a:cs typeface="Montserrat"/>
                <a:sym typeface="Montserrat"/>
              </a:defRPr>
            </a:lvl5pPr>
            <a:lvl6pPr lvl="5" algn="ctr">
              <a:spcBef>
                <a:spcPts val="0"/>
              </a:spcBef>
              <a:spcAft>
                <a:spcPts val="0"/>
              </a:spcAft>
              <a:buClr>
                <a:schemeClr val="accent1"/>
              </a:buClr>
              <a:buSzPts val="2800"/>
              <a:buFont typeface="Montserrat"/>
              <a:buNone/>
              <a:defRPr b="1" sz="2800">
                <a:solidFill>
                  <a:schemeClr val="accent1"/>
                </a:solidFill>
                <a:latin typeface="Montserrat"/>
                <a:ea typeface="Montserrat"/>
                <a:cs typeface="Montserrat"/>
                <a:sym typeface="Montserrat"/>
              </a:defRPr>
            </a:lvl6pPr>
            <a:lvl7pPr lvl="6" algn="ctr">
              <a:spcBef>
                <a:spcPts val="0"/>
              </a:spcBef>
              <a:spcAft>
                <a:spcPts val="0"/>
              </a:spcAft>
              <a:buClr>
                <a:schemeClr val="accent1"/>
              </a:buClr>
              <a:buSzPts val="2800"/>
              <a:buFont typeface="Montserrat"/>
              <a:buNone/>
              <a:defRPr b="1" sz="2800">
                <a:solidFill>
                  <a:schemeClr val="accent1"/>
                </a:solidFill>
                <a:latin typeface="Montserrat"/>
                <a:ea typeface="Montserrat"/>
                <a:cs typeface="Montserrat"/>
                <a:sym typeface="Montserrat"/>
              </a:defRPr>
            </a:lvl7pPr>
            <a:lvl8pPr lvl="7" algn="ctr">
              <a:spcBef>
                <a:spcPts val="0"/>
              </a:spcBef>
              <a:spcAft>
                <a:spcPts val="0"/>
              </a:spcAft>
              <a:buClr>
                <a:schemeClr val="accent1"/>
              </a:buClr>
              <a:buSzPts val="2800"/>
              <a:buFont typeface="Montserrat"/>
              <a:buNone/>
              <a:defRPr b="1" sz="2800">
                <a:solidFill>
                  <a:schemeClr val="accent1"/>
                </a:solidFill>
                <a:latin typeface="Montserrat"/>
                <a:ea typeface="Montserrat"/>
                <a:cs typeface="Montserrat"/>
                <a:sym typeface="Montserrat"/>
              </a:defRPr>
            </a:lvl8pPr>
            <a:lvl9pPr lvl="8" algn="ctr">
              <a:spcBef>
                <a:spcPts val="0"/>
              </a:spcBef>
              <a:spcAft>
                <a:spcPts val="0"/>
              </a:spcAft>
              <a:buClr>
                <a:schemeClr val="accent1"/>
              </a:buClr>
              <a:buSzPts val="2800"/>
              <a:buFont typeface="Montserrat"/>
              <a:buNone/>
              <a:defRPr b="1" sz="2800">
                <a:solidFill>
                  <a:schemeClr val="accent1"/>
                </a:solidFill>
                <a:latin typeface="Montserrat"/>
                <a:ea typeface="Montserrat"/>
                <a:cs typeface="Montserrat"/>
                <a:sym typeface="Montserrat"/>
              </a:defRPr>
            </a:lvl9pPr>
          </a:lstStyle>
          <a:p/>
        </p:txBody>
      </p:sp>
      <p:sp>
        <p:nvSpPr>
          <p:cNvPr id="7" name="Google Shape;7;p1"/>
          <p:cNvSpPr txBox="1"/>
          <p:nvPr>
            <p:ph idx="1" type="body"/>
          </p:nvPr>
        </p:nvSpPr>
        <p:spPr>
          <a:xfrm>
            <a:off x="1104025" y="2713700"/>
            <a:ext cx="6093300" cy="1710900"/>
          </a:xfrm>
          <a:prstGeom prst="rect">
            <a:avLst/>
          </a:prstGeom>
          <a:noFill/>
          <a:ln>
            <a:noFill/>
          </a:ln>
        </p:spPr>
        <p:txBody>
          <a:bodyPr anchorCtr="0" anchor="t" bIns="91425" lIns="91425" spcFirstLastPara="1" rIns="91425" wrap="square" tIns="91425">
            <a:noAutofit/>
          </a:bodyPr>
          <a:lstStyle>
            <a:lvl1pPr indent="-330200" lvl="0" marL="457200">
              <a:spcBef>
                <a:spcPts val="0"/>
              </a:spcBef>
              <a:spcAft>
                <a:spcPts val="0"/>
              </a:spcAft>
              <a:buClr>
                <a:schemeClr val="lt2"/>
              </a:buClr>
              <a:buSzPts val="1600"/>
              <a:buFont typeface="Montserrat"/>
              <a:buChar char="●"/>
              <a:defRPr sz="1600">
                <a:solidFill>
                  <a:schemeClr val="lt2"/>
                </a:solidFill>
                <a:latin typeface="Montserrat"/>
                <a:ea typeface="Montserrat"/>
                <a:cs typeface="Montserrat"/>
                <a:sym typeface="Montserrat"/>
              </a:defRPr>
            </a:lvl1pPr>
            <a:lvl2pPr indent="-330200" lvl="1" marL="914400">
              <a:spcBef>
                <a:spcPts val="0"/>
              </a:spcBef>
              <a:spcAft>
                <a:spcPts val="0"/>
              </a:spcAft>
              <a:buClr>
                <a:schemeClr val="lt2"/>
              </a:buClr>
              <a:buSzPts val="1600"/>
              <a:buFont typeface="Montserrat"/>
              <a:buChar char="○"/>
              <a:defRPr sz="1600">
                <a:solidFill>
                  <a:schemeClr val="lt2"/>
                </a:solidFill>
                <a:latin typeface="Montserrat"/>
                <a:ea typeface="Montserrat"/>
                <a:cs typeface="Montserrat"/>
                <a:sym typeface="Montserrat"/>
              </a:defRPr>
            </a:lvl2pPr>
            <a:lvl3pPr indent="-330200" lvl="2" marL="1371600">
              <a:spcBef>
                <a:spcPts val="0"/>
              </a:spcBef>
              <a:spcAft>
                <a:spcPts val="0"/>
              </a:spcAft>
              <a:buClr>
                <a:schemeClr val="lt2"/>
              </a:buClr>
              <a:buSzPts val="1600"/>
              <a:buFont typeface="Montserrat"/>
              <a:buChar char="■"/>
              <a:defRPr sz="1600">
                <a:solidFill>
                  <a:schemeClr val="lt2"/>
                </a:solidFill>
                <a:latin typeface="Montserrat"/>
                <a:ea typeface="Montserrat"/>
                <a:cs typeface="Montserrat"/>
                <a:sym typeface="Montserrat"/>
              </a:defRPr>
            </a:lvl3pPr>
            <a:lvl4pPr indent="-330200" lvl="3" marL="1828800">
              <a:spcBef>
                <a:spcPts val="0"/>
              </a:spcBef>
              <a:spcAft>
                <a:spcPts val="0"/>
              </a:spcAft>
              <a:buClr>
                <a:schemeClr val="lt2"/>
              </a:buClr>
              <a:buSzPts val="1600"/>
              <a:buFont typeface="Montserrat"/>
              <a:buChar char="●"/>
              <a:defRPr sz="1600">
                <a:solidFill>
                  <a:schemeClr val="lt2"/>
                </a:solidFill>
                <a:latin typeface="Montserrat"/>
                <a:ea typeface="Montserrat"/>
                <a:cs typeface="Montserrat"/>
                <a:sym typeface="Montserrat"/>
              </a:defRPr>
            </a:lvl4pPr>
            <a:lvl5pPr indent="-330200" lvl="4" marL="2286000">
              <a:spcBef>
                <a:spcPts val="0"/>
              </a:spcBef>
              <a:spcAft>
                <a:spcPts val="0"/>
              </a:spcAft>
              <a:buClr>
                <a:schemeClr val="lt2"/>
              </a:buClr>
              <a:buSzPts val="1600"/>
              <a:buFont typeface="Montserrat"/>
              <a:buChar char="○"/>
              <a:defRPr sz="1600">
                <a:solidFill>
                  <a:schemeClr val="lt2"/>
                </a:solidFill>
                <a:latin typeface="Montserrat"/>
                <a:ea typeface="Montserrat"/>
                <a:cs typeface="Montserrat"/>
                <a:sym typeface="Montserrat"/>
              </a:defRPr>
            </a:lvl5pPr>
            <a:lvl6pPr indent="-330200" lvl="5" marL="2743200">
              <a:spcBef>
                <a:spcPts val="0"/>
              </a:spcBef>
              <a:spcAft>
                <a:spcPts val="0"/>
              </a:spcAft>
              <a:buClr>
                <a:schemeClr val="lt2"/>
              </a:buClr>
              <a:buSzPts val="1600"/>
              <a:buFont typeface="Montserrat"/>
              <a:buChar char="■"/>
              <a:defRPr sz="1600">
                <a:solidFill>
                  <a:schemeClr val="lt2"/>
                </a:solidFill>
                <a:latin typeface="Montserrat"/>
                <a:ea typeface="Montserrat"/>
                <a:cs typeface="Montserrat"/>
                <a:sym typeface="Montserrat"/>
              </a:defRPr>
            </a:lvl6pPr>
            <a:lvl7pPr indent="-330200" lvl="6" marL="3200400">
              <a:spcBef>
                <a:spcPts val="0"/>
              </a:spcBef>
              <a:spcAft>
                <a:spcPts val="0"/>
              </a:spcAft>
              <a:buClr>
                <a:schemeClr val="lt2"/>
              </a:buClr>
              <a:buSzPts val="1600"/>
              <a:buFont typeface="Montserrat"/>
              <a:buChar char="●"/>
              <a:defRPr sz="1600">
                <a:solidFill>
                  <a:schemeClr val="lt2"/>
                </a:solidFill>
                <a:latin typeface="Montserrat"/>
                <a:ea typeface="Montserrat"/>
                <a:cs typeface="Montserrat"/>
                <a:sym typeface="Montserrat"/>
              </a:defRPr>
            </a:lvl7pPr>
            <a:lvl8pPr indent="-330200" lvl="7" marL="3657600">
              <a:spcBef>
                <a:spcPts val="0"/>
              </a:spcBef>
              <a:spcAft>
                <a:spcPts val="0"/>
              </a:spcAft>
              <a:buClr>
                <a:schemeClr val="lt2"/>
              </a:buClr>
              <a:buSzPts val="1600"/>
              <a:buFont typeface="Montserrat"/>
              <a:buChar char="○"/>
              <a:defRPr sz="1600">
                <a:solidFill>
                  <a:schemeClr val="lt2"/>
                </a:solidFill>
                <a:latin typeface="Montserrat"/>
                <a:ea typeface="Montserrat"/>
                <a:cs typeface="Montserrat"/>
                <a:sym typeface="Montserrat"/>
              </a:defRPr>
            </a:lvl8pPr>
            <a:lvl9pPr indent="-330200" lvl="8" marL="4114800">
              <a:spcBef>
                <a:spcPts val="0"/>
              </a:spcBef>
              <a:spcAft>
                <a:spcPts val="0"/>
              </a:spcAft>
              <a:buClr>
                <a:schemeClr val="lt2"/>
              </a:buClr>
              <a:buSzPts val="1600"/>
              <a:buFont typeface="Montserrat"/>
              <a:buChar char="■"/>
              <a:defRPr sz="1600">
                <a:solidFill>
                  <a:schemeClr val="lt2"/>
                </a:solidFill>
                <a:latin typeface="Montserrat"/>
                <a:ea typeface="Montserrat"/>
                <a:cs typeface="Montserrat"/>
                <a:sym typeface="Montserra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1.xml"/><Relationship Id="rId3"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2.xml"/><Relationship Id="rId3" Type="http://schemas.openxmlformats.org/officeDocument/2006/relationships/hyperlink" Target="https://www.openaccessgovernment.org/alexa-nhs-verified-advice/68842/"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7.xml"/><Relationship Id="rId3" Type="http://schemas.openxmlformats.org/officeDocument/2006/relationships/image" Target="../media/image1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8.xml"/><Relationship Id="rId3" Type="http://schemas.openxmlformats.org/officeDocument/2006/relationships/image" Target="../media/image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12.jpg"/><Relationship Id="rId4" Type="http://schemas.openxmlformats.org/officeDocument/2006/relationships/image" Target="../media/image11.jpg"/><Relationship Id="rId5" Type="http://schemas.openxmlformats.org/officeDocument/2006/relationships/image" Target="../media/image6.jpg"/><Relationship Id="rId6" Type="http://schemas.openxmlformats.org/officeDocument/2006/relationships/image" Target="../media/image15.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2.xml"/><Relationship Id="rId3" Type="http://schemas.openxmlformats.org/officeDocument/2006/relationships/hyperlink" Target="https://docs.google.com/spreadsheets/d/1Ku2CkqdBekfKIYQGb_DHzs_BWiLnUhtzB3PWZ-F4PhE/edit#gid=0" TargetMode="External"/><Relationship Id="rId4" Type="http://schemas.openxmlformats.org/officeDocument/2006/relationships/image" Target="../media/image1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3.xml"/><Relationship Id="rId3" Type="http://schemas.openxmlformats.org/officeDocument/2006/relationships/image" Target="../media/image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4.xml"/><Relationship Id="rId3" Type="http://schemas.openxmlformats.org/officeDocument/2006/relationships/image" Target="../media/image14.png"/><Relationship Id="rId4" Type="http://schemas.openxmlformats.org/officeDocument/2006/relationships/image" Target="../media/image9.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5.png"/><Relationship Id="rId4" Type="http://schemas.openxmlformats.org/officeDocument/2006/relationships/image" Target="../media/image4.jpg"/><Relationship Id="rId5" Type="http://schemas.openxmlformats.org/officeDocument/2006/relationships/image" Target="../media/image17.png"/><Relationship Id="rId6" Type="http://schemas.openxmlformats.org/officeDocument/2006/relationships/image" Target="../media/image3.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37"/>
          <p:cNvSpPr txBox="1"/>
          <p:nvPr>
            <p:ph type="title"/>
          </p:nvPr>
        </p:nvSpPr>
        <p:spPr>
          <a:xfrm>
            <a:off x="3648300" y="1106701"/>
            <a:ext cx="4974600" cy="1304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        </a:t>
            </a:r>
            <a:endParaRPr/>
          </a:p>
          <a:p>
            <a:pPr indent="0" lvl="0" marL="0" rtl="0" algn="r">
              <a:spcBef>
                <a:spcPts val="0"/>
              </a:spcBef>
              <a:spcAft>
                <a:spcPts val="0"/>
              </a:spcAft>
              <a:buNone/>
            </a:pPr>
            <a:r>
              <a:rPr lang="en"/>
              <a:t>THIRD EYE </a:t>
            </a:r>
            <a:endParaRPr/>
          </a:p>
        </p:txBody>
      </p:sp>
      <p:grpSp>
        <p:nvGrpSpPr>
          <p:cNvPr id="252" name="Google Shape;252;p37"/>
          <p:cNvGrpSpPr/>
          <p:nvPr/>
        </p:nvGrpSpPr>
        <p:grpSpPr>
          <a:xfrm>
            <a:off x="718405" y="875340"/>
            <a:ext cx="3644433" cy="3392799"/>
            <a:chOff x="-3142275" y="-3574825"/>
            <a:chExt cx="13789000" cy="12836925"/>
          </a:xfrm>
        </p:grpSpPr>
        <p:sp>
          <p:nvSpPr>
            <p:cNvPr id="253" name="Google Shape;253;p37"/>
            <p:cNvSpPr/>
            <p:nvPr/>
          </p:nvSpPr>
          <p:spPr>
            <a:xfrm>
              <a:off x="-3142275" y="2204675"/>
              <a:ext cx="13789000" cy="7057425"/>
            </a:xfrm>
            <a:custGeom>
              <a:rect b="b" l="l" r="r" t="t"/>
              <a:pathLst>
                <a:path extrusionOk="0" h="282297" w="551560">
                  <a:moveTo>
                    <a:pt x="268616" y="0"/>
                  </a:moveTo>
                  <a:lnTo>
                    <a:pt x="254566" y="370"/>
                  </a:lnTo>
                  <a:lnTo>
                    <a:pt x="240609" y="1109"/>
                  </a:lnTo>
                  <a:lnTo>
                    <a:pt x="227021" y="2126"/>
                  </a:lnTo>
                  <a:lnTo>
                    <a:pt x="213433" y="3605"/>
                  </a:lnTo>
                  <a:lnTo>
                    <a:pt x="200307" y="5269"/>
                  </a:lnTo>
                  <a:lnTo>
                    <a:pt x="187366" y="7395"/>
                  </a:lnTo>
                  <a:lnTo>
                    <a:pt x="174610" y="9706"/>
                  </a:lnTo>
                  <a:lnTo>
                    <a:pt x="162316" y="12479"/>
                  </a:lnTo>
                  <a:lnTo>
                    <a:pt x="150207" y="15437"/>
                  </a:lnTo>
                  <a:lnTo>
                    <a:pt x="138468" y="18672"/>
                  </a:lnTo>
                  <a:lnTo>
                    <a:pt x="127099" y="22185"/>
                  </a:lnTo>
                  <a:lnTo>
                    <a:pt x="116099" y="26067"/>
                  </a:lnTo>
                  <a:lnTo>
                    <a:pt x="105469" y="30041"/>
                  </a:lnTo>
                  <a:lnTo>
                    <a:pt x="95208" y="34386"/>
                  </a:lnTo>
                  <a:lnTo>
                    <a:pt x="85503" y="38915"/>
                  </a:lnTo>
                  <a:lnTo>
                    <a:pt x="76074" y="43722"/>
                  </a:lnTo>
                  <a:lnTo>
                    <a:pt x="67201" y="48806"/>
                  </a:lnTo>
                  <a:lnTo>
                    <a:pt x="58789" y="53982"/>
                  </a:lnTo>
                  <a:lnTo>
                    <a:pt x="50840" y="59343"/>
                  </a:lnTo>
                  <a:lnTo>
                    <a:pt x="43352" y="65074"/>
                  </a:lnTo>
                  <a:lnTo>
                    <a:pt x="36512" y="70898"/>
                  </a:lnTo>
                  <a:lnTo>
                    <a:pt x="30134" y="76814"/>
                  </a:lnTo>
                  <a:lnTo>
                    <a:pt x="24311" y="83007"/>
                  </a:lnTo>
                  <a:lnTo>
                    <a:pt x="19042" y="89385"/>
                  </a:lnTo>
                  <a:lnTo>
                    <a:pt x="14420" y="95855"/>
                  </a:lnTo>
                  <a:lnTo>
                    <a:pt x="10353" y="102510"/>
                  </a:lnTo>
                  <a:lnTo>
                    <a:pt x="7026" y="109258"/>
                  </a:lnTo>
                  <a:lnTo>
                    <a:pt x="4253" y="116191"/>
                  </a:lnTo>
                  <a:lnTo>
                    <a:pt x="2127" y="123123"/>
                  </a:lnTo>
                  <a:lnTo>
                    <a:pt x="740" y="130333"/>
                  </a:lnTo>
                  <a:lnTo>
                    <a:pt x="93" y="137543"/>
                  </a:lnTo>
                  <a:lnTo>
                    <a:pt x="0" y="141148"/>
                  </a:lnTo>
                  <a:lnTo>
                    <a:pt x="93" y="144753"/>
                  </a:lnTo>
                  <a:lnTo>
                    <a:pt x="740" y="151963"/>
                  </a:lnTo>
                  <a:lnTo>
                    <a:pt x="2127" y="159173"/>
                  </a:lnTo>
                  <a:lnTo>
                    <a:pt x="4253" y="166106"/>
                  </a:lnTo>
                  <a:lnTo>
                    <a:pt x="7026" y="173038"/>
                  </a:lnTo>
                  <a:lnTo>
                    <a:pt x="10353" y="179786"/>
                  </a:lnTo>
                  <a:lnTo>
                    <a:pt x="14420" y="186441"/>
                  </a:lnTo>
                  <a:lnTo>
                    <a:pt x="19042" y="192912"/>
                  </a:lnTo>
                  <a:lnTo>
                    <a:pt x="24311" y="199290"/>
                  </a:lnTo>
                  <a:lnTo>
                    <a:pt x="30134" y="205483"/>
                  </a:lnTo>
                  <a:lnTo>
                    <a:pt x="36512" y="211399"/>
                  </a:lnTo>
                  <a:lnTo>
                    <a:pt x="43352" y="217222"/>
                  </a:lnTo>
                  <a:lnTo>
                    <a:pt x="50840" y="222953"/>
                  </a:lnTo>
                  <a:lnTo>
                    <a:pt x="58789" y="228314"/>
                  </a:lnTo>
                  <a:lnTo>
                    <a:pt x="67201" y="233491"/>
                  </a:lnTo>
                  <a:lnTo>
                    <a:pt x="76074" y="238575"/>
                  </a:lnTo>
                  <a:lnTo>
                    <a:pt x="85503" y="243381"/>
                  </a:lnTo>
                  <a:lnTo>
                    <a:pt x="95208" y="247911"/>
                  </a:lnTo>
                  <a:lnTo>
                    <a:pt x="105469" y="252255"/>
                  </a:lnTo>
                  <a:lnTo>
                    <a:pt x="116099" y="256230"/>
                  </a:lnTo>
                  <a:lnTo>
                    <a:pt x="127099" y="260112"/>
                  </a:lnTo>
                  <a:lnTo>
                    <a:pt x="138468" y="263625"/>
                  </a:lnTo>
                  <a:lnTo>
                    <a:pt x="150207" y="266860"/>
                  </a:lnTo>
                  <a:lnTo>
                    <a:pt x="162316" y="269818"/>
                  </a:lnTo>
                  <a:lnTo>
                    <a:pt x="174610" y="272498"/>
                  </a:lnTo>
                  <a:lnTo>
                    <a:pt x="187366" y="274902"/>
                  </a:lnTo>
                  <a:lnTo>
                    <a:pt x="200307" y="277028"/>
                  </a:lnTo>
                  <a:lnTo>
                    <a:pt x="213433" y="278691"/>
                  </a:lnTo>
                  <a:lnTo>
                    <a:pt x="227021" y="280078"/>
                  </a:lnTo>
                  <a:lnTo>
                    <a:pt x="240609" y="281187"/>
                  </a:lnTo>
                  <a:lnTo>
                    <a:pt x="254566" y="281927"/>
                  </a:lnTo>
                  <a:lnTo>
                    <a:pt x="268616" y="282296"/>
                  </a:lnTo>
                  <a:lnTo>
                    <a:pt x="282944" y="282296"/>
                  </a:lnTo>
                  <a:lnTo>
                    <a:pt x="296994" y="281927"/>
                  </a:lnTo>
                  <a:lnTo>
                    <a:pt x="310952" y="281187"/>
                  </a:lnTo>
                  <a:lnTo>
                    <a:pt x="324540" y="280078"/>
                  </a:lnTo>
                  <a:lnTo>
                    <a:pt x="338035" y="278691"/>
                  </a:lnTo>
                  <a:lnTo>
                    <a:pt x="351253" y="277028"/>
                  </a:lnTo>
                  <a:lnTo>
                    <a:pt x="364287" y="274902"/>
                  </a:lnTo>
                  <a:lnTo>
                    <a:pt x="376950" y="272498"/>
                  </a:lnTo>
                  <a:lnTo>
                    <a:pt x="389244" y="269818"/>
                  </a:lnTo>
                  <a:lnTo>
                    <a:pt x="401353" y="266860"/>
                  </a:lnTo>
                  <a:lnTo>
                    <a:pt x="413092" y="263625"/>
                  </a:lnTo>
                  <a:lnTo>
                    <a:pt x="424462" y="260112"/>
                  </a:lnTo>
                  <a:lnTo>
                    <a:pt x="435461" y="256230"/>
                  </a:lnTo>
                  <a:lnTo>
                    <a:pt x="446092" y="252255"/>
                  </a:lnTo>
                  <a:lnTo>
                    <a:pt x="456259" y="247911"/>
                  </a:lnTo>
                  <a:lnTo>
                    <a:pt x="466057" y="243381"/>
                  </a:lnTo>
                  <a:lnTo>
                    <a:pt x="475486" y="238575"/>
                  </a:lnTo>
                  <a:lnTo>
                    <a:pt x="484360" y="233491"/>
                  </a:lnTo>
                  <a:lnTo>
                    <a:pt x="492771" y="228314"/>
                  </a:lnTo>
                  <a:lnTo>
                    <a:pt x="500721" y="222953"/>
                  </a:lnTo>
                  <a:lnTo>
                    <a:pt x="508115" y="217222"/>
                  </a:lnTo>
                  <a:lnTo>
                    <a:pt x="515048" y="211399"/>
                  </a:lnTo>
                  <a:lnTo>
                    <a:pt x="521426" y="205483"/>
                  </a:lnTo>
                  <a:lnTo>
                    <a:pt x="527249" y="199290"/>
                  </a:lnTo>
                  <a:lnTo>
                    <a:pt x="532426" y="192912"/>
                  </a:lnTo>
                  <a:lnTo>
                    <a:pt x="537048" y="186441"/>
                  </a:lnTo>
                  <a:lnTo>
                    <a:pt x="541115" y="179786"/>
                  </a:lnTo>
                  <a:lnTo>
                    <a:pt x="544535" y="173038"/>
                  </a:lnTo>
                  <a:lnTo>
                    <a:pt x="547308" y="166106"/>
                  </a:lnTo>
                  <a:lnTo>
                    <a:pt x="549341" y="159173"/>
                  </a:lnTo>
                  <a:lnTo>
                    <a:pt x="550820" y="151963"/>
                  </a:lnTo>
                  <a:lnTo>
                    <a:pt x="551467" y="144753"/>
                  </a:lnTo>
                  <a:lnTo>
                    <a:pt x="551560" y="141148"/>
                  </a:lnTo>
                  <a:lnTo>
                    <a:pt x="551467" y="137543"/>
                  </a:lnTo>
                  <a:lnTo>
                    <a:pt x="550820" y="130333"/>
                  </a:lnTo>
                  <a:lnTo>
                    <a:pt x="549341" y="123123"/>
                  </a:lnTo>
                  <a:lnTo>
                    <a:pt x="547308" y="116191"/>
                  </a:lnTo>
                  <a:lnTo>
                    <a:pt x="544535" y="109258"/>
                  </a:lnTo>
                  <a:lnTo>
                    <a:pt x="541115" y="102510"/>
                  </a:lnTo>
                  <a:lnTo>
                    <a:pt x="537048" y="95855"/>
                  </a:lnTo>
                  <a:lnTo>
                    <a:pt x="532426" y="89385"/>
                  </a:lnTo>
                  <a:lnTo>
                    <a:pt x="527249" y="83007"/>
                  </a:lnTo>
                  <a:lnTo>
                    <a:pt x="521426" y="76814"/>
                  </a:lnTo>
                  <a:lnTo>
                    <a:pt x="515048" y="70898"/>
                  </a:lnTo>
                  <a:lnTo>
                    <a:pt x="508115" y="65074"/>
                  </a:lnTo>
                  <a:lnTo>
                    <a:pt x="500721" y="59343"/>
                  </a:lnTo>
                  <a:lnTo>
                    <a:pt x="492771" y="53982"/>
                  </a:lnTo>
                  <a:lnTo>
                    <a:pt x="484360" y="48806"/>
                  </a:lnTo>
                  <a:lnTo>
                    <a:pt x="475486" y="43722"/>
                  </a:lnTo>
                  <a:lnTo>
                    <a:pt x="466057" y="38915"/>
                  </a:lnTo>
                  <a:lnTo>
                    <a:pt x="456259" y="34386"/>
                  </a:lnTo>
                  <a:lnTo>
                    <a:pt x="446092" y="30041"/>
                  </a:lnTo>
                  <a:lnTo>
                    <a:pt x="435461" y="26067"/>
                  </a:lnTo>
                  <a:lnTo>
                    <a:pt x="424462" y="22185"/>
                  </a:lnTo>
                  <a:lnTo>
                    <a:pt x="413092" y="18672"/>
                  </a:lnTo>
                  <a:lnTo>
                    <a:pt x="401353" y="15437"/>
                  </a:lnTo>
                  <a:lnTo>
                    <a:pt x="389244" y="12479"/>
                  </a:lnTo>
                  <a:lnTo>
                    <a:pt x="376950" y="9706"/>
                  </a:lnTo>
                  <a:lnTo>
                    <a:pt x="364287" y="7395"/>
                  </a:lnTo>
                  <a:lnTo>
                    <a:pt x="351253" y="5269"/>
                  </a:lnTo>
                  <a:lnTo>
                    <a:pt x="338035" y="3605"/>
                  </a:lnTo>
                  <a:lnTo>
                    <a:pt x="324540" y="2126"/>
                  </a:lnTo>
                  <a:lnTo>
                    <a:pt x="310952" y="1109"/>
                  </a:lnTo>
                  <a:lnTo>
                    <a:pt x="296994" y="370"/>
                  </a:lnTo>
                  <a:lnTo>
                    <a:pt x="282944" y="0"/>
                  </a:lnTo>
                  <a:close/>
                </a:path>
              </a:pathLst>
            </a:custGeom>
            <a:solidFill>
              <a:srgbClr val="F2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37"/>
            <p:cNvSpPr/>
            <p:nvPr/>
          </p:nvSpPr>
          <p:spPr>
            <a:xfrm>
              <a:off x="5805425" y="5691775"/>
              <a:ext cx="3757500" cy="2320150"/>
            </a:xfrm>
            <a:custGeom>
              <a:rect b="b" l="l" r="r" t="t"/>
              <a:pathLst>
                <a:path extrusionOk="0" h="92806" w="150300">
                  <a:moveTo>
                    <a:pt x="71268" y="0"/>
                  </a:moveTo>
                  <a:lnTo>
                    <a:pt x="63596" y="555"/>
                  </a:lnTo>
                  <a:lnTo>
                    <a:pt x="56293" y="1387"/>
                  </a:lnTo>
                  <a:lnTo>
                    <a:pt x="49268" y="2774"/>
                  </a:lnTo>
                  <a:lnTo>
                    <a:pt x="42521" y="4530"/>
                  </a:lnTo>
                  <a:lnTo>
                    <a:pt x="36050" y="6656"/>
                  </a:lnTo>
                  <a:lnTo>
                    <a:pt x="30134" y="9152"/>
                  </a:lnTo>
                  <a:lnTo>
                    <a:pt x="24588" y="12017"/>
                  </a:lnTo>
                  <a:lnTo>
                    <a:pt x="19412" y="15160"/>
                  </a:lnTo>
                  <a:lnTo>
                    <a:pt x="14883" y="18580"/>
                  </a:lnTo>
                  <a:lnTo>
                    <a:pt x="10815" y="22277"/>
                  </a:lnTo>
                  <a:lnTo>
                    <a:pt x="7303" y="26252"/>
                  </a:lnTo>
                  <a:lnTo>
                    <a:pt x="4437" y="30412"/>
                  </a:lnTo>
                  <a:lnTo>
                    <a:pt x="2311" y="34756"/>
                  </a:lnTo>
                  <a:lnTo>
                    <a:pt x="832" y="39378"/>
                  </a:lnTo>
                  <a:lnTo>
                    <a:pt x="1" y="43999"/>
                  </a:lnTo>
                  <a:lnTo>
                    <a:pt x="1" y="46403"/>
                  </a:lnTo>
                  <a:lnTo>
                    <a:pt x="1" y="48806"/>
                  </a:lnTo>
                  <a:lnTo>
                    <a:pt x="832" y="53520"/>
                  </a:lnTo>
                  <a:lnTo>
                    <a:pt x="2311" y="57957"/>
                  </a:lnTo>
                  <a:lnTo>
                    <a:pt x="4437" y="62394"/>
                  </a:lnTo>
                  <a:lnTo>
                    <a:pt x="7303" y="66554"/>
                  </a:lnTo>
                  <a:lnTo>
                    <a:pt x="10815" y="70436"/>
                  </a:lnTo>
                  <a:lnTo>
                    <a:pt x="14883" y="74133"/>
                  </a:lnTo>
                  <a:lnTo>
                    <a:pt x="19412" y="77646"/>
                  </a:lnTo>
                  <a:lnTo>
                    <a:pt x="24588" y="80696"/>
                  </a:lnTo>
                  <a:lnTo>
                    <a:pt x="30134" y="83562"/>
                  </a:lnTo>
                  <a:lnTo>
                    <a:pt x="36050" y="86057"/>
                  </a:lnTo>
                  <a:lnTo>
                    <a:pt x="42521" y="88183"/>
                  </a:lnTo>
                  <a:lnTo>
                    <a:pt x="49268" y="90032"/>
                  </a:lnTo>
                  <a:lnTo>
                    <a:pt x="56293" y="91326"/>
                  </a:lnTo>
                  <a:lnTo>
                    <a:pt x="63596" y="92343"/>
                  </a:lnTo>
                  <a:lnTo>
                    <a:pt x="71268" y="92805"/>
                  </a:lnTo>
                  <a:lnTo>
                    <a:pt x="79032" y="92805"/>
                  </a:lnTo>
                  <a:lnTo>
                    <a:pt x="86520" y="92343"/>
                  </a:lnTo>
                  <a:lnTo>
                    <a:pt x="93914" y="91326"/>
                  </a:lnTo>
                  <a:lnTo>
                    <a:pt x="100940" y="90032"/>
                  </a:lnTo>
                  <a:lnTo>
                    <a:pt x="107687" y="88183"/>
                  </a:lnTo>
                  <a:lnTo>
                    <a:pt x="114065" y="86057"/>
                  </a:lnTo>
                  <a:lnTo>
                    <a:pt x="120074" y="83562"/>
                  </a:lnTo>
                  <a:lnTo>
                    <a:pt x="125620" y="80696"/>
                  </a:lnTo>
                  <a:lnTo>
                    <a:pt x="130704" y="77646"/>
                  </a:lnTo>
                  <a:lnTo>
                    <a:pt x="135325" y="74133"/>
                  </a:lnTo>
                  <a:lnTo>
                    <a:pt x="139392" y="70436"/>
                  </a:lnTo>
                  <a:lnTo>
                    <a:pt x="142813" y="66554"/>
                  </a:lnTo>
                  <a:lnTo>
                    <a:pt x="145678" y="62394"/>
                  </a:lnTo>
                  <a:lnTo>
                    <a:pt x="147896" y="57957"/>
                  </a:lnTo>
                  <a:lnTo>
                    <a:pt x="149375" y="53520"/>
                  </a:lnTo>
                  <a:lnTo>
                    <a:pt x="150207" y="48806"/>
                  </a:lnTo>
                  <a:lnTo>
                    <a:pt x="150300" y="46403"/>
                  </a:lnTo>
                  <a:lnTo>
                    <a:pt x="150207" y="43999"/>
                  </a:lnTo>
                  <a:lnTo>
                    <a:pt x="149375" y="39378"/>
                  </a:lnTo>
                  <a:lnTo>
                    <a:pt x="147896" y="34756"/>
                  </a:lnTo>
                  <a:lnTo>
                    <a:pt x="145678" y="30412"/>
                  </a:lnTo>
                  <a:lnTo>
                    <a:pt x="142813" y="26252"/>
                  </a:lnTo>
                  <a:lnTo>
                    <a:pt x="139392" y="22277"/>
                  </a:lnTo>
                  <a:lnTo>
                    <a:pt x="135325" y="18580"/>
                  </a:lnTo>
                  <a:lnTo>
                    <a:pt x="130704" y="15160"/>
                  </a:lnTo>
                  <a:lnTo>
                    <a:pt x="125620" y="12017"/>
                  </a:lnTo>
                  <a:lnTo>
                    <a:pt x="120074" y="9152"/>
                  </a:lnTo>
                  <a:lnTo>
                    <a:pt x="114065" y="6656"/>
                  </a:lnTo>
                  <a:lnTo>
                    <a:pt x="107687" y="4530"/>
                  </a:lnTo>
                  <a:lnTo>
                    <a:pt x="100940" y="2774"/>
                  </a:lnTo>
                  <a:lnTo>
                    <a:pt x="93914" y="1387"/>
                  </a:lnTo>
                  <a:lnTo>
                    <a:pt x="86520" y="555"/>
                  </a:lnTo>
                  <a:lnTo>
                    <a:pt x="7903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37"/>
            <p:cNvSpPr/>
            <p:nvPr/>
          </p:nvSpPr>
          <p:spPr>
            <a:xfrm>
              <a:off x="-2127800" y="4062600"/>
              <a:ext cx="5379725" cy="3098925"/>
            </a:xfrm>
            <a:custGeom>
              <a:rect b="b" l="l" r="r" t="t"/>
              <a:pathLst>
                <a:path extrusionOk="0" h="123957" w="215189">
                  <a:moveTo>
                    <a:pt x="162039" y="1"/>
                  </a:moveTo>
                  <a:lnTo>
                    <a:pt x="160745" y="555"/>
                  </a:lnTo>
                  <a:lnTo>
                    <a:pt x="1110" y="92621"/>
                  </a:lnTo>
                  <a:lnTo>
                    <a:pt x="555" y="92898"/>
                  </a:lnTo>
                  <a:lnTo>
                    <a:pt x="0" y="94007"/>
                  </a:lnTo>
                  <a:lnTo>
                    <a:pt x="185" y="94562"/>
                  </a:lnTo>
                  <a:lnTo>
                    <a:pt x="278" y="94932"/>
                  </a:lnTo>
                  <a:lnTo>
                    <a:pt x="832" y="95486"/>
                  </a:lnTo>
                  <a:lnTo>
                    <a:pt x="1110" y="95671"/>
                  </a:lnTo>
                  <a:lnTo>
                    <a:pt x="49268" y="123401"/>
                  </a:lnTo>
                  <a:lnTo>
                    <a:pt x="50470" y="123956"/>
                  </a:lnTo>
                  <a:lnTo>
                    <a:pt x="53243" y="123956"/>
                  </a:lnTo>
                  <a:lnTo>
                    <a:pt x="54445" y="123401"/>
                  </a:lnTo>
                  <a:lnTo>
                    <a:pt x="68680" y="115175"/>
                  </a:lnTo>
                  <a:lnTo>
                    <a:pt x="199752" y="39655"/>
                  </a:lnTo>
                  <a:lnTo>
                    <a:pt x="214080" y="31244"/>
                  </a:lnTo>
                  <a:lnTo>
                    <a:pt x="214634" y="31059"/>
                  </a:lnTo>
                  <a:lnTo>
                    <a:pt x="215189" y="29950"/>
                  </a:lnTo>
                  <a:lnTo>
                    <a:pt x="215097" y="29303"/>
                  </a:lnTo>
                  <a:lnTo>
                    <a:pt x="215004" y="28933"/>
                  </a:lnTo>
                  <a:lnTo>
                    <a:pt x="214449" y="28378"/>
                  </a:lnTo>
                  <a:lnTo>
                    <a:pt x="214080" y="28286"/>
                  </a:lnTo>
                  <a:lnTo>
                    <a:pt x="165921" y="555"/>
                  </a:lnTo>
                  <a:lnTo>
                    <a:pt x="16462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37"/>
            <p:cNvSpPr/>
            <p:nvPr/>
          </p:nvSpPr>
          <p:spPr>
            <a:xfrm>
              <a:off x="8449075" y="3427125"/>
              <a:ext cx="1649975" cy="2992600"/>
            </a:xfrm>
            <a:custGeom>
              <a:rect b="b" l="l" r="r" t="t"/>
              <a:pathLst>
                <a:path extrusionOk="0" h="119704" w="65999">
                  <a:moveTo>
                    <a:pt x="49638" y="0"/>
                  </a:moveTo>
                  <a:lnTo>
                    <a:pt x="45663" y="555"/>
                  </a:lnTo>
                  <a:lnTo>
                    <a:pt x="41781" y="1849"/>
                  </a:lnTo>
                  <a:lnTo>
                    <a:pt x="37898" y="3882"/>
                  </a:lnTo>
                  <a:lnTo>
                    <a:pt x="34294" y="6563"/>
                  </a:lnTo>
                  <a:lnTo>
                    <a:pt x="30689" y="9891"/>
                  </a:lnTo>
                  <a:lnTo>
                    <a:pt x="27176" y="13588"/>
                  </a:lnTo>
                  <a:lnTo>
                    <a:pt x="23848" y="17840"/>
                  </a:lnTo>
                  <a:lnTo>
                    <a:pt x="20706" y="22369"/>
                  </a:lnTo>
                  <a:lnTo>
                    <a:pt x="17933" y="27361"/>
                  </a:lnTo>
                  <a:lnTo>
                    <a:pt x="13958" y="35125"/>
                  </a:lnTo>
                  <a:lnTo>
                    <a:pt x="9798" y="45940"/>
                  </a:lnTo>
                  <a:lnTo>
                    <a:pt x="8227" y="51302"/>
                  </a:lnTo>
                  <a:lnTo>
                    <a:pt x="6840" y="56663"/>
                  </a:lnTo>
                  <a:lnTo>
                    <a:pt x="4622" y="67663"/>
                  </a:lnTo>
                  <a:lnTo>
                    <a:pt x="2958" y="78755"/>
                  </a:lnTo>
                  <a:lnTo>
                    <a:pt x="1756" y="89200"/>
                  </a:lnTo>
                  <a:lnTo>
                    <a:pt x="93" y="111199"/>
                  </a:lnTo>
                  <a:lnTo>
                    <a:pt x="0" y="115821"/>
                  </a:lnTo>
                  <a:lnTo>
                    <a:pt x="7395" y="119703"/>
                  </a:lnTo>
                  <a:lnTo>
                    <a:pt x="9059" y="115544"/>
                  </a:lnTo>
                  <a:lnTo>
                    <a:pt x="19042" y="91234"/>
                  </a:lnTo>
                  <a:lnTo>
                    <a:pt x="27453" y="71822"/>
                  </a:lnTo>
                  <a:lnTo>
                    <a:pt x="31798" y="62671"/>
                  </a:lnTo>
                  <a:lnTo>
                    <a:pt x="32907" y="60453"/>
                  </a:lnTo>
                  <a:lnTo>
                    <a:pt x="35588" y="56016"/>
                  </a:lnTo>
                  <a:lnTo>
                    <a:pt x="40394" y="49360"/>
                  </a:lnTo>
                  <a:lnTo>
                    <a:pt x="51302" y="36327"/>
                  </a:lnTo>
                  <a:lnTo>
                    <a:pt x="59436" y="26252"/>
                  </a:lnTo>
                  <a:lnTo>
                    <a:pt x="62024" y="22462"/>
                  </a:lnTo>
                  <a:lnTo>
                    <a:pt x="64150" y="18765"/>
                  </a:lnTo>
                  <a:lnTo>
                    <a:pt x="65537" y="15344"/>
                  </a:lnTo>
                  <a:lnTo>
                    <a:pt x="65999" y="12109"/>
                  </a:lnTo>
                  <a:lnTo>
                    <a:pt x="65629" y="9059"/>
                  </a:lnTo>
                  <a:lnTo>
                    <a:pt x="64150" y="6286"/>
                  </a:lnTo>
                  <a:lnTo>
                    <a:pt x="61469" y="3790"/>
                  </a:lnTo>
                  <a:lnTo>
                    <a:pt x="59621" y="2588"/>
                  </a:lnTo>
                  <a:lnTo>
                    <a:pt x="57587" y="1572"/>
                  </a:lnTo>
                  <a:lnTo>
                    <a:pt x="53705" y="278"/>
                  </a:lnTo>
                  <a:lnTo>
                    <a:pt x="49638" y="0"/>
                  </a:lnTo>
                  <a:close/>
                </a:path>
              </a:pathLst>
            </a:custGeom>
            <a:solidFill>
              <a:srgbClr val="005E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37"/>
            <p:cNvSpPr/>
            <p:nvPr/>
          </p:nvSpPr>
          <p:spPr>
            <a:xfrm>
              <a:off x="8449075" y="3427125"/>
              <a:ext cx="1649975" cy="2992600"/>
            </a:xfrm>
            <a:custGeom>
              <a:rect b="b" l="l" r="r" t="t"/>
              <a:pathLst>
                <a:path extrusionOk="0" h="119704" w="65999">
                  <a:moveTo>
                    <a:pt x="49638" y="0"/>
                  </a:moveTo>
                  <a:lnTo>
                    <a:pt x="45663" y="555"/>
                  </a:lnTo>
                  <a:lnTo>
                    <a:pt x="41781" y="1849"/>
                  </a:lnTo>
                  <a:lnTo>
                    <a:pt x="37898" y="3882"/>
                  </a:lnTo>
                  <a:lnTo>
                    <a:pt x="34294" y="6563"/>
                  </a:lnTo>
                  <a:lnTo>
                    <a:pt x="30689" y="9891"/>
                  </a:lnTo>
                  <a:lnTo>
                    <a:pt x="27176" y="13588"/>
                  </a:lnTo>
                  <a:lnTo>
                    <a:pt x="23848" y="17840"/>
                  </a:lnTo>
                  <a:lnTo>
                    <a:pt x="20706" y="22369"/>
                  </a:lnTo>
                  <a:lnTo>
                    <a:pt x="17933" y="27361"/>
                  </a:lnTo>
                  <a:lnTo>
                    <a:pt x="13958" y="35125"/>
                  </a:lnTo>
                  <a:lnTo>
                    <a:pt x="9798" y="45940"/>
                  </a:lnTo>
                  <a:lnTo>
                    <a:pt x="8227" y="51302"/>
                  </a:lnTo>
                  <a:lnTo>
                    <a:pt x="6840" y="56663"/>
                  </a:lnTo>
                  <a:lnTo>
                    <a:pt x="4622" y="67663"/>
                  </a:lnTo>
                  <a:lnTo>
                    <a:pt x="2958" y="78755"/>
                  </a:lnTo>
                  <a:lnTo>
                    <a:pt x="1756" y="89200"/>
                  </a:lnTo>
                  <a:lnTo>
                    <a:pt x="93" y="111199"/>
                  </a:lnTo>
                  <a:lnTo>
                    <a:pt x="0" y="115821"/>
                  </a:lnTo>
                  <a:lnTo>
                    <a:pt x="7395" y="119703"/>
                  </a:lnTo>
                  <a:lnTo>
                    <a:pt x="9059" y="115544"/>
                  </a:lnTo>
                  <a:lnTo>
                    <a:pt x="19042" y="91234"/>
                  </a:lnTo>
                  <a:lnTo>
                    <a:pt x="27453" y="71822"/>
                  </a:lnTo>
                  <a:lnTo>
                    <a:pt x="31798" y="62671"/>
                  </a:lnTo>
                  <a:lnTo>
                    <a:pt x="32907" y="60453"/>
                  </a:lnTo>
                  <a:lnTo>
                    <a:pt x="35588" y="56016"/>
                  </a:lnTo>
                  <a:lnTo>
                    <a:pt x="40394" y="49360"/>
                  </a:lnTo>
                  <a:lnTo>
                    <a:pt x="51302" y="36327"/>
                  </a:lnTo>
                  <a:lnTo>
                    <a:pt x="59436" y="26252"/>
                  </a:lnTo>
                  <a:lnTo>
                    <a:pt x="62024" y="22462"/>
                  </a:lnTo>
                  <a:lnTo>
                    <a:pt x="64150" y="18765"/>
                  </a:lnTo>
                  <a:lnTo>
                    <a:pt x="65537" y="15344"/>
                  </a:lnTo>
                  <a:lnTo>
                    <a:pt x="65999" y="12109"/>
                  </a:lnTo>
                  <a:lnTo>
                    <a:pt x="65629" y="9059"/>
                  </a:lnTo>
                  <a:lnTo>
                    <a:pt x="64150" y="6286"/>
                  </a:lnTo>
                  <a:lnTo>
                    <a:pt x="61469" y="3790"/>
                  </a:lnTo>
                  <a:lnTo>
                    <a:pt x="59621" y="2588"/>
                  </a:lnTo>
                  <a:lnTo>
                    <a:pt x="57587" y="1572"/>
                  </a:lnTo>
                  <a:lnTo>
                    <a:pt x="53705" y="278"/>
                  </a:lnTo>
                  <a:lnTo>
                    <a:pt x="4963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37"/>
            <p:cNvSpPr/>
            <p:nvPr/>
          </p:nvSpPr>
          <p:spPr>
            <a:xfrm>
              <a:off x="8592350" y="3605050"/>
              <a:ext cx="1199350" cy="2599750"/>
            </a:xfrm>
            <a:custGeom>
              <a:rect b="b" l="l" r="r" t="t"/>
              <a:pathLst>
                <a:path extrusionOk="0" h="103990" w="47974">
                  <a:moveTo>
                    <a:pt x="46865" y="1"/>
                  </a:moveTo>
                  <a:lnTo>
                    <a:pt x="44923" y="1295"/>
                  </a:lnTo>
                  <a:lnTo>
                    <a:pt x="40949" y="4160"/>
                  </a:lnTo>
                  <a:lnTo>
                    <a:pt x="36974" y="7488"/>
                  </a:lnTo>
                  <a:lnTo>
                    <a:pt x="32999" y="11370"/>
                  </a:lnTo>
                  <a:lnTo>
                    <a:pt x="29025" y="15715"/>
                  </a:lnTo>
                  <a:lnTo>
                    <a:pt x="25235" y="20614"/>
                  </a:lnTo>
                  <a:lnTo>
                    <a:pt x="21537" y="26067"/>
                  </a:lnTo>
                  <a:lnTo>
                    <a:pt x="18025" y="31891"/>
                  </a:lnTo>
                  <a:lnTo>
                    <a:pt x="14605" y="38361"/>
                  </a:lnTo>
                  <a:lnTo>
                    <a:pt x="11462" y="45386"/>
                  </a:lnTo>
                  <a:lnTo>
                    <a:pt x="8689" y="52873"/>
                  </a:lnTo>
                  <a:lnTo>
                    <a:pt x="6193" y="60823"/>
                  </a:lnTo>
                  <a:lnTo>
                    <a:pt x="4067" y="69327"/>
                  </a:lnTo>
                  <a:lnTo>
                    <a:pt x="2311" y="78386"/>
                  </a:lnTo>
                  <a:lnTo>
                    <a:pt x="1017" y="87906"/>
                  </a:lnTo>
                  <a:lnTo>
                    <a:pt x="185" y="97982"/>
                  </a:lnTo>
                  <a:lnTo>
                    <a:pt x="0" y="103158"/>
                  </a:lnTo>
                  <a:lnTo>
                    <a:pt x="0" y="103528"/>
                  </a:lnTo>
                  <a:lnTo>
                    <a:pt x="370" y="103990"/>
                  </a:lnTo>
                  <a:lnTo>
                    <a:pt x="1017" y="103990"/>
                  </a:lnTo>
                  <a:lnTo>
                    <a:pt x="1387" y="103528"/>
                  </a:lnTo>
                  <a:lnTo>
                    <a:pt x="1479" y="103251"/>
                  </a:lnTo>
                  <a:lnTo>
                    <a:pt x="1664" y="98074"/>
                  </a:lnTo>
                  <a:lnTo>
                    <a:pt x="2496" y="88091"/>
                  </a:lnTo>
                  <a:lnTo>
                    <a:pt x="3790" y="78663"/>
                  </a:lnTo>
                  <a:lnTo>
                    <a:pt x="5454" y="69789"/>
                  </a:lnTo>
                  <a:lnTo>
                    <a:pt x="7580" y="61285"/>
                  </a:lnTo>
                  <a:lnTo>
                    <a:pt x="10076" y="53428"/>
                  </a:lnTo>
                  <a:lnTo>
                    <a:pt x="12849" y="46033"/>
                  </a:lnTo>
                  <a:lnTo>
                    <a:pt x="15899" y="39193"/>
                  </a:lnTo>
                  <a:lnTo>
                    <a:pt x="19134" y="32815"/>
                  </a:lnTo>
                  <a:lnTo>
                    <a:pt x="22739" y="26899"/>
                  </a:lnTo>
                  <a:lnTo>
                    <a:pt x="26344" y="21630"/>
                  </a:lnTo>
                  <a:lnTo>
                    <a:pt x="30134" y="16731"/>
                  </a:lnTo>
                  <a:lnTo>
                    <a:pt x="34016" y="12479"/>
                  </a:lnTo>
                  <a:lnTo>
                    <a:pt x="37898" y="8597"/>
                  </a:lnTo>
                  <a:lnTo>
                    <a:pt x="41873" y="5270"/>
                  </a:lnTo>
                  <a:lnTo>
                    <a:pt x="45755" y="2496"/>
                  </a:lnTo>
                  <a:lnTo>
                    <a:pt x="47604" y="1387"/>
                  </a:lnTo>
                  <a:lnTo>
                    <a:pt x="47881" y="1110"/>
                  </a:lnTo>
                  <a:lnTo>
                    <a:pt x="47974" y="555"/>
                  </a:lnTo>
                  <a:lnTo>
                    <a:pt x="47881" y="278"/>
                  </a:lnTo>
                  <a:lnTo>
                    <a:pt x="47697" y="93"/>
                  </a:lnTo>
                  <a:lnTo>
                    <a:pt x="4714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37"/>
            <p:cNvSpPr/>
            <p:nvPr/>
          </p:nvSpPr>
          <p:spPr>
            <a:xfrm>
              <a:off x="8553050" y="4545575"/>
              <a:ext cx="1714700" cy="1918050"/>
            </a:xfrm>
            <a:custGeom>
              <a:rect b="b" l="l" r="r" t="t"/>
              <a:pathLst>
                <a:path extrusionOk="0" h="76722" w="68588">
                  <a:moveTo>
                    <a:pt x="55739" y="1"/>
                  </a:moveTo>
                  <a:lnTo>
                    <a:pt x="52966" y="370"/>
                  </a:lnTo>
                  <a:lnTo>
                    <a:pt x="48437" y="1572"/>
                  </a:lnTo>
                  <a:lnTo>
                    <a:pt x="42059" y="4715"/>
                  </a:lnTo>
                  <a:lnTo>
                    <a:pt x="35311" y="9059"/>
                  </a:lnTo>
                  <a:lnTo>
                    <a:pt x="28656" y="14698"/>
                  </a:lnTo>
                  <a:lnTo>
                    <a:pt x="22370" y="21168"/>
                  </a:lnTo>
                  <a:lnTo>
                    <a:pt x="16824" y="28378"/>
                  </a:lnTo>
                  <a:lnTo>
                    <a:pt x="14421" y="32261"/>
                  </a:lnTo>
                  <a:lnTo>
                    <a:pt x="12017" y="36513"/>
                  </a:lnTo>
                  <a:lnTo>
                    <a:pt x="7950" y="44647"/>
                  </a:lnTo>
                  <a:lnTo>
                    <a:pt x="4992" y="52042"/>
                  </a:lnTo>
                  <a:lnTo>
                    <a:pt x="2866" y="58604"/>
                  </a:lnTo>
                  <a:lnTo>
                    <a:pt x="833" y="66646"/>
                  </a:lnTo>
                  <a:lnTo>
                    <a:pt x="1" y="72747"/>
                  </a:lnTo>
                  <a:lnTo>
                    <a:pt x="1" y="73302"/>
                  </a:lnTo>
                  <a:lnTo>
                    <a:pt x="6564" y="76722"/>
                  </a:lnTo>
                  <a:lnTo>
                    <a:pt x="7950" y="73487"/>
                  </a:lnTo>
                  <a:lnTo>
                    <a:pt x="11000" y="67478"/>
                  </a:lnTo>
                  <a:lnTo>
                    <a:pt x="14513" y="61932"/>
                  </a:lnTo>
                  <a:lnTo>
                    <a:pt x="18303" y="56848"/>
                  </a:lnTo>
                  <a:lnTo>
                    <a:pt x="22370" y="52134"/>
                  </a:lnTo>
                  <a:lnTo>
                    <a:pt x="26622" y="47790"/>
                  </a:lnTo>
                  <a:lnTo>
                    <a:pt x="33185" y="42059"/>
                  </a:lnTo>
                  <a:lnTo>
                    <a:pt x="41781" y="35588"/>
                  </a:lnTo>
                  <a:lnTo>
                    <a:pt x="49916" y="30504"/>
                  </a:lnTo>
                  <a:lnTo>
                    <a:pt x="56848" y="26345"/>
                  </a:lnTo>
                  <a:lnTo>
                    <a:pt x="62025" y="23109"/>
                  </a:lnTo>
                  <a:lnTo>
                    <a:pt x="63688" y="21908"/>
                  </a:lnTo>
                  <a:lnTo>
                    <a:pt x="65075" y="20614"/>
                  </a:lnTo>
                  <a:lnTo>
                    <a:pt x="67016" y="17933"/>
                  </a:lnTo>
                  <a:lnTo>
                    <a:pt x="68218" y="15068"/>
                  </a:lnTo>
                  <a:lnTo>
                    <a:pt x="68587" y="12202"/>
                  </a:lnTo>
                  <a:lnTo>
                    <a:pt x="68218" y="9337"/>
                  </a:lnTo>
                  <a:lnTo>
                    <a:pt x="67108" y="6656"/>
                  </a:lnTo>
                  <a:lnTo>
                    <a:pt x="65352" y="4160"/>
                  </a:lnTo>
                  <a:lnTo>
                    <a:pt x="62949" y="2034"/>
                  </a:lnTo>
                  <a:lnTo>
                    <a:pt x="61470" y="1202"/>
                  </a:lnTo>
                  <a:lnTo>
                    <a:pt x="60546" y="648"/>
                  </a:lnTo>
                  <a:lnTo>
                    <a:pt x="58235" y="93"/>
                  </a:lnTo>
                  <a:lnTo>
                    <a:pt x="5573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37"/>
            <p:cNvSpPr/>
            <p:nvPr/>
          </p:nvSpPr>
          <p:spPr>
            <a:xfrm>
              <a:off x="8636250" y="4707350"/>
              <a:ext cx="1411975" cy="1615325"/>
            </a:xfrm>
            <a:custGeom>
              <a:rect b="b" l="l" r="r" t="t"/>
              <a:pathLst>
                <a:path extrusionOk="0" h="64613" w="56479">
                  <a:moveTo>
                    <a:pt x="55461" y="0"/>
                  </a:moveTo>
                  <a:lnTo>
                    <a:pt x="55184" y="185"/>
                  </a:lnTo>
                  <a:lnTo>
                    <a:pt x="53982" y="832"/>
                  </a:lnTo>
                  <a:lnTo>
                    <a:pt x="52873" y="1387"/>
                  </a:lnTo>
                  <a:lnTo>
                    <a:pt x="49823" y="3143"/>
                  </a:lnTo>
                  <a:lnTo>
                    <a:pt x="46865" y="4992"/>
                  </a:lnTo>
                  <a:lnTo>
                    <a:pt x="42613" y="7950"/>
                  </a:lnTo>
                  <a:lnTo>
                    <a:pt x="38453" y="11000"/>
                  </a:lnTo>
                  <a:lnTo>
                    <a:pt x="33369" y="14975"/>
                  </a:lnTo>
                  <a:lnTo>
                    <a:pt x="28563" y="19227"/>
                  </a:lnTo>
                  <a:lnTo>
                    <a:pt x="25882" y="21722"/>
                  </a:lnTo>
                  <a:lnTo>
                    <a:pt x="20798" y="26991"/>
                  </a:lnTo>
                  <a:lnTo>
                    <a:pt x="18487" y="29764"/>
                  </a:lnTo>
                  <a:lnTo>
                    <a:pt x="15899" y="32722"/>
                  </a:lnTo>
                  <a:lnTo>
                    <a:pt x="11277" y="39100"/>
                  </a:lnTo>
                  <a:lnTo>
                    <a:pt x="9151" y="42520"/>
                  </a:lnTo>
                  <a:lnTo>
                    <a:pt x="7118" y="46125"/>
                  </a:lnTo>
                  <a:lnTo>
                    <a:pt x="3420" y="53612"/>
                  </a:lnTo>
                  <a:lnTo>
                    <a:pt x="1849" y="57495"/>
                  </a:lnTo>
                  <a:lnTo>
                    <a:pt x="1387" y="59066"/>
                  </a:lnTo>
                  <a:lnTo>
                    <a:pt x="832" y="60545"/>
                  </a:lnTo>
                  <a:lnTo>
                    <a:pt x="185" y="62116"/>
                  </a:lnTo>
                  <a:lnTo>
                    <a:pt x="0" y="63780"/>
                  </a:lnTo>
                  <a:lnTo>
                    <a:pt x="185" y="64242"/>
                  </a:lnTo>
                  <a:lnTo>
                    <a:pt x="555" y="64612"/>
                  </a:lnTo>
                  <a:lnTo>
                    <a:pt x="647" y="64612"/>
                  </a:lnTo>
                  <a:lnTo>
                    <a:pt x="1017" y="64520"/>
                  </a:lnTo>
                  <a:lnTo>
                    <a:pt x="1664" y="63780"/>
                  </a:lnTo>
                  <a:lnTo>
                    <a:pt x="2219" y="62024"/>
                  </a:lnTo>
                  <a:lnTo>
                    <a:pt x="2404" y="61192"/>
                  </a:lnTo>
                  <a:lnTo>
                    <a:pt x="3051" y="59159"/>
                  </a:lnTo>
                  <a:lnTo>
                    <a:pt x="3790" y="57125"/>
                  </a:lnTo>
                  <a:lnTo>
                    <a:pt x="5454" y="53243"/>
                  </a:lnTo>
                  <a:lnTo>
                    <a:pt x="7210" y="49453"/>
                  </a:lnTo>
                  <a:lnTo>
                    <a:pt x="9059" y="45940"/>
                  </a:lnTo>
                  <a:lnTo>
                    <a:pt x="13311" y="39100"/>
                  </a:lnTo>
                  <a:lnTo>
                    <a:pt x="15714" y="35865"/>
                  </a:lnTo>
                  <a:lnTo>
                    <a:pt x="17933" y="32907"/>
                  </a:lnTo>
                  <a:lnTo>
                    <a:pt x="22924" y="27176"/>
                  </a:lnTo>
                  <a:lnTo>
                    <a:pt x="25512" y="24403"/>
                  </a:lnTo>
                  <a:lnTo>
                    <a:pt x="27916" y="22092"/>
                  </a:lnTo>
                  <a:lnTo>
                    <a:pt x="32907" y="17470"/>
                  </a:lnTo>
                  <a:lnTo>
                    <a:pt x="35588" y="15344"/>
                  </a:lnTo>
                  <a:lnTo>
                    <a:pt x="40025" y="11832"/>
                  </a:lnTo>
                  <a:lnTo>
                    <a:pt x="44739" y="8597"/>
                  </a:lnTo>
                  <a:lnTo>
                    <a:pt x="48159" y="6193"/>
                  </a:lnTo>
                  <a:lnTo>
                    <a:pt x="51764" y="4067"/>
                  </a:lnTo>
                  <a:lnTo>
                    <a:pt x="53613" y="2958"/>
                  </a:lnTo>
                  <a:lnTo>
                    <a:pt x="55554" y="1941"/>
                  </a:lnTo>
                  <a:lnTo>
                    <a:pt x="55924" y="1756"/>
                  </a:lnTo>
                  <a:lnTo>
                    <a:pt x="56201" y="1572"/>
                  </a:lnTo>
                  <a:lnTo>
                    <a:pt x="56478" y="925"/>
                  </a:lnTo>
                  <a:lnTo>
                    <a:pt x="56293" y="555"/>
                  </a:lnTo>
                  <a:lnTo>
                    <a:pt x="56201" y="277"/>
                  </a:lnTo>
                  <a:lnTo>
                    <a:pt x="5546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37"/>
            <p:cNvSpPr/>
            <p:nvPr/>
          </p:nvSpPr>
          <p:spPr>
            <a:xfrm>
              <a:off x="-2395875" y="3722900"/>
              <a:ext cx="1619950" cy="1968900"/>
            </a:xfrm>
            <a:custGeom>
              <a:rect b="b" l="l" r="r" t="t"/>
              <a:pathLst>
                <a:path extrusionOk="0" h="78756" w="64798">
                  <a:moveTo>
                    <a:pt x="16547" y="1"/>
                  </a:moveTo>
                  <a:lnTo>
                    <a:pt x="11463" y="278"/>
                  </a:lnTo>
                  <a:lnTo>
                    <a:pt x="6934" y="1480"/>
                  </a:lnTo>
                  <a:lnTo>
                    <a:pt x="4161" y="3051"/>
                  </a:lnTo>
                  <a:lnTo>
                    <a:pt x="2682" y="4438"/>
                  </a:lnTo>
                  <a:lnTo>
                    <a:pt x="1388" y="5824"/>
                  </a:lnTo>
                  <a:lnTo>
                    <a:pt x="556" y="7488"/>
                  </a:lnTo>
                  <a:lnTo>
                    <a:pt x="93" y="9152"/>
                  </a:lnTo>
                  <a:lnTo>
                    <a:pt x="1" y="11001"/>
                  </a:lnTo>
                  <a:lnTo>
                    <a:pt x="463" y="13034"/>
                  </a:lnTo>
                  <a:lnTo>
                    <a:pt x="1295" y="14975"/>
                  </a:lnTo>
                  <a:lnTo>
                    <a:pt x="2774" y="17009"/>
                  </a:lnTo>
                  <a:lnTo>
                    <a:pt x="4808" y="19135"/>
                  </a:lnTo>
                  <a:lnTo>
                    <a:pt x="6009" y="20059"/>
                  </a:lnTo>
                  <a:lnTo>
                    <a:pt x="11740" y="24219"/>
                  </a:lnTo>
                  <a:lnTo>
                    <a:pt x="21816" y="31336"/>
                  </a:lnTo>
                  <a:lnTo>
                    <a:pt x="28841" y="37067"/>
                  </a:lnTo>
                  <a:lnTo>
                    <a:pt x="35866" y="43723"/>
                  </a:lnTo>
                  <a:lnTo>
                    <a:pt x="40765" y="49638"/>
                  </a:lnTo>
                  <a:lnTo>
                    <a:pt x="43815" y="53983"/>
                  </a:lnTo>
                  <a:lnTo>
                    <a:pt x="46681" y="58697"/>
                  </a:lnTo>
                  <a:lnTo>
                    <a:pt x="49269" y="63781"/>
                  </a:lnTo>
                  <a:lnTo>
                    <a:pt x="51580" y="69420"/>
                  </a:lnTo>
                  <a:lnTo>
                    <a:pt x="53521" y="75520"/>
                  </a:lnTo>
                  <a:lnTo>
                    <a:pt x="54260" y="78755"/>
                  </a:lnTo>
                  <a:lnTo>
                    <a:pt x="64798" y="76260"/>
                  </a:lnTo>
                  <a:lnTo>
                    <a:pt x="64798" y="75428"/>
                  </a:lnTo>
                  <a:lnTo>
                    <a:pt x="64521" y="68218"/>
                  </a:lnTo>
                  <a:lnTo>
                    <a:pt x="63411" y="59437"/>
                  </a:lnTo>
                  <a:lnTo>
                    <a:pt x="62117" y="52689"/>
                  </a:lnTo>
                  <a:lnTo>
                    <a:pt x="60269" y="45571"/>
                  </a:lnTo>
                  <a:lnTo>
                    <a:pt x="57680" y="38269"/>
                  </a:lnTo>
                  <a:lnTo>
                    <a:pt x="56109" y="34756"/>
                  </a:lnTo>
                  <a:lnTo>
                    <a:pt x="54445" y="31336"/>
                  </a:lnTo>
                  <a:lnTo>
                    <a:pt x="50655" y="24866"/>
                  </a:lnTo>
                  <a:lnTo>
                    <a:pt x="46496" y="19135"/>
                  </a:lnTo>
                  <a:lnTo>
                    <a:pt x="41966" y="13959"/>
                  </a:lnTo>
                  <a:lnTo>
                    <a:pt x="37160" y="9522"/>
                  </a:lnTo>
                  <a:lnTo>
                    <a:pt x="32168" y="5824"/>
                  </a:lnTo>
                  <a:lnTo>
                    <a:pt x="27084" y="3051"/>
                  </a:lnTo>
                  <a:lnTo>
                    <a:pt x="21816" y="1110"/>
                  </a:lnTo>
                  <a:lnTo>
                    <a:pt x="19135" y="463"/>
                  </a:lnTo>
                  <a:lnTo>
                    <a:pt x="16547" y="1"/>
                  </a:lnTo>
                  <a:close/>
                </a:path>
              </a:pathLst>
            </a:custGeom>
            <a:solidFill>
              <a:srgbClr val="005E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37"/>
            <p:cNvSpPr/>
            <p:nvPr/>
          </p:nvSpPr>
          <p:spPr>
            <a:xfrm>
              <a:off x="-2395875" y="3722900"/>
              <a:ext cx="1619950" cy="1968900"/>
            </a:xfrm>
            <a:custGeom>
              <a:rect b="b" l="l" r="r" t="t"/>
              <a:pathLst>
                <a:path extrusionOk="0" h="78756" w="64798">
                  <a:moveTo>
                    <a:pt x="16547" y="1"/>
                  </a:moveTo>
                  <a:lnTo>
                    <a:pt x="11463" y="278"/>
                  </a:lnTo>
                  <a:lnTo>
                    <a:pt x="6934" y="1480"/>
                  </a:lnTo>
                  <a:lnTo>
                    <a:pt x="4161" y="3051"/>
                  </a:lnTo>
                  <a:lnTo>
                    <a:pt x="2682" y="4438"/>
                  </a:lnTo>
                  <a:lnTo>
                    <a:pt x="1388" y="5824"/>
                  </a:lnTo>
                  <a:lnTo>
                    <a:pt x="556" y="7488"/>
                  </a:lnTo>
                  <a:lnTo>
                    <a:pt x="93" y="9152"/>
                  </a:lnTo>
                  <a:lnTo>
                    <a:pt x="1" y="11001"/>
                  </a:lnTo>
                  <a:lnTo>
                    <a:pt x="463" y="13034"/>
                  </a:lnTo>
                  <a:lnTo>
                    <a:pt x="1295" y="14975"/>
                  </a:lnTo>
                  <a:lnTo>
                    <a:pt x="2774" y="17009"/>
                  </a:lnTo>
                  <a:lnTo>
                    <a:pt x="4808" y="19135"/>
                  </a:lnTo>
                  <a:lnTo>
                    <a:pt x="6009" y="20059"/>
                  </a:lnTo>
                  <a:lnTo>
                    <a:pt x="11740" y="24219"/>
                  </a:lnTo>
                  <a:lnTo>
                    <a:pt x="21816" y="31336"/>
                  </a:lnTo>
                  <a:lnTo>
                    <a:pt x="28841" y="37067"/>
                  </a:lnTo>
                  <a:lnTo>
                    <a:pt x="35866" y="43723"/>
                  </a:lnTo>
                  <a:lnTo>
                    <a:pt x="40765" y="49638"/>
                  </a:lnTo>
                  <a:lnTo>
                    <a:pt x="43815" y="53983"/>
                  </a:lnTo>
                  <a:lnTo>
                    <a:pt x="46681" y="58697"/>
                  </a:lnTo>
                  <a:lnTo>
                    <a:pt x="49269" y="63781"/>
                  </a:lnTo>
                  <a:lnTo>
                    <a:pt x="51580" y="69420"/>
                  </a:lnTo>
                  <a:lnTo>
                    <a:pt x="53521" y="75520"/>
                  </a:lnTo>
                  <a:lnTo>
                    <a:pt x="54260" y="78755"/>
                  </a:lnTo>
                  <a:lnTo>
                    <a:pt x="64798" y="76260"/>
                  </a:lnTo>
                  <a:lnTo>
                    <a:pt x="64798" y="75428"/>
                  </a:lnTo>
                  <a:lnTo>
                    <a:pt x="64521" y="68218"/>
                  </a:lnTo>
                  <a:lnTo>
                    <a:pt x="63411" y="59437"/>
                  </a:lnTo>
                  <a:lnTo>
                    <a:pt x="62117" y="52689"/>
                  </a:lnTo>
                  <a:lnTo>
                    <a:pt x="60269" y="45571"/>
                  </a:lnTo>
                  <a:lnTo>
                    <a:pt x="57680" y="38269"/>
                  </a:lnTo>
                  <a:lnTo>
                    <a:pt x="56109" y="34756"/>
                  </a:lnTo>
                  <a:lnTo>
                    <a:pt x="54445" y="31336"/>
                  </a:lnTo>
                  <a:lnTo>
                    <a:pt x="50655" y="24866"/>
                  </a:lnTo>
                  <a:lnTo>
                    <a:pt x="46496" y="19135"/>
                  </a:lnTo>
                  <a:lnTo>
                    <a:pt x="41966" y="13959"/>
                  </a:lnTo>
                  <a:lnTo>
                    <a:pt x="37160" y="9522"/>
                  </a:lnTo>
                  <a:lnTo>
                    <a:pt x="32168" y="5824"/>
                  </a:lnTo>
                  <a:lnTo>
                    <a:pt x="27084" y="3051"/>
                  </a:lnTo>
                  <a:lnTo>
                    <a:pt x="21816" y="1110"/>
                  </a:lnTo>
                  <a:lnTo>
                    <a:pt x="19135" y="463"/>
                  </a:lnTo>
                  <a:lnTo>
                    <a:pt x="1654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37"/>
            <p:cNvSpPr/>
            <p:nvPr/>
          </p:nvSpPr>
          <p:spPr>
            <a:xfrm>
              <a:off x="-2118550" y="3889300"/>
              <a:ext cx="1210925" cy="1640725"/>
            </a:xfrm>
            <a:custGeom>
              <a:rect b="b" l="l" r="r" t="t"/>
              <a:pathLst>
                <a:path extrusionOk="0" h="65629" w="48437">
                  <a:moveTo>
                    <a:pt x="462" y="0"/>
                  </a:moveTo>
                  <a:lnTo>
                    <a:pt x="185" y="278"/>
                  </a:lnTo>
                  <a:lnTo>
                    <a:pt x="93" y="555"/>
                  </a:lnTo>
                  <a:lnTo>
                    <a:pt x="0" y="740"/>
                  </a:lnTo>
                  <a:lnTo>
                    <a:pt x="185" y="1109"/>
                  </a:lnTo>
                  <a:lnTo>
                    <a:pt x="462" y="1202"/>
                  </a:lnTo>
                  <a:lnTo>
                    <a:pt x="3328" y="2126"/>
                  </a:lnTo>
                  <a:lnTo>
                    <a:pt x="10076" y="5454"/>
                  </a:lnTo>
                  <a:lnTo>
                    <a:pt x="17378" y="10445"/>
                  </a:lnTo>
                  <a:lnTo>
                    <a:pt x="23016" y="15344"/>
                  </a:lnTo>
                  <a:lnTo>
                    <a:pt x="26806" y="19042"/>
                  </a:lnTo>
                  <a:lnTo>
                    <a:pt x="30411" y="23109"/>
                  </a:lnTo>
                  <a:lnTo>
                    <a:pt x="33739" y="27638"/>
                  </a:lnTo>
                  <a:lnTo>
                    <a:pt x="36974" y="32445"/>
                  </a:lnTo>
                  <a:lnTo>
                    <a:pt x="39840" y="37621"/>
                  </a:lnTo>
                  <a:lnTo>
                    <a:pt x="42335" y="43167"/>
                  </a:lnTo>
                  <a:lnTo>
                    <a:pt x="44369" y="49083"/>
                  </a:lnTo>
                  <a:lnTo>
                    <a:pt x="45940" y="55184"/>
                  </a:lnTo>
                  <a:lnTo>
                    <a:pt x="47050" y="61747"/>
                  </a:lnTo>
                  <a:lnTo>
                    <a:pt x="47327" y="65074"/>
                  </a:lnTo>
                  <a:lnTo>
                    <a:pt x="47419" y="65444"/>
                  </a:lnTo>
                  <a:lnTo>
                    <a:pt x="47881" y="65629"/>
                  </a:lnTo>
                  <a:lnTo>
                    <a:pt x="48344" y="65444"/>
                  </a:lnTo>
                  <a:lnTo>
                    <a:pt x="48436" y="64982"/>
                  </a:lnTo>
                  <a:lnTo>
                    <a:pt x="48159" y="61562"/>
                  </a:lnTo>
                  <a:lnTo>
                    <a:pt x="47142" y="54999"/>
                  </a:lnTo>
                  <a:lnTo>
                    <a:pt x="45478" y="48713"/>
                  </a:lnTo>
                  <a:lnTo>
                    <a:pt x="43445" y="42705"/>
                  </a:lnTo>
                  <a:lnTo>
                    <a:pt x="40856" y="37159"/>
                  </a:lnTo>
                  <a:lnTo>
                    <a:pt x="37898" y="31890"/>
                  </a:lnTo>
                  <a:lnTo>
                    <a:pt x="34663" y="26899"/>
                  </a:lnTo>
                  <a:lnTo>
                    <a:pt x="31243" y="22369"/>
                  </a:lnTo>
                  <a:lnTo>
                    <a:pt x="27546" y="18210"/>
                  </a:lnTo>
                  <a:lnTo>
                    <a:pt x="23756" y="14420"/>
                  </a:lnTo>
                  <a:lnTo>
                    <a:pt x="18025" y="9429"/>
                  </a:lnTo>
                  <a:lnTo>
                    <a:pt x="10538" y="4345"/>
                  </a:lnTo>
                  <a:lnTo>
                    <a:pt x="3698" y="1017"/>
                  </a:lnTo>
                  <a:lnTo>
                    <a:pt x="740" y="93"/>
                  </a:lnTo>
                  <a:lnTo>
                    <a:pt x="46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37"/>
            <p:cNvSpPr/>
            <p:nvPr/>
          </p:nvSpPr>
          <p:spPr>
            <a:xfrm>
              <a:off x="-2386625" y="4654200"/>
              <a:ext cx="1807125" cy="2017400"/>
            </a:xfrm>
            <a:custGeom>
              <a:rect b="b" l="l" r="r" t="t"/>
              <a:pathLst>
                <a:path extrusionOk="0" h="80696" w="72285">
                  <a:moveTo>
                    <a:pt x="10076" y="0"/>
                  </a:moveTo>
                  <a:lnTo>
                    <a:pt x="8320" y="462"/>
                  </a:lnTo>
                  <a:lnTo>
                    <a:pt x="7211" y="832"/>
                  </a:lnTo>
                  <a:lnTo>
                    <a:pt x="5085" y="1849"/>
                  </a:lnTo>
                  <a:lnTo>
                    <a:pt x="3421" y="3328"/>
                  </a:lnTo>
                  <a:lnTo>
                    <a:pt x="2034" y="5084"/>
                  </a:lnTo>
                  <a:lnTo>
                    <a:pt x="925" y="7025"/>
                  </a:lnTo>
                  <a:lnTo>
                    <a:pt x="278" y="9059"/>
                  </a:lnTo>
                  <a:lnTo>
                    <a:pt x="1" y="11370"/>
                  </a:lnTo>
                  <a:lnTo>
                    <a:pt x="186" y="13681"/>
                  </a:lnTo>
                  <a:lnTo>
                    <a:pt x="463" y="14790"/>
                  </a:lnTo>
                  <a:lnTo>
                    <a:pt x="648" y="15437"/>
                  </a:lnTo>
                  <a:lnTo>
                    <a:pt x="925" y="15991"/>
                  </a:lnTo>
                  <a:lnTo>
                    <a:pt x="1757" y="17840"/>
                  </a:lnTo>
                  <a:lnTo>
                    <a:pt x="4253" y="21260"/>
                  </a:lnTo>
                  <a:lnTo>
                    <a:pt x="5362" y="23016"/>
                  </a:lnTo>
                  <a:lnTo>
                    <a:pt x="5917" y="23941"/>
                  </a:lnTo>
                  <a:lnTo>
                    <a:pt x="6656" y="25882"/>
                  </a:lnTo>
                  <a:lnTo>
                    <a:pt x="7026" y="27823"/>
                  </a:lnTo>
                  <a:lnTo>
                    <a:pt x="6841" y="29857"/>
                  </a:lnTo>
                  <a:lnTo>
                    <a:pt x="6471" y="30781"/>
                  </a:lnTo>
                  <a:lnTo>
                    <a:pt x="5824" y="32168"/>
                  </a:lnTo>
                  <a:lnTo>
                    <a:pt x="4160" y="34848"/>
                  </a:lnTo>
                  <a:lnTo>
                    <a:pt x="3606" y="36235"/>
                  </a:lnTo>
                  <a:lnTo>
                    <a:pt x="3051" y="38176"/>
                  </a:lnTo>
                  <a:lnTo>
                    <a:pt x="2866" y="41781"/>
                  </a:lnTo>
                  <a:lnTo>
                    <a:pt x="3513" y="44277"/>
                  </a:lnTo>
                  <a:lnTo>
                    <a:pt x="4345" y="45663"/>
                  </a:lnTo>
                  <a:lnTo>
                    <a:pt x="5547" y="47050"/>
                  </a:lnTo>
                  <a:lnTo>
                    <a:pt x="7118" y="48251"/>
                  </a:lnTo>
                  <a:lnTo>
                    <a:pt x="8043" y="48713"/>
                  </a:lnTo>
                  <a:lnTo>
                    <a:pt x="9059" y="49268"/>
                  </a:lnTo>
                  <a:lnTo>
                    <a:pt x="11370" y="49823"/>
                  </a:lnTo>
                  <a:lnTo>
                    <a:pt x="14975" y="50562"/>
                  </a:lnTo>
                  <a:lnTo>
                    <a:pt x="18488" y="51209"/>
                  </a:lnTo>
                  <a:lnTo>
                    <a:pt x="20614" y="52041"/>
                  </a:lnTo>
                  <a:lnTo>
                    <a:pt x="22555" y="53150"/>
                  </a:lnTo>
                  <a:lnTo>
                    <a:pt x="24034" y="54999"/>
                  </a:lnTo>
                  <a:lnTo>
                    <a:pt x="24588" y="56201"/>
                  </a:lnTo>
                  <a:lnTo>
                    <a:pt x="25235" y="58142"/>
                  </a:lnTo>
                  <a:lnTo>
                    <a:pt x="25883" y="62301"/>
                  </a:lnTo>
                  <a:lnTo>
                    <a:pt x="26160" y="64335"/>
                  </a:lnTo>
                  <a:lnTo>
                    <a:pt x="26714" y="66368"/>
                  </a:lnTo>
                  <a:lnTo>
                    <a:pt x="28286" y="70158"/>
                  </a:lnTo>
                  <a:lnTo>
                    <a:pt x="30597" y="73671"/>
                  </a:lnTo>
                  <a:lnTo>
                    <a:pt x="33370" y="76629"/>
                  </a:lnTo>
                  <a:lnTo>
                    <a:pt x="35034" y="77830"/>
                  </a:lnTo>
                  <a:lnTo>
                    <a:pt x="36235" y="78662"/>
                  </a:lnTo>
                  <a:lnTo>
                    <a:pt x="38823" y="79772"/>
                  </a:lnTo>
                  <a:lnTo>
                    <a:pt x="41412" y="80419"/>
                  </a:lnTo>
                  <a:lnTo>
                    <a:pt x="44185" y="80696"/>
                  </a:lnTo>
                  <a:lnTo>
                    <a:pt x="48344" y="80603"/>
                  </a:lnTo>
                  <a:lnTo>
                    <a:pt x="53613" y="79217"/>
                  </a:lnTo>
                  <a:lnTo>
                    <a:pt x="56201" y="78108"/>
                  </a:lnTo>
                  <a:lnTo>
                    <a:pt x="57588" y="77368"/>
                  </a:lnTo>
                  <a:lnTo>
                    <a:pt x="60361" y="75612"/>
                  </a:lnTo>
                  <a:lnTo>
                    <a:pt x="62949" y="73671"/>
                  </a:lnTo>
                  <a:lnTo>
                    <a:pt x="65260" y="71360"/>
                  </a:lnTo>
                  <a:lnTo>
                    <a:pt x="66277" y="70066"/>
                  </a:lnTo>
                  <a:lnTo>
                    <a:pt x="67386" y="68679"/>
                  </a:lnTo>
                  <a:lnTo>
                    <a:pt x="69142" y="65721"/>
                  </a:lnTo>
                  <a:lnTo>
                    <a:pt x="70529" y="62579"/>
                  </a:lnTo>
                  <a:lnTo>
                    <a:pt x="71545" y="59251"/>
                  </a:lnTo>
                  <a:lnTo>
                    <a:pt x="72192" y="55923"/>
                  </a:lnTo>
                  <a:lnTo>
                    <a:pt x="72285" y="52596"/>
                  </a:lnTo>
                  <a:lnTo>
                    <a:pt x="72100" y="49083"/>
                  </a:lnTo>
                  <a:lnTo>
                    <a:pt x="71360" y="45663"/>
                  </a:lnTo>
                  <a:lnTo>
                    <a:pt x="70898" y="43999"/>
                  </a:lnTo>
                  <a:lnTo>
                    <a:pt x="70251" y="42058"/>
                  </a:lnTo>
                  <a:lnTo>
                    <a:pt x="68218" y="38453"/>
                  </a:lnTo>
                  <a:lnTo>
                    <a:pt x="66924" y="36789"/>
                  </a:lnTo>
                  <a:lnTo>
                    <a:pt x="65814" y="35680"/>
                  </a:lnTo>
                  <a:lnTo>
                    <a:pt x="63134" y="33831"/>
                  </a:lnTo>
                  <a:lnTo>
                    <a:pt x="61840" y="32907"/>
                  </a:lnTo>
                  <a:lnTo>
                    <a:pt x="59067" y="30689"/>
                  </a:lnTo>
                  <a:lnTo>
                    <a:pt x="55277" y="26806"/>
                  </a:lnTo>
                  <a:lnTo>
                    <a:pt x="53336" y="23756"/>
                  </a:lnTo>
                  <a:lnTo>
                    <a:pt x="52781" y="22092"/>
                  </a:lnTo>
                  <a:lnTo>
                    <a:pt x="52226" y="19319"/>
                  </a:lnTo>
                  <a:lnTo>
                    <a:pt x="51487" y="15160"/>
                  </a:lnTo>
                  <a:lnTo>
                    <a:pt x="50563" y="12571"/>
                  </a:lnTo>
                  <a:lnTo>
                    <a:pt x="49916" y="11185"/>
                  </a:lnTo>
                  <a:lnTo>
                    <a:pt x="48899" y="9613"/>
                  </a:lnTo>
                  <a:lnTo>
                    <a:pt x="46126" y="7118"/>
                  </a:lnTo>
                  <a:lnTo>
                    <a:pt x="44369" y="6286"/>
                  </a:lnTo>
                  <a:lnTo>
                    <a:pt x="43168" y="6008"/>
                  </a:lnTo>
                  <a:lnTo>
                    <a:pt x="40857" y="5731"/>
                  </a:lnTo>
                  <a:lnTo>
                    <a:pt x="37160" y="6008"/>
                  </a:lnTo>
                  <a:lnTo>
                    <a:pt x="34756" y="6286"/>
                  </a:lnTo>
                  <a:lnTo>
                    <a:pt x="33000" y="6471"/>
                  </a:lnTo>
                  <a:lnTo>
                    <a:pt x="29857" y="6193"/>
                  </a:lnTo>
                  <a:lnTo>
                    <a:pt x="25605" y="4622"/>
                  </a:lnTo>
                  <a:lnTo>
                    <a:pt x="22555" y="3143"/>
                  </a:lnTo>
                  <a:lnTo>
                    <a:pt x="20891" y="2311"/>
                  </a:lnTo>
                  <a:lnTo>
                    <a:pt x="17378" y="925"/>
                  </a:lnTo>
                  <a:lnTo>
                    <a:pt x="1377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37"/>
            <p:cNvSpPr/>
            <p:nvPr/>
          </p:nvSpPr>
          <p:spPr>
            <a:xfrm>
              <a:off x="-1956800" y="5497650"/>
              <a:ext cx="746450" cy="138700"/>
            </a:xfrm>
            <a:custGeom>
              <a:rect b="b" l="l" r="r" t="t"/>
              <a:pathLst>
                <a:path extrusionOk="0" h="5548" w="29858">
                  <a:moveTo>
                    <a:pt x="13311" y="1"/>
                  </a:moveTo>
                  <a:lnTo>
                    <a:pt x="9521" y="93"/>
                  </a:lnTo>
                  <a:lnTo>
                    <a:pt x="5824" y="648"/>
                  </a:lnTo>
                  <a:lnTo>
                    <a:pt x="2127" y="1665"/>
                  </a:lnTo>
                  <a:lnTo>
                    <a:pt x="370" y="2312"/>
                  </a:lnTo>
                  <a:lnTo>
                    <a:pt x="93" y="2497"/>
                  </a:lnTo>
                  <a:lnTo>
                    <a:pt x="1" y="2959"/>
                  </a:lnTo>
                  <a:lnTo>
                    <a:pt x="93" y="3144"/>
                  </a:lnTo>
                  <a:lnTo>
                    <a:pt x="278" y="3329"/>
                  </a:lnTo>
                  <a:lnTo>
                    <a:pt x="463" y="3513"/>
                  </a:lnTo>
                  <a:lnTo>
                    <a:pt x="648" y="3513"/>
                  </a:lnTo>
                  <a:lnTo>
                    <a:pt x="833" y="3421"/>
                  </a:lnTo>
                  <a:lnTo>
                    <a:pt x="2589" y="2774"/>
                  </a:lnTo>
                  <a:lnTo>
                    <a:pt x="6101" y="1942"/>
                  </a:lnTo>
                  <a:lnTo>
                    <a:pt x="9706" y="1387"/>
                  </a:lnTo>
                  <a:lnTo>
                    <a:pt x="13311" y="1203"/>
                  </a:lnTo>
                  <a:lnTo>
                    <a:pt x="16916" y="1480"/>
                  </a:lnTo>
                  <a:lnTo>
                    <a:pt x="20521" y="2127"/>
                  </a:lnTo>
                  <a:lnTo>
                    <a:pt x="23941" y="3144"/>
                  </a:lnTo>
                  <a:lnTo>
                    <a:pt x="27361" y="4623"/>
                  </a:lnTo>
                  <a:lnTo>
                    <a:pt x="28933" y="5547"/>
                  </a:lnTo>
                  <a:lnTo>
                    <a:pt x="29210" y="5547"/>
                  </a:lnTo>
                  <a:lnTo>
                    <a:pt x="29672" y="5455"/>
                  </a:lnTo>
                  <a:lnTo>
                    <a:pt x="29765" y="5270"/>
                  </a:lnTo>
                  <a:lnTo>
                    <a:pt x="29857" y="4992"/>
                  </a:lnTo>
                  <a:lnTo>
                    <a:pt x="29765" y="4530"/>
                  </a:lnTo>
                  <a:lnTo>
                    <a:pt x="29580" y="4438"/>
                  </a:lnTo>
                  <a:lnTo>
                    <a:pt x="27824" y="3513"/>
                  </a:lnTo>
                  <a:lnTo>
                    <a:pt x="24403" y="1942"/>
                  </a:lnTo>
                  <a:lnTo>
                    <a:pt x="20798" y="925"/>
                  </a:lnTo>
                  <a:lnTo>
                    <a:pt x="17009" y="278"/>
                  </a:lnTo>
                  <a:lnTo>
                    <a:pt x="1331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37"/>
            <p:cNvSpPr/>
            <p:nvPr/>
          </p:nvSpPr>
          <p:spPr>
            <a:xfrm>
              <a:off x="-2081575" y="4839050"/>
              <a:ext cx="1160075" cy="1573750"/>
            </a:xfrm>
            <a:custGeom>
              <a:rect b="b" l="l" r="r" t="t"/>
              <a:pathLst>
                <a:path extrusionOk="0" h="62950" w="46403">
                  <a:moveTo>
                    <a:pt x="555" y="1"/>
                  </a:moveTo>
                  <a:lnTo>
                    <a:pt x="93" y="93"/>
                  </a:lnTo>
                  <a:lnTo>
                    <a:pt x="93" y="278"/>
                  </a:lnTo>
                  <a:lnTo>
                    <a:pt x="0" y="278"/>
                  </a:lnTo>
                  <a:lnTo>
                    <a:pt x="0" y="556"/>
                  </a:lnTo>
                  <a:lnTo>
                    <a:pt x="93" y="925"/>
                  </a:lnTo>
                  <a:lnTo>
                    <a:pt x="370" y="1018"/>
                  </a:lnTo>
                  <a:lnTo>
                    <a:pt x="3698" y="2589"/>
                  </a:lnTo>
                  <a:lnTo>
                    <a:pt x="10907" y="7211"/>
                  </a:lnTo>
                  <a:lnTo>
                    <a:pt x="18302" y="13312"/>
                  </a:lnTo>
                  <a:lnTo>
                    <a:pt x="25605" y="20614"/>
                  </a:lnTo>
                  <a:lnTo>
                    <a:pt x="32260" y="28933"/>
                  </a:lnTo>
                  <a:lnTo>
                    <a:pt x="36604" y="35773"/>
                  </a:lnTo>
                  <a:lnTo>
                    <a:pt x="39100" y="40395"/>
                  </a:lnTo>
                  <a:lnTo>
                    <a:pt x="41226" y="45202"/>
                  </a:lnTo>
                  <a:lnTo>
                    <a:pt x="42982" y="50008"/>
                  </a:lnTo>
                  <a:lnTo>
                    <a:pt x="44276" y="54907"/>
                  </a:lnTo>
                  <a:lnTo>
                    <a:pt x="45016" y="59899"/>
                  </a:lnTo>
                  <a:lnTo>
                    <a:pt x="45201" y="62302"/>
                  </a:lnTo>
                  <a:lnTo>
                    <a:pt x="45293" y="62487"/>
                  </a:lnTo>
                  <a:lnTo>
                    <a:pt x="45571" y="62857"/>
                  </a:lnTo>
                  <a:lnTo>
                    <a:pt x="45848" y="62857"/>
                  </a:lnTo>
                  <a:lnTo>
                    <a:pt x="45848" y="62949"/>
                  </a:lnTo>
                  <a:lnTo>
                    <a:pt x="46033" y="62857"/>
                  </a:lnTo>
                  <a:lnTo>
                    <a:pt x="46402" y="62487"/>
                  </a:lnTo>
                  <a:lnTo>
                    <a:pt x="46402" y="62302"/>
                  </a:lnTo>
                  <a:lnTo>
                    <a:pt x="46218" y="59806"/>
                  </a:lnTo>
                  <a:lnTo>
                    <a:pt x="45478" y="54815"/>
                  </a:lnTo>
                  <a:lnTo>
                    <a:pt x="44184" y="49823"/>
                  </a:lnTo>
                  <a:lnTo>
                    <a:pt x="42335" y="44924"/>
                  </a:lnTo>
                  <a:lnTo>
                    <a:pt x="40209" y="39933"/>
                  </a:lnTo>
                  <a:lnTo>
                    <a:pt x="37529" y="35219"/>
                  </a:lnTo>
                  <a:lnTo>
                    <a:pt x="33184" y="28378"/>
                  </a:lnTo>
                  <a:lnTo>
                    <a:pt x="26437" y="19874"/>
                  </a:lnTo>
                  <a:lnTo>
                    <a:pt x="19042" y="12480"/>
                  </a:lnTo>
                  <a:lnTo>
                    <a:pt x="11462" y="6287"/>
                  </a:lnTo>
                  <a:lnTo>
                    <a:pt x="4252" y="1665"/>
                  </a:lnTo>
                  <a:lnTo>
                    <a:pt x="83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37"/>
            <p:cNvSpPr/>
            <p:nvPr/>
          </p:nvSpPr>
          <p:spPr>
            <a:xfrm>
              <a:off x="-699675" y="-2934725"/>
              <a:ext cx="3491750" cy="9872075"/>
            </a:xfrm>
            <a:custGeom>
              <a:rect b="b" l="l" r="r" t="t"/>
              <a:pathLst>
                <a:path extrusionOk="0" h="394883" w="139670">
                  <a:moveTo>
                    <a:pt x="130981" y="28286"/>
                  </a:moveTo>
                  <a:lnTo>
                    <a:pt x="131905" y="28563"/>
                  </a:lnTo>
                  <a:lnTo>
                    <a:pt x="132644" y="29118"/>
                  </a:lnTo>
                  <a:lnTo>
                    <a:pt x="132922" y="29580"/>
                  </a:lnTo>
                  <a:lnTo>
                    <a:pt x="133199" y="30227"/>
                  </a:lnTo>
                  <a:lnTo>
                    <a:pt x="133291" y="30874"/>
                  </a:lnTo>
                  <a:lnTo>
                    <a:pt x="133291" y="288398"/>
                  </a:lnTo>
                  <a:lnTo>
                    <a:pt x="133199" y="289322"/>
                  </a:lnTo>
                  <a:lnTo>
                    <a:pt x="132644" y="290709"/>
                  </a:lnTo>
                  <a:lnTo>
                    <a:pt x="130981" y="292650"/>
                  </a:lnTo>
                  <a:lnTo>
                    <a:pt x="129502" y="293482"/>
                  </a:lnTo>
                  <a:lnTo>
                    <a:pt x="9706" y="362716"/>
                  </a:lnTo>
                  <a:lnTo>
                    <a:pt x="8966" y="363085"/>
                  </a:lnTo>
                  <a:lnTo>
                    <a:pt x="7580" y="363178"/>
                  </a:lnTo>
                  <a:lnTo>
                    <a:pt x="6563" y="362623"/>
                  </a:lnTo>
                  <a:lnTo>
                    <a:pt x="6008" y="361421"/>
                  </a:lnTo>
                  <a:lnTo>
                    <a:pt x="5916" y="360497"/>
                  </a:lnTo>
                  <a:lnTo>
                    <a:pt x="5916" y="104360"/>
                  </a:lnTo>
                  <a:lnTo>
                    <a:pt x="6008" y="103436"/>
                  </a:lnTo>
                  <a:lnTo>
                    <a:pt x="6471" y="101494"/>
                  </a:lnTo>
                  <a:lnTo>
                    <a:pt x="7580" y="99831"/>
                  </a:lnTo>
                  <a:lnTo>
                    <a:pt x="8966" y="98444"/>
                  </a:lnTo>
                  <a:lnTo>
                    <a:pt x="9798" y="97889"/>
                  </a:lnTo>
                  <a:lnTo>
                    <a:pt x="129502" y="28656"/>
                  </a:lnTo>
                  <a:lnTo>
                    <a:pt x="129964" y="28471"/>
                  </a:lnTo>
                  <a:lnTo>
                    <a:pt x="130981" y="28286"/>
                  </a:lnTo>
                  <a:close/>
                  <a:moveTo>
                    <a:pt x="137728" y="1"/>
                  </a:moveTo>
                  <a:lnTo>
                    <a:pt x="136157" y="186"/>
                  </a:lnTo>
                  <a:lnTo>
                    <a:pt x="135233" y="648"/>
                  </a:lnTo>
                  <a:lnTo>
                    <a:pt x="4437" y="76167"/>
                  </a:lnTo>
                  <a:lnTo>
                    <a:pt x="3513" y="76814"/>
                  </a:lnTo>
                  <a:lnTo>
                    <a:pt x="1941" y="78478"/>
                  </a:lnTo>
                  <a:lnTo>
                    <a:pt x="832" y="80419"/>
                  </a:lnTo>
                  <a:lnTo>
                    <a:pt x="93" y="82638"/>
                  </a:lnTo>
                  <a:lnTo>
                    <a:pt x="0" y="83839"/>
                  </a:lnTo>
                  <a:lnTo>
                    <a:pt x="0" y="391833"/>
                  </a:lnTo>
                  <a:lnTo>
                    <a:pt x="93" y="392849"/>
                  </a:lnTo>
                  <a:lnTo>
                    <a:pt x="740" y="394236"/>
                  </a:lnTo>
                  <a:lnTo>
                    <a:pt x="1941" y="394883"/>
                  </a:lnTo>
                  <a:lnTo>
                    <a:pt x="3605" y="394790"/>
                  </a:lnTo>
                  <a:lnTo>
                    <a:pt x="4530" y="394328"/>
                  </a:lnTo>
                  <a:lnTo>
                    <a:pt x="135233" y="318901"/>
                  </a:lnTo>
                  <a:lnTo>
                    <a:pt x="136249" y="318162"/>
                  </a:lnTo>
                  <a:lnTo>
                    <a:pt x="137728" y="316498"/>
                  </a:lnTo>
                  <a:lnTo>
                    <a:pt x="138930" y="314557"/>
                  </a:lnTo>
                  <a:lnTo>
                    <a:pt x="139577" y="312339"/>
                  </a:lnTo>
                  <a:lnTo>
                    <a:pt x="139669" y="311137"/>
                  </a:lnTo>
                  <a:lnTo>
                    <a:pt x="139669" y="3144"/>
                  </a:lnTo>
                  <a:lnTo>
                    <a:pt x="139577" y="2219"/>
                  </a:lnTo>
                  <a:lnTo>
                    <a:pt x="138930" y="740"/>
                  </a:lnTo>
                  <a:lnTo>
                    <a:pt x="13772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37"/>
            <p:cNvSpPr/>
            <p:nvPr/>
          </p:nvSpPr>
          <p:spPr>
            <a:xfrm>
              <a:off x="-551775" y="-2227600"/>
              <a:ext cx="3184400" cy="8372325"/>
            </a:xfrm>
            <a:custGeom>
              <a:rect b="b" l="l" r="r" t="t"/>
              <a:pathLst>
                <a:path extrusionOk="0" h="334893" w="127376">
                  <a:moveTo>
                    <a:pt x="125065" y="1"/>
                  </a:moveTo>
                  <a:lnTo>
                    <a:pt x="124048" y="186"/>
                  </a:lnTo>
                  <a:lnTo>
                    <a:pt x="123586" y="371"/>
                  </a:lnTo>
                  <a:lnTo>
                    <a:pt x="3790" y="69604"/>
                  </a:lnTo>
                  <a:lnTo>
                    <a:pt x="2958" y="70159"/>
                  </a:lnTo>
                  <a:lnTo>
                    <a:pt x="1571" y="71546"/>
                  </a:lnTo>
                  <a:lnTo>
                    <a:pt x="555" y="73209"/>
                  </a:lnTo>
                  <a:lnTo>
                    <a:pt x="92" y="75151"/>
                  </a:lnTo>
                  <a:lnTo>
                    <a:pt x="0" y="76075"/>
                  </a:lnTo>
                  <a:lnTo>
                    <a:pt x="0" y="332212"/>
                  </a:lnTo>
                  <a:lnTo>
                    <a:pt x="92" y="333136"/>
                  </a:lnTo>
                  <a:lnTo>
                    <a:pt x="647" y="334338"/>
                  </a:lnTo>
                  <a:lnTo>
                    <a:pt x="1664" y="334893"/>
                  </a:lnTo>
                  <a:lnTo>
                    <a:pt x="3050" y="334800"/>
                  </a:lnTo>
                  <a:lnTo>
                    <a:pt x="3790" y="334431"/>
                  </a:lnTo>
                  <a:lnTo>
                    <a:pt x="123586" y="265197"/>
                  </a:lnTo>
                  <a:lnTo>
                    <a:pt x="125065" y="264365"/>
                  </a:lnTo>
                  <a:lnTo>
                    <a:pt x="126728" y="262424"/>
                  </a:lnTo>
                  <a:lnTo>
                    <a:pt x="127283" y="261037"/>
                  </a:lnTo>
                  <a:lnTo>
                    <a:pt x="127375" y="260113"/>
                  </a:lnTo>
                  <a:lnTo>
                    <a:pt x="127375" y="2589"/>
                  </a:lnTo>
                  <a:lnTo>
                    <a:pt x="127283" y="1942"/>
                  </a:lnTo>
                  <a:lnTo>
                    <a:pt x="127006" y="1295"/>
                  </a:lnTo>
                  <a:lnTo>
                    <a:pt x="126728" y="833"/>
                  </a:lnTo>
                  <a:lnTo>
                    <a:pt x="125989" y="278"/>
                  </a:lnTo>
                  <a:lnTo>
                    <a:pt x="12506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37"/>
            <p:cNvSpPr/>
            <p:nvPr/>
          </p:nvSpPr>
          <p:spPr>
            <a:xfrm>
              <a:off x="-551775" y="2590575"/>
              <a:ext cx="3147425" cy="3554150"/>
            </a:xfrm>
            <a:custGeom>
              <a:rect b="b" l="l" r="r" t="t"/>
              <a:pathLst>
                <a:path extrusionOk="0" h="142166" w="125897">
                  <a:moveTo>
                    <a:pt x="0" y="1"/>
                  </a:moveTo>
                  <a:lnTo>
                    <a:pt x="0" y="139485"/>
                  </a:lnTo>
                  <a:lnTo>
                    <a:pt x="92" y="140409"/>
                  </a:lnTo>
                  <a:lnTo>
                    <a:pt x="647" y="141611"/>
                  </a:lnTo>
                  <a:lnTo>
                    <a:pt x="1664" y="142166"/>
                  </a:lnTo>
                  <a:lnTo>
                    <a:pt x="3050" y="142073"/>
                  </a:lnTo>
                  <a:lnTo>
                    <a:pt x="3790" y="141704"/>
                  </a:lnTo>
                  <a:lnTo>
                    <a:pt x="123586" y="72562"/>
                  </a:lnTo>
                  <a:lnTo>
                    <a:pt x="124787" y="71823"/>
                  </a:lnTo>
                  <a:lnTo>
                    <a:pt x="125896" y="70898"/>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37"/>
            <p:cNvSpPr/>
            <p:nvPr/>
          </p:nvSpPr>
          <p:spPr>
            <a:xfrm>
              <a:off x="-551775" y="-2132850"/>
              <a:ext cx="2941750" cy="8067300"/>
            </a:xfrm>
            <a:custGeom>
              <a:rect b="b" l="l" r="r" t="t"/>
              <a:pathLst>
                <a:path extrusionOk="0" h="322692" w="117670">
                  <a:moveTo>
                    <a:pt x="117670" y="1"/>
                  </a:moveTo>
                  <a:lnTo>
                    <a:pt x="3790" y="65814"/>
                  </a:lnTo>
                  <a:lnTo>
                    <a:pt x="2958" y="66369"/>
                  </a:lnTo>
                  <a:lnTo>
                    <a:pt x="1571" y="67756"/>
                  </a:lnTo>
                  <a:lnTo>
                    <a:pt x="555" y="69419"/>
                  </a:lnTo>
                  <a:lnTo>
                    <a:pt x="92" y="71361"/>
                  </a:lnTo>
                  <a:lnTo>
                    <a:pt x="0" y="72285"/>
                  </a:lnTo>
                  <a:lnTo>
                    <a:pt x="0" y="322691"/>
                  </a:lnTo>
                  <a:lnTo>
                    <a:pt x="113972" y="256970"/>
                  </a:lnTo>
                  <a:lnTo>
                    <a:pt x="115359" y="256046"/>
                  </a:lnTo>
                  <a:lnTo>
                    <a:pt x="117023" y="254197"/>
                  </a:lnTo>
                  <a:lnTo>
                    <a:pt x="117577" y="252718"/>
                  </a:lnTo>
                  <a:lnTo>
                    <a:pt x="117670" y="251794"/>
                  </a:lnTo>
                  <a:lnTo>
                    <a:pt x="11767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37"/>
            <p:cNvSpPr/>
            <p:nvPr/>
          </p:nvSpPr>
          <p:spPr>
            <a:xfrm>
              <a:off x="-1046325" y="-1150725"/>
              <a:ext cx="443725" cy="8101950"/>
            </a:xfrm>
            <a:custGeom>
              <a:rect b="b" l="l" r="r" t="t"/>
              <a:pathLst>
                <a:path extrusionOk="0" h="324078" w="17749">
                  <a:moveTo>
                    <a:pt x="1295" y="1"/>
                  </a:moveTo>
                  <a:lnTo>
                    <a:pt x="1018" y="555"/>
                  </a:lnTo>
                  <a:lnTo>
                    <a:pt x="740" y="1110"/>
                  </a:lnTo>
                  <a:lnTo>
                    <a:pt x="371" y="1849"/>
                  </a:lnTo>
                  <a:lnTo>
                    <a:pt x="1" y="3513"/>
                  </a:lnTo>
                  <a:lnTo>
                    <a:pt x="1" y="4345"/>
                  </a:lnTo>
                  <a:lnTo>
                    <a:pt x="1" y="312523"/>
                  </a:lnTo>
                  <a:lnTo>
                    <a:pt x="93" y="313632"/>
                  </a:lnTo>
                  <a:lnTo>
                    <a:pt x="740" y="315851"/>
                  </a:lnTo>
                  <a:lnTo>
                    <a:pt x="1942" y="317792"/>
                  </a:lnTo>
                  <a:lnTo>
                    <a:pt x="3421" y="319456"/>
                  </a:lnTo>
                  <a:lnTo>
                    <a:pt x="4438" y="320103"/>
                  </a:lnTo>
                  <a:lnTo>
                    <a:pt x="9522" y="323061"/>
                  </a:lnTo>
                  <a:lnTo>
                    <a:pt x="10446" y="323523"/>
                  </a:lnTo>
                  <a:lnTo>
                    <a:pt x="12572" y="323985"/>
                  </a:lnTo>
                  <a:lnTo>
                    <a:pt x="14698" y="324078"/>
                  </a:lnTo>
                  <a:lnTo>
                    <a:pt x="16732" y="323708"/>
                  </a:lnTo>
                  <a:lnTo>
                    <a:pt x="17748" y="323338"/>
                  </a:lnTo>
                  <a:lnTo>
                    <a:pt x="17748" y="323338"/>
                  </a:lnTo>
                  <a:lnTo>
                    <a:pt x="16917" y="323615"/>
                  </a:lnTo>
                  <a:lnTo>
                    <a:pt x="15530" y="323523"/>
                  </a:lnTo>
                  <a:lnTo>
                    <a:pt x="14513" y="322783"/>
                  </a:lnTo>
                  <a:lnTo>
                    <a:pt x="13866" y="321397"/>
                  </a:lnTo>
                  <a:lnTo>
                    <a:pt x="13866" y="320473"/>
                  </a:lnTo>
                  <a:lnTo>
                    <a:pt x="13866" y="12479"/>
                  </a:lnTo>
                  <a:lnTo>
                    <a:pt x="13866" y="11093"/>
                  </a:lnTo>
                  <a:lnTo>
                    <a:pt x="14421" y="9706"/>
                  </a:lnTo>
                  <a:lnTo>
                    <a:pt x="14698" y="8874"/>
                  </a:lnTo>
                  <a:lnTo>
                    <a:pt x="15160" y="8135"/>
                  </a:lnTo>
                  <a:lnTo>
                    <a:pt x="129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37"/>
            <p:cNvSpPr/>
            <p:nvPr/>
          </p:nvSpPr>
          <p:spPr>
            <a:xfrm>
              <a:off x="869400" y="5379800"/>
              <a:ext cx="353600" cy="480700"/>
            </a:xfrm>
            <a:custGeom>
              <a:rect b="b" l="l" r="r" t="t"/>
              <a:pathLst>
                <a:path extrusionOk="0" h="19228" w="14144">
                  <a:moveTo>
                    <a:pt x="11000" y="1"/>
                  </a:moveTo>
                  <a:lnTo>
                    <a:pt x="10168" y="93"/>
                  </a:lnTo>
                  <a:lnTo>
                    <a:pt x="8597" y="555"/>
                  </a:lnTo>
                  <a:lnTo>
                    <a:pt x="7950" y="1018"/>
                  </a:lnTo>
                  <a:lnTo>
                    <a:pt x="6286" y="2219"/>
                  </a:lnTo>
                  <a:lnTo>
                    <a:pt x="3513" y="5270"/>
                  </a:lnTo>
                  <a:lnTo>
                    <a:pt x="1387" y="8690"/>
                  </a:lnTo>
                  <a:lnTo>
                    <a:pt x="185" y="12664"/>
                  </a:lnTo>
                  <a:lnTo>
                    <a:pt x="1" y="14698"/>
                  </a:lnTo>
                  <a:lnTo>
                    <a:pt x="93" y="15900"/>
                  </a:lnTo>
                  <a:lnTo>
                    <a:pt x="925" y="18210"/>
                  </a:lnTo>
                  <a:lnTo>
                    <a:pt x="2127" y="19135"/>
                  </a:lnTo>
                  <a:lnTo>
                    <a:pt x="3143" y="19227"/>
                  </a:lnTo>
                  <a:lnTo>
                    <a:pt x="3975" y="19135"/>
                  </a:lnTo>
                  <a:lnTo>
                    <a:pt x="5454" y="18673"/>
                  </a:lnTo>
                  <a:lnTo>
                    <a:pt x="6194" y="18303"/>
                  </a:lnTo>
                  <a:lnTo>
                    <a:pt x="7950" y="17009"/>
                  </a:lnTo>
                  <a:lnTo>
                    <a:pt x="10723" y="14051"/>
                  </a:lnTo>
                  <a:lnTo>
                    <a:pt x="12664" y="10538"/>
                  </a:lnTo>
                  <a:lnTo>
                    <a:pt x="13866" y="6656"/>
                  </a:lnTo>
                  <a:lnTo>
                    <a:pt x="14143" y="4622"/>
                  </a:lnTo>
                  <a:lnTo>
                    <a:pt x="14143" y="3328"/>
                  </a:lnTo>
                  <a:lnTo>
                    <a:pt x="13311" y="1110"/>
                  </a:lnTo>
                  <a:lnTo>
                    <a:pt x="11925" y="186"/>
                  </a:lnTo>
                  <a:lnTo>
                    <a:pt x="1100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37"/>
            <p:cNvSpPr/>
            <p:nvPr/>
          </p:nvSpPr>
          <p:spPr>
            <a:xfrm>
              <a:off x="989575" y="-1857850"/>
              <a:ext cx="108625" cy="136375"/>
            </a:xfrm>
            <a:custGeom>
              <a:rect b="b" l="l" r="r" t="t"/>
              <a:pathLst>
                <a:path extrusionOk="0" h="5455" w="4345">
                  <a:moveTo>
                    <a:pt x="2588" y="1"/>
                  </a:moveTo>
                  <a:lnTo>
                    <a:pt x="2219" y="185"/>
                  </a:lnTo>
                  <a:lnTo>
                    <a:pt x="1202" y="925"/>
                  </a:lnTo>
                  <a:lnTo>
                    <a:pt x="93" y="2866"/>
                  </a:lnTo>
                  <a:lnTo>
                    <a:pt x="0" y="3975"/>
                  </a:lnTo>
                  <a:lnTo>
                    <a:pt x="93" y="4437"/>
                  </a:lnTo>
                  <a:lnTo>
                    <a:pt x="370" y="5177"/>
                  </a:lnTo>
                  <a:lnTo>
                    <a:pt x="925" y="5454"/>
                  </a:lnTo>
                  <a:lnTo>
                    <a:pt x="1756" y="5454"/>
                  </a:lnTo>
                  <a:lnTo>
                    <a:pt x="2219" y="5177"/>
                  </a:lnTo>
                  <a:lnTo>
                    <a:pt x="3051" y="4530"/>
                  </a:lnTo>
                  <a:lnTo>
                    <a:pt x="4160" y="2589"/>
                  </a:lnTo>
                  <a:lnTo>
                    <a:pt x="4345" y="1479"/>
                  </a:lnTo>
                  <a:lnTo>
                    <a:pt x="4252" y="1017"/>
                  </a:lnTo>
                  <a:lnTo>
                    <a:pt x="3975" y="278"/>
                  </a:lnTo>
                  <a:lnTo>
                    <a:pt x="342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37"/>
            <p:cNvSpPr/>
            <p:nvPr/>
          </p:nvSpPr>
          <p:spPr>
            <a:xfrm>
              <a:off x="645250" y="-1402600"/>
              <a:ext cx="97075" cy="124800"/>
            </a:xfrm>
            <a:custGeom>
              <a:rect b="b" l="l" r="r" t="t"/>
              <a:pathLst>
                <a:path extrusionOk="0" h="4992" w="3883">
                  <a:moveTo>
                    <a:pt x="3051" y="0"/>
                  </a:moveTo>
                  <a:lnTo>
                    <a:pt x="2404" y="93"/>
                  </a:lnTo>
                  <a:lnTo>
                    <a:pt x="1941" y="278"/>
                  </a:lnTo>
                  <a:lnTo>
                    <a:pt x="1202" y="832"/>
                  </a:lnTo>
                  <a:lnTo>
                    <a:pt x="185" y="2588"/>
                  </a:lnTo>
                  <a:lnTo>
                    <a:pt x="0" y="3605"/>
                  </a:lnTo>
                  <a:lnTo>
                    <a:pt x="93" y="4067"/>
                  </a:lnTo>
                  <a:lnTo>
                    <a:pt x="370" y="4714"/>
                  </a:lnTo>
                  <a:lnTo>
                    <a:pt x="925" y="4992"/>
                  </a:lnTo>
                  <a:lnTo>
                    <a:pt x="1664" y="4992"/>
                  </a:lnTo>
                  <a:lnTo>
                    <a:pt x="1941" y="4714"/>
                  </a:lnTo>
                  <a:lnTo>
                    <a:pt x="2773" y="4160"/>
                  </a:lnTo>
                  <a:lnTo>
                    <a:pt x="3790" y="2404"/>
                  </a:lnTo>
                  <a:lnTo>
                    <a:pt x="3883" y="1387"/>
                  </a:lnTo>
                  <a:lnTo>
                    <a:pt x="3883" y="925"/>
                  </a:lnTo>
                  <a:lnTo>
                    <a:pt x="3605" y="278"/>
                  </a:lnTo>
                  <a:lnTo>
                    <a:pt x="305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37"/>
            <p:cNvSpPr/>
            <p:nvPr/>
          </p:nvSpPr>
          <p:spPr>
            <a:xfrm>
              <a:off x="802375" y="-1809325"/>
              <a:ext cx="642450" cy="441400"/>
            </a:xfrm>
            <a:custGeom>
              <a:rect b="b" l="l" r="r" t="t"/>
              <a:pathLst>
                <a:path extrusionOk="0" h="17656" w="25698">
                  <a:moveTo>
                    <a:pt x="24773" y="1"/>
                  </a:moveTo>
                  <a:lnTo>
                    <a:pt x="24034" y="186"/>
                  </a:lnTo>
                  <a:lnTo>
                    <a:pt x="23572" y="370"/>
                  </a:lnTo>
                  <a:lnTo>
                    <a:pt x="2127" y="12757"/>
                  </a:lnTo>
                  <a:lnTo>
                    <a:pt x="1203" y="13404"/>
                  </a:lnTo>
                  <a:lnTo>
                    <a:pt x="93" y="15160"/>
                  </a:lnTo>
                  <a:lnTo>
                    <a:pt x="1" y="16269"/>
                  </a:lnTo>
                  <a:lnTo>
                    <a:pt x="1" y="16731"/>
                  </a:lnTo>
                  <a:lnTo>
                    <a:pt x="371" y="17378"/>
                  </a:lnTo>
                  <a:lnTo>
                    <a:pt x="925" y="17656"/>
                  </a:lnTo>
                  <a:lnTo>
                    <a:pt x="1665" y="17563"/>
                  </a:lnTo>
                  <a:lnTo>
                    <a:pt x="2127" y="17378"/>
                  </a:lnTo>
                  <a:lnTo>
                    <a:pt x="23572" y="4992"/>
                  </a:lnTo>
                  <a:lnTo>
                    <a:pt x="24496" y="4345"/>
                  </a:lnTo>
                  <a:lnTo>
                    <a:pt x="25605" y="2496"/>
                  </a:lnTo>
                  <a:lnTo>
                    <a:pt x="25698" y="1387"/>
                  </a:lnTo>
                  <a:lnTo>
                    <a:pt x="25698" y="1017"/>
                  </a:lnTo>
                  <a:lnTo>
                    <a:pt x="25421" y="370"/>
                  </a:lnTo>
                  <a:lnTo>
                    <a:pt x="2477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37"/>
            <p:cNvSpPr/>
            <p:nvPr/>
          </p:nvSpPr>
          <p:spPr>
            <a:xfrm>
              <a:off x="-1013950" y="-3145000"/>
              <a:ext cx="3803700" cy="2195350"/>
            </a:xfrm>
            <a:custGeom>
              <a:rect b="b" l="l" r="r" t="t"/>
              <a:pathLst>
                <a:path extrusionOk="0" h="87814" w="152148">
                  <a:moveTo>
                    <a:pt x="137174" y="0"/>
                  </a:moveTo>
                  <a:lnTo>
                    <a:pt x="134955" y="462"/>
                  </a:lnTo>
                  <a:lnTo>
                    <a:pt x="133846" y="925"/>
                  </a:lnTo>
                  <a:lnTo>
                    <a:pt x="3143" y="76444"/>
                  </a:lnTo>
                  <a:lnTo>
                    <a:pt x="2219" y="77183"/>
                  </a:lnTo>
                  <a:lnTo>
                    <a:pt x="647" y="78847"/>
                  </a:lnTo>
                  <a:lnTo>
                    <a:pt x="0" y="79772"/>
                  </a:lnTo>
                  <a:lnTo>
                    <a:pt x="13865" y="87813"/>
                  </a:lnTo>
                  <a:lnTo>
                    <a:pt x="14512" y="86889"/>
                  </a:lnTo>
                  <a:lnTo>
                    <a:pt x="16084" y="85225"/>
                  </a:lnTo>
                  <a:lnTo>
                    <a:pt x="17008" y="84578"/>
                  </a:lnTo>
                  <a:lnTo>
                    <a:pt x="147804" y="8966"/>
                  </a:lnTo>
                  <a:lnTo>
                    <a:pt x="148635" y="8689"/>
                  </a:lnTo>
                  <a:lnTo>
                    <a:pt x="150114" y="8412"/>
                  </a:lnTo>
                  <a:lnTo>
                    <a:pt x="151316" y="8966"/>
                  </a:lnTo>
                  <a:lnTo>
                    <a:pt x="152056" y="10076"/>
                  </a:lnTo>
                  <a:lnTo>
                    <a:pt x="152148" y="10908"/>
                  </a:lnTo>
                  <a:lnTo>
                    <a:pt x="152056" y="9798"/>
                  </a:lnTo>
                  <a:lnTo>
                    <a:pt x="151316" y="7857"/>
                  </a:lnTo>
                  <a:lnTo>
                    <a:pt x="150207" y="6009"/>
                  </a:lnTo>
                  <a:lnTo>
                    <a:pt x="148728" y="4530"/>
                  </a:lnTo>
                  <a:lnTo>
                    <a:pt x="147804" y="3883"/>
                  </a:lnTo>
                  <a:lnTo>
                    <a:pt x="142720" y="925"/>
                  </a:lnTo>
                  <a:lnTo>
                    <a:pt x="141703" y="462"/>
                  </a:lnTo>
                  <a:lnTo>
                    <a:pt x="1393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37"/>
            <p:cNvSpPr/>
            <p:nvPr/>
          </p:nvSpPr>
          <p:spPr>
            <a:xfrm>
              <a:off x="1800675" y="-2960125"/>
              <a:ext cx="508425" cy="332775"/>
            </a:xfrm>
            <a:custGeom>
              <a:rect b="b" l="l" r="r" t="t"/>
              <a:pathLst>
                <a:path extrusionOk="0" h="13311" w="20337">
                  <a:moveTo>
                    <a:pt x="16085" y="0"/>
                  </a:moveTo>
                  <a:lnTo>
                    <a:pt x="15068" y="462"/>
                  </a:lnTo>
                  <a:lnTo>
                    <a:pt x="1018" y="8597"/>
                  </a:lnTo>
                  <a:lnTo>
                    <a:pt x="648" y="8781"/>
                  </a:lnTo>
                  <a:lnTo>
                    <a:pt x="186" y="9428"/>
                  </a:lnTo>
                  <a:lnTo>
                    <a:pt x="1" y="9891"/>
                  </a:lnTo>
                  <a:lnTo>
                    <a:pt x="1" y="11832"/>
                  </a:lnTo>
                  <a:lnTo>
                    <a:pt x="93" y="12109"/>
                  </a:lnTo>
                  <a:lnTo>
                    <a:pt x="555" y="12756"/>
                  </a:lnTo>
                  <a:lnTo>
                    <a:pt x="925" y="12941"/>
                  </a:lnTo>
                  <a:lnTo>
                    <a:pt x="1942" y="13311"/>
                  </a:lnTo>
                  <a:lnTo>
                    <a:pt x="4253" y="13311"/>
                  </a:lnTo>
                  <a:lnTo>
                    <a:pt x="5270" y="12849"/>
                  </a:lnTo>
                  <a:lnTo>
                    <a:pt x="19320" y="4807"/>
                  </a:lnTo>
                  <a:lnTo>
                    <a:pt x="19689" y="4622"/>
                  </a:lnTo>
                  <a:lnTo>
                    <a:pt x="20152" y="3882"/>
                  </a:lnTo>
                  <a:lnTo>
                    <a:pt x="20337" y="3513"/>
                  </a:lnTo>
                  <a:lnTo>
                    <a:pt x="20337" y="1571"/>
                  </a:lnTo>
                  <a:lnTo>
                    <a:pt x="20244" y="1202"/>
                  </a:lnTo>
                  <a:lnTo>
                    <a:pt x="19874" y="555"/>
                  </a:lnTo>
                  <a:lnTo>
                    <a:pt x="19505" y="462"/>
                  </a:lnTo>
                  <a:lnTo>
                    <a:pt x="18395" y="0"/>
                  </a:lnTo>
                  <a:close/>
                </a:path>
              </a:pathLst>
            </a:custGeom>
            <a:solidFill>
              <a:srgbClr val="005E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37"/>
            <p:cNvSpPr/>
            <p:nvPr/>
          </p:nvSpPr>
          <p:spPr>
            <a:xfrm>
              <a:off x="1800675" y="-2960125"/>
              <a:ext cx="508425" cy="332775"/>
            </a:xfrm>
            <a:custGeom>
              <a:rect b="b" l="l" r="r" t="t"/>
              <a:pathLst>
                <a:path extrusionOk="0" h="13311" w="20337">
                  <a:moveTo>
                    <a:pt x="16085" y="0"/>
                  </a:moveTo>
                  <a:lnTo>
                    <a:pt x="15068" y="462"/>
                  </a:lnTo>
                  <a:lnTo>
                    <a:pt x="1018" y="8597"/>
                  </a:lnTo>
                  <a:lnTo>
                    <a:pt x="648" y="8781"/>
                  </a:lnTo>
                  <a:lnTo>
                    <a:pt x="186" y="9428"/>
                  </a:lnTo>
                  <a:lnTo>
                    <a:pt x="1" y="9891"/>
                  </a:lnTo>
                  <a:lnTo>
                    <a:pt x="1" y="11832"/>
                  </a:lnTo>
                  <a:lnTo>
                    <a:pt x="93" y="12109"/>
                  </a:lnTo>
                  <a:lnTo>
                    <a:pt x="555" y="12756"/>
                  </a:lnTo>
                  <a:lnTo>
                    <a:pt x="925" y="12941"/>
                  </a:lnTo>
                  <a:lnTo>
                    <a:pt x="1942" y="13311"/>
                  </a:lnTo>
                  <a:lnTo>
                    <a:pt x="4253" y="13311"/>
                  </a:lnTo>
                  <a:lnTo>
                    <a:pt x="5270" y="12849"/>
                  </a:lnTo>
                  <a:lnTo>
                    <a:pt x="19320" y="4807"/>
                  </a:lnTo>
                  <a:lnTo>
                    <a:pt x="19689" y="4622"/>
                  </a:lnTo>
                  <a:lnTo>
                    <a:pt x="20152" y="3882"/>
                  </a:lnTo>
                  <a:lnTo>
                    <a:pt x="20337" y="3513"/>
                  </a:lnTo>
                  <a:lnTo>
                    <a:pt x="20337" y="1571"/>
                  </a:lnTo>
                  <a:lnTo>
                    <a:pt x="20244" y="1202"/>
                  </a:lnTo>
                  <a:lnTo>
                    <a:pt x="19874" y="555"/>
                  </a:lnTo>
                  <a:lnTo>
                    <a:pt x="19505" y="462"/>
                  </a:lnTo>
                  <a:lnTo>
                    <a:pt x="18395" y="0"/>
                  </a:lnTo>
                  <a:close/>
                </a:path>
              </a:pathLst>
            </a:custGeom>
            <a:solidFill>
              <a:srgbClr val="005E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37"/>
            <p:cNvSpPr/>
            <p:nvPr/>
          </p:nvSpPr>
          <p:spPr>
            <a:xfrm>
              <a:off x="1803000" y="-2962450"/>
              <a:ext cx="506100" cy="291200"/>
            </a:xfrm>
            <a:custGeom>
              <a:rect b="b" l="l" r="r" t="t"/>
              <a:pathLst>
                <a:path extrusionOk="0" h="11648" w="20244">
                  <a:moveTo>
                    <a:pt x="15992" y="1"/>
                  </a:moveTo>
                  <a:lnTo>
                    <a:pt x="14975" y="555"/>
                  </a:lnTo>
                  <a:lnTo>
                    <a:pt x="925" y="8597"/>
                  </a:lnTo>
                  <a:lnTo>
                    <a:pt x="462" y="8874"/>
                  </a:lnTo>
                  <a:lnTo>
                    <a:pt x="0" y="9521"/>
                  </a:lnTo>
                  <a:lnTo>
                    <a:pt x="0" y="10261"/>
                  </a:lnTo>
                  <a:lnTo>
                    <a:pt x="370" y="10908"/>
                  </a:lnTo>
                  <a:lnTo>
                    <a:pt x="832" y="11093"/>
                  </a:lnTo>
                  <a:lnTo>
                    <a:pt x="1849" y="11647"/>
                  </a:lnTo>
                  <a:lnTo>
                    <a:pt x="4160" y="11555"/>
                  </a:lnTo>
                  <a:lnTo>
                    <a:pt x="5177" y="11093"/>
                  </a:lnTo>
                  <a:lnTo>
                    <a:pt x="19227" y="3051"/>
                  </a:lnTo>
                  <a:lnTo>
                    <a:pt x="19689" y="2774"/>
                  </a:lnTo>
                  <a:lnTo>
                    <a:pt x="20151" y="2034"/>
                  </a:lnTo>
                  <a:lnTo>
                    <a:pt x="20244" y="1387"/>
                  </a:lnTo>
                  <a:lnTo>
                    <a:pt x="19781" y="740"/>
                  </a:lnTo>
                  <a:lnTo>
                    <a:pt x="19412" y="463"/>
                  </a:lnTo>
                  <a:lnTo>
                    <a:pt x="18302" y="1"/>
                  </a:lnTo>
                  <a:close/>
                </a:path>
              </a:pathLst>
            </a:custGeom>
            <a:solidFill>
              <a:srgbClr val="005E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37"/>
            <p:cNvSpPr/>
            <p:nvPr/>
          </p:nvSpPr>
          <p:spPr>
            <a:xfrm>
              <a:off x="1803000" y="-2962450"/>
              <a:ext cx="506100" cy="291200"/>
            </a:xfrm>
            <a:custGeom>
              <a:rect b="b" l="l" r="r" t="t"/>
              <a:pathLst>
                <a:path extrusionOk="0" h="11648" w="20244">
                  <a:moveTo>
                    <a:pt x="15992" y="1"/>
                  </a:moveTo>
                  <a:lnTo>
                    <a:pt x="14975" y="555"/>
                  </a:lnTo>
                  <a:lnTo>
                    <a:pt x="925" y="8597"/>
                  </a:lnTo>
                  <a:lnTo>
                    <a:pt x="462" y="8874"/>
                  </a:lnTo>
                  <a:lnTo>
                    <a:pt x="0" y="9521"/>
                  </a:lnTo>
                  <a:lnTo>
                    <a:pt x="0" y="10261"/>
                  </a:lnTo>
                  <a:lnTo>
                    <a:pt x="370" y="10908"/>
                  </a:lnTo>
                  <a:lnTo>
                    <a:pt x="832" y="11093"/>
                  </a:lnTo>
                  <a:lnTo>
                    <a:pt x="1849" y="11647"/>
                  </a:lnTo>
                  <a:lnTo>
                    <a:pt x="4160" y="11555"/>
                  </a:lnTo>
                  <a:lnTo>
                    <a:pt x="5177" y="11093"/>
                  </a:lnTo>
                  <a:lnTo>
                    <a:pt x="19227" y="3051"/>
                  </a:lnTo>
                  <a:lnTo>
                    <a:pt x="19689" y="2774"/>
                  </a:lnTo>
                  <a:lnTo>
                    <a:pt x="20151" y="2034"/>
                  </a:lnTo>
                  <a:lnTo>
                    <a:pt x="20244" y="1387"/>
                  </a:lnTo>
                  <a:lnTo>
                    <a:pt x="19781" y="740"/>
                  </a:lnTo>
                  <a:lnTo>
                    <a:pt x="19412" y="463"/>
                  </a:lnTo>
                  <a:lnTo>
                    <a:pt x="1830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37"/>
            <p:cNvSpPr/>
            <p:nvPr/>
          </p:nvSpPr>
          <p:spPr>
            <a:xfrm>
              <a:off x="-976975" y="16275"/>
              <a:ext cx="150225" cy="1026050"/>
            </a:xfrm>
            <a:custGeom>
              <a:rect b="b" l="l" r="r" t="t"/>
              <a:pathLst>
                <a:path extrusionOk="0" h="41042" w="6009">
                  <a:moveTo>
                    <a:pt x="2681" y="0"/>
                  </a:moveTo>
                  <a:lnTo>
                    <a:pt x="2311" y="93"/>
                  </a:lnTo>
                  <a:lnTo>
                    <a:pt x="1571" y="647"/>
                  </a:lnTo>
                  <a:lnTo>
                    <a:pt x="740" y="1017"/>
                  </a:lnTo>
                  <a:lnTo>
                    <a:pt x="370" y="1387"/>
                  </a:lnTo>
                  <a:lnTo>
                    <a:pt x="0" y="2126"/>
                  </a:lnTo>
                  <a:lnTo>
                    <a:pt x="0" y="2588"/>
                  </a:lnTo>
                  <a:lnTo>
                    <a:pt x="0" y="36974"/>
                  </a:lnTo>
                  <a:lnTo>
                    <a:pt x="185" y="38083"/>
                  </a:lnTo>
                  <a:lnTo>
                    <a:pt x="1294" y="40117"/>
                  </a:lnTo>
                  <a:lnTo>
                    <a:pt x="2218" y="40856"/>
                  </a:lnTo>
                  <a:lnTo>
                    <a:pt x="2496" y="40949"/>
                  </a:lnTo>
                  <a:lnTo>
                    <a:pt x="3328" y="41041"/>
                  </a:lnTo>
                  <a:lnTo>
                    <a:pt x="3605" y="40949"/>
                  </a:lnTo>
                  <a:lnTo>
                    <a:pt x="4437" y="40487"/>
                  </a:lnTo>
                  <a:lnTo>
                    <a:pt x="5269" y="40025"/>
                  </a:lnTo>
                  <a:lnTo>
                    <a:pt x="5639" y="39655"/>
                  </a:lnTo>
                  <a:lnTo>
                    <a:pt x="6008" y="38915"/>
                  </a:lnTo>
                  <a:lnTo>
                    <a:pt x="5916" y="38453"/>
                  </a:lnTo>
                  <a:lnTo>
                    <a:pt x="5916" y="4160"/>
                  </a:lnTo>
                  <a:lnTo>
                    <a:pt x="5823" y="2958"/>
                  </a:lnTo>
                  <a:lnTo>
                    <a:pt x="4714" y="925"/>
                  </a:lnTo>
                  <a:lnTo>
                    <a:pt x="3790" y="278"/>
                  </a:lnTo>
                  <a:lnTo>
                    <a:pt x="3420" y="93"/>
                  </a:lnTo>
                  <a:lnTo>
                    <a:pt x="2681" y="0"/>
                  </a:lnTo>
                  <a:close/>
                </a:path>
              </a:pathLst>
            </a:custGeom>
            <a:solidFill>
              <a:srgbClr val="005E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37"/>
            <p:cNvSpPr/>
            <p:nvPr/>
          </p:nvSpPr>
          <p:spPr>
            <a:xfrm>
              <a:off x="-976975" y="16275"/>
              <a:ext cx="150225" cy="1026050"/>
            </a:xfrm>
            <a:custGeom>
              <a:rect b="b" l="l" r="r" t="t"/>
              <a:pathLst>
                <a:path extrusionOk="0" h="41042" w="6009">
                  <a:moveTo>
                    <a:pt x="2681" y="0"/>
                  </a:moveTo>
                  <a:lnTo>
                    <a:pt x="2311" y="93"/>
                  </a:lnTo>
                  <a:lnTo>
                    <a:pt x="1571" y="647"/>
                  </a:lnTo>
                  <a:lnTo>
                    <a:pt x="740" y="1017"/>
                  </a:lnTo>
                  <a:lnTo>
                    <a:pt x="370" y="1387"/>
                  </a:lnTo>
                  <a:lnTo>
                    <a:pt x="0" y="2126"/>
                  </a:lnTo>
                  <a:lnTo>
                    <a:pt x="0" y="2588"/>
                  </a:lnTo>
                  <a:lnTo>
                    <a:pt x="0" y="36974"/>
                  </a:lnTo>
                  <a:lnTo>
                    <a:pt x="185" y="38083"/>
                  </a:lnTo>
                  <a:lnTo>
                    <a:pt x="1294" y="40117"/>
                  </a:lnTo>
                  <a:lnTo>
                    <a:pt x="2218" y="40856"/>
                  </a:lnTo>
                  <a:lnTo>
                    <a:pt x="2496" y="40949"/>
                  </a:lnTo>
                  <a:lnTo>
                    <a:pt x="3328" y="41041"/>
                  </a:lnTo>
                  <a:lnTo>
                    <a:pt x="3605" y="40949"/>
                  </a:lnTo>
                  <a:lnTo>
                    <a:pt x="4437" y="40487"/>
                  </a:lnTo>
                  <a:lnTo>
                    <a:pt x="5269" y="40025"/>
                  </a:lnTo>
                  <a:lnTo>
                    <a:pt x="5639" y="39655"/>
                  </a:lnTo>
                  <a:lnTo>
                    <a:pt x="6008" y="38915"/>
                  </a:lnTo>
                  <a:lnTo>
                    <a:pt x="5916" y="38453"/>
                  </a:lnTo>
                  <a:lnTo>
                    <a:pt x="5916" y="4160"/>
                  </a:lnTo>
                  <a:lnTo>
                    <a:pt x="5823" y="2958"/>
                  </a:lnTo>
                  <a:lnTo>
                    <a:pt x="4714" y="925"/>
                  </a:lnTo>
                  <a:lnTo>
                    <a:pt x="3790" y="278"/>
                  </a:lnTo>
                  <a:lnTo>
                    <a:pt x="3420" y="93"/>
                  </a:lnTo>
                  <a:lnTo>
                    <a:pt x="2681" y="0"/>
                  </a:lnTo>
                  <a:close/>
                </a:path>
              </a:pathLst>
            </a:custGeom>
            <a:solidFill>
              <a:srgbClr val="005E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37"/>
            <p:cNvSpPr/>
            <p:nvPr/>
          </p:nvSpPr>
          <p:spPr>
            <a:xfrm>
              <a:off x="-974675" y="39375"/>
              <a:ext cx="106325" cy="1005250"/>
            </a:xfrm>
            <a:custGeom>
              <a:rect b="b" l="l" r="r" t="t"/>
              <a:pathLst>
                <a:path extrusionOk="0" h="40210" w="4253">
                  <a:moveTo>
                    <a:pt x="925" y="1"/>
                  </a:moveTo>
                  <a:lnTo>
                    <a:pt x="370" y="370"/>
                  </a:lnTo>
                  <a:lnTo>
                    <a:pt x="0" y="1110"/>
                  </a:lnTo>
                  <a:lnTo>
                    <a:pt x="0" y="1664"/>
                  </a:lnTo>
                  <a:lnTo>
                    <a:pt x="0" y="36050"/>
                  </a:lnTo>
                  <a:lnTo>
                    <a:pt x="93" y="37252"/>
                  </a:lnTo>
                  <a:lnTo>
                    <a:pt x="1202" y="39193"/>
                  </a:lnTo>
                  <a:lnTo>
                    <a:pt x="2126" y="39932"/>
                  </a:lnTo>
                  <a:lnTo>
                    <a:pt x="2589" y="40117"/>
                  </a:lnTo>
                  <a:lnTo>
                    <a:pt x="3328" y="40210"/>
                  </a:lnTo>
                  <a:lnTo>
                    <a:pt x="3883" y="39748"/>
                  </a:lnTo>
                  <a:lnTo>
                    <a:pt x="4252" y="39101"/>
                  </a:lnTo>
                  <a:lnTo>
                    <a:pt x="4252" y="38546"/>
                  </a:lnTo>
                  <a:lnTo>
                    <a:pt x="4252" y="4160"/>
                  </a:lnTo>
                  <a:lnTo>
                    <a:pt x="4068" y="3051"/>
                  </a:lnTo>
                  <a:lnTo>
                    <a:pt x="3051" y="1017"/>
                  </a:lnTo>
                  <a:lnTo>
                    <a:pt x="2126" y="278"/>
                  </a:lnTo>
                  <a:lnTo>
                    <a:pt x="1664" y="1"/>
                  </a:lnTo>
                  <a:close/>
                </a:path>
              </a:pathLst>
            </a:custGeom>
            <a:solidFill>
              <a:srgbClr val="005E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37"/>
            <p:cNvSpPr/>
            <p:nvPr/>
          </p:nvSpPr>
          <p:spPr>
            <a:xfrm>
              <a:off x="-974675" y="39375"/>
              <a:ext cx="106325" cy="1005250"/>
            </a:xfrm>
            <a:custGeom>
              <a:rect b="b" l="l" r="r" t="t"/>
              <a:pathLst>
                <a:path extrusionOk="0" h="40210" w="4253">
                  <a:moveTo>
                    <a:pt x="925" y="1"/>
                  </a:moveTo>
                  <a:lnTo>
                    <a:pt x="370" y="370"/>
                  </a:lnTo>
                  <a:lnTo>
                    <a:pt x="0" y="1110"/>
                  </a:lnTo>
                  <a:lnTo>
                    <a:pt x="0" y="1664"/>
                  </a:lnTo>
                  <a:lnTo>
                    <a:pt x="0" y="36050"/>
                  </a:lnTo>
                  <a:lnTo>
                    <a:pt x="93" y="37252"/>
                  </a:lnTo>
                  <a:lnTo>
                    <a:pt x="1202" y="39193"/>
                  </a:lnTo>
                  <a:lnTo>
                    <a:pt x="2126" y="39932"/>
                  </a:lnTo>
                  <a:lnTo>
                    <a:pt x="2589" y="40117"/>
                  </a:lnTo>
                  <a:lnTo>
                    <a:pt x="3328" y="40210"/>
                  </a:lnTo>
                  <a:lnTo>
                    <a:pt x="3883" y="39748"/>
                  </a:lnTo>
                  <a:lnTo>
                    <a:pt x="4252" y="39101"/>
                  </a:lnTo>
                  <a:lnTo>
                    <a:pt x="4252" y="38546"/>
                  </a:lnTo>
                  <a:lnTo>
                    <a:pt x="4252" y="4160"/>
                  </a:lnTo>
                  <a:lnTo>
                    <a:pt x="4068" y="3051"/>
                  </a:lnTo>
                  <a:lnTo>
                    <a:pt x="3051" y="1017"/>
                  </a:lnTo>
                  <a:lnTo>
                    <a:pt x="2126" y="278"/>
                  </a:lnTo>
                  <a:lnTo>
                    <a:pt x="166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37"/>
            <p:cNvSpPr/>
            <p:nvPr/>
          </p:nvSpPr>
          <p:spPr>
            <a:xfrm>
              <a:off x="-976975" y="1167075"/>
              <a:ext cx="147900" cy="573125"/>
            </a:xfrm>
            <a:custGeom>
              <a:rect b="b" l="l" r="r" t="t"/>
              <a:pathLst>
                <a:path extrusionOk="0" h="22925" w="5916">
                  <a:moveTo>
                    <a:pt x="2681" y="1"/>
                  </a:moveTo>
                  <a:lnTo>
                    <a:pt x="2311" y="186"/>
                  </a:lnTo>
                  <a:lnTo>
                    <a:pt x="1571" y="648"/>
                  </a:lnTo>
                  <a:lnTo>
                    <a:pt x="740" y="1018"/>
                  </a:lnTo>
                  <a:lnTo>
                    <a:pt x="370" y="1387"/>
                  </a:lnTo>
                  <a:lnTo>
                    <a:pt x="0" y="2127"/>
                  </a:lnTo>
                  <a:lnTo>
                    <a:pt x="0" y="2589"/>
                  </a:lnTo>
                  <a:lnTo>
                    <a:pt x="0" y="18765"/>
                  </a:lnTo>
                  <a:lnTo>
                    <a:pt x="185" y="19874"/>
                  </a:lnTo>
                  <a:lnTo>
                    <a:pt x="1294" y="21908"/>
                  </a:lnTo>
                  <a:lnTo>
                    <a:pt x="2218" y="22647"/>
                  </a:lnTo>
                  <a:lnTo>
                    <a:pt x="2496" y="22832"/>
                  </a:lnTo>
                  <a:lnTo>
                    <a:pt x="3328" y="22925"/>
                  </a:lnTo>
                  <a:lnTo>
                    <a:pt x="3605" y="22832"/>
                  </a:lnTo>
                  <a:lnTo>
                    <a:pt x="4437" y="22370"/>
                  </a:lnTo>
                  <a:lnTo>
                    <a:pt x="5269" y="21815"/>
                  </a:lnTo>
                  <a:lnTo>
                    <a:pt x="5639" y="21538"/>
                  </a:lnTo>
                  <a:lnTo>
                    <a:pt x="5916" y="20706"/>
                  </a:lnTo>
                  <a:lnTo>
                    <a:pt x="5916" y="20337"/>
                  </a:lnTo>
                  <a:lnTo>
                    <a:pt x="5916" y="4160"/>
                  </a:lnTo>
                  <a:lnTo>
                    <a:pt x="5823" y="2959"/>
                  </a:lnTo>
                  <a:lnTo>
                    <a:pt x="4714" y="1018"/>
                  </a:lnTo>
                  <a:lnTo>
                    <a:pt x="3790" y="278"/>
                  </a:lnTo>
                  <a:lnTo>
                    <a:pt x="3420" y="93"/>
                  </a:lnTo>
                  <a:lnTo>
                    <a:pt x="2681" y="1"/>
                  </a:lnTo>
                  <a:close/>
                </a:path>
              </a:pathLst>
            </a:custGeom>
            <a:solidFill>
              <a:srgbClr val="005E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37"/>
            <p:cNvSpPr/>
            <p:nvPr/>
          </p:nvSpPr>
          <p:spPr>
            <a:xfrm>
              <a:off x="-976975" y="1167075"/>
              <a:ext cx="147900" cy="573125"/>
            </a:xfrm>
            <a:custGeom>
              <a:rect b="b" l="l" r="r" t="t"/>
              <a:pathLst>
                <a:path extrusionOk="0" h="22925" w="5916">
                  <a:moveTo>
                    <a:pt x="2681" y="1"/>
                  </a:moveTo>
                  <a:lnTo>
                    <a:pt x="2311" y="186"/>
                  </a:lnTo>
                  <a:lnTo>
                    <a:pt x="1571" y="648"/>
                  </a:lnTo>
                  <a:lnTo>
                    <a:pt x="740" y="1018"/>
                  </a:lnTo>
                  <a:lnTo>
                    <a:pt x="370" y="1387"/>
                  </a:lnTo>
                  <a:lnTo>
                    <a:pt x="0" y="2127"/>
                  </a:lnTo>
                  <a:lnTo>
                    <a:pt x="0" y="2589"/>
                  </a:lnTo>
                  <a:lnTo>
                    <a:pt x="0" y="18765"/>
                  </a:lnTo>
                  <a:lnTo>
                    <a:pt x="185" y="19874"/>
                  </a:lnTo>
                  <a:lnTo>
                    <a:pt x="1294" y="21908"/>
                  </a:lnTo>
                  <a:lnTo>
                    <a:pt x="2218" y="22647"/>
                  </a:lnTo>
                  <a:lnTo>
                    <a:pt x="2496" y="22832"/>
                  </a:lnTo>
                  <a:lnTo>
                    <a:pt x="3328" y="22925"/>
                  </a:lnTo>
                  <a:lnTo>
                    <a:pt x="3605" y="22832"/>
                  </a:lnTo>
                  <a:lnTo>
                    <a:pt x="4437" y="22370"/>
                  </a:lnTo>
                  <a:lnTo>
                    <a:pt x="5269" y="21815"/>
                  </a:lnTo>
                  <a:lnTo>
                    <a:pt x="5639" y="21538"/>
                  </a:lnTo>
                  <a:lnTo>
                    <a:pt x="5916" y="20706"/>
                  </a:lnTo>
                  <a:lnTo>
                    <a:pt x="5916" y="20337"/>
                  </a:lnTo>
                  <a:lnTo>
                    <a:pt x="5916" y="4160"/>
                  </a:lnTo>
                  <a:lnTo>
                    <a:pt x="5823" y="2959"/>
                  </a:lnTo>
                  <a:lnTo>
                    <a:pt x="4714" y="1018"/>
                  </a:lnTo>
                  <a:lnTo>
                    <a:pt x="3790" y="278"/>
                  </a:lnTo>
                  <a:lnTo>
                    <a:pt x="3420" y="93"/>
                  </a:lnTo>
                  <a:lnTo>
                    <a:pt x="2681" y="1"/>
                  </a:lnTo>
                  <a:close/>
                </a:path>
              </a:pathLst>
            </a:custGeom>
            <a:solidFill>
              <a:srgbClr val="005E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37"/>
            <p:cNvSpPr/>
            <p:nvPr/>
          </p:nvSpPr>
          <p:spPr>
            <a:xfrm>
              <a:off x="-974675" y="1187875"/>
              <a:ext cx="106325" cy="550025"/>
            </a:xfrm>
            <a:custGeom>
              <a:rect b="b" l="l" r="r" t="t"/>
              <a:pathLst>
                <a:path extrusionOk="0" h="22001" w="4253">
                  <a:moveTo>
                    <a:pt x="925" y="1"/>
                  </a:moveTo>
                  <a:lnTo>
                    <a:pt x="370" y="463"/>
                  </a:lnTo>
                  <a:lnTo>
                    <a:pt x="0" y="1202"/>
                  </a:lnTo>
                  <a:lnTo>
                    <a:pt x="0" y="1757"/>
                  </a:lnTo>
                  <a:lnTo>
                    <a:pt x="0" y="17933"/>
                  </a:lnTo>
                  <a:lnTo>
                    <a:pt x="93" y="19042"/>
                  </a:lnTo>
                  <a:lnTo>
                    <a:pt x="1202" y="20983"/>
                  </a:lnTo>
                  <a:lnTo>
                    <a:pt x="2126" y="21815"/>
                  </a:lnTo>
                  <a:lnTo>
                    <a:pt x="2589" y="22000"/>
                  </a:lnTo>
                  <a:lnTo>
                    <a:pt x="3328" y="22000"/>
                  </a:lnTo>
                  <a:lnTo>
                    <a:pt x="3883" y="21631"/>
                  </a:lnTo>
                  <a:lnTo>
                    <a:pt x="4252" y="20891"/>
                  </a:lnTo>
                  <a:lnTo>
                    <a:pt x="4252" y="20429"/>
                  </a:lnTo>
                  <a:lnTo>
                    <a:pt x="4252" y="4160"/>
                  </a:lnTo>
                  <a:lnTo>
                    <a:pt x="4068" y="2959"/>
                  </a:lnTo>
                  <a:lnTo>
                    <a:pt x="2958" y="1018"/>
                  </a:lnTo>
                  <a:lnTo>
                    <a:pt x="2126" y="278"/>
                  </a:lnTo>
                  <a:lnTo>
                    <a:pt x="1664" y="93"/>
                  </a:lnTo>
                  <a:lnTo>
                    <a:pt x="925" y="1"/>
                  </a:lnTo>
                  <a:close/>
                </a:path>
              </a:pathLst>
            </a:custGeom>
            <a:solidFill>
              <a:srgbClr val="005E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37"/>
            <p:cNvSpPr/>
            <p:nvPr/>
          </p:nvSpPr>
          <p:spPr>
            <a:xfrm>
              <a:off x="-974675" y="1187875"/>
              <a:ext cx="106325" cy="550025"/>
            </a:xfrm>
            <a:custGeom>
              <a:rect b="b" l="l" r="r" t="t"/>
              <a:pathLst>
                <a:path extrusionOk="0" h="22001" w="4253">
                  <a:moveTo>
                    <a:pt x="925" y="1"/>
                  </a:moveTo>
                  <a:lnTo>
                    <a:pt x="370" y="463"/>
                  </a:lnTo>
                  <a:lnTo>
                    <a:pt x="0" y="1202"/>
                  </a:lnTo>
                  <a:lnTo>
                    <a:pt x="0" y="1757"/>
                  </a:lnTo>
                  <a:lnTo>
                    <a:pt x="0" y="17933"/>
                  </a:lnTo>
                  <a:lnTo>
                    <a:pt x="93" y="19042"/>
                  </a:lnTo>
                  <a:lnTo>
                    <a:pt x="1202" y="20983"/>
                  </a:lnTo>
                  <a:lnTo>
                    <a:pt x="2126" y="21815"/>
                  </a:lnTo>
                  <a:lnTo>
                    <a:pt x="2589" y="22000"/>
                  </a:lnTo>
                  <a:lnTo>
                    <a:pt x="3328" y="22000"/>
                  </a:lnTo>
                  <a:lnTo>
                    <a:pt x="3883" y="21631"/>
                  </a:lnTo>
                  <a:lnTo>
                    <a:pt x="4252" y="20891"/>
                  </a:lnTo>
                  <a:lnTo>
                    <a:pt x="4252" y="20429"/>
                  </a:lnTo>
                  <a:lnTo>
                    <a:pt x="4252" y="4160"/>
                  </a:lnTo>
                  <a:lnTo>
                    <a:pt x="4068" y="2959"/>
                  </a:lnTo>
                  <a:lnTo>
                    <a:pt x="2958" y="1018"/>
                  </a:lnTo>
                  <a:lnTo>
                    <a:pt x="2126" y="278"/>
                  </a:lnTo>
                  <a:lnTo>
                    <a:pt x="1664" y="93"/>
                  </a:lnTo>
                  <a:lnTo>
                    <a:pt x="92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37"/>
            <p:cNvSpPr/>
            <p:nvPr/>
          </p:nvSpPr>
          <p:spPr>
            <a:xfrm>
              <a:off x="525" y="-122375"/>
              <a:ext cx="2061300" cy="2195350"/>
            </a:xfrm>
            <a:custGeom>
              <a:rect b="b" l="l" r="r" t="t"/>
              <a:pathLst>
                <a:path extrusionOk="0" h="87814" w="82452">
                  <a:moveTo>
                    <a:pt x="58419" y="0"/>
                  </a:moveTo>
                  <a:lnTo>
                    <a:pt x="53612" y="93"/>
                  </a:lnTo>
                  <a:lnTo>
                    <a:pt x="46310" y="647"/>
                  </a:lnTo>
                  <a:lnTo>
                    <a:pt x="41503" y="740"/>
                  </a:lnTo>
                  <a:lnTo>
                    <a:pt x="36512" y="832"/>
                  </a:lnTo>
                  <a:lnTo>
                    <a:pt x="26621" y="1479"/>
                  </a:lnTo>
                  <a:lnTo>
                    <a:pt x="21630" y="2034"/>
                  </a:lnTo>
                  <a:lnTo>
                    <a:pt x="19781" y="2311"/>
                  </a:lnTo>
                  <a:lnTo>
                    <a:pt x="16916" y="3420"/>
                  </a:lnTo>
                  <a:lnTo>
                    <a:pt x="15344" y="4622"/>
                  </a:lnTo>
                  <a:lnTo>
                    <a:pt x="14882" y="5361"/>
                  </a:lnTo>
                  <a:lnTo>
                    <a:pt x="14605" y="6101"/>
                  </a:lnTo>
                  <a:lnTo>
                    <a:pt x="14420" y="7487"/>
                  </a:lnTo>
                  <a:lnTo>
                    <a:pt x="14605" y="8134"/>
                  </a:lnTo>
                  <a:lnTo>
                    <a:pt x="14512" y="9244"/>
                  </a:lnTo>
                  <a:lnTo>
                    <a:pt x="13773" y="11370"/>
                  </a:lnTo>
                  <a:lnTo>
                    <a:pt x="13033" y="12294"/>
                  </a:lnTo>
                  <a:lnTo>
                    <a:pt x="11924" y="13496"/>
                  </a:lnTo>
                  <a:lnTo>
                    <a:pt x="9244" y="15714"/>
                  </a:lnTo>
                  <a:lnTo>
                    <a:pt x="8042" y="16823"/>
                  </a:lnTo>
                  <a:lnTo>
                    <a:pt x="7210" y="17933"/>
                  </a:lnTo>
                  <a:lnTo>
                    <a:pt x="5823" y="20243"/>
                  </a:lnTo>
                  <a:lnTo>
                    <a:pt x="4991" y="22924"/>
                  </a:lnTo>
                  <a:lnTo>
                    <a:pt x="4991" y="25697"/>
                  </a:lnTo>
                  <a:lnTo>
                    <a:pt x="5176" y="27084"/>
                  </a:lnTo>
                  <a:lnTo>
                    <a:pt x="5269" y="27916"/>
                  </a:lnTo>
                  <a:lnTo>
                    <a:pt x="5546" y="28747"/>
                  </a:lnTo>
                  <a:lnTo>
                    <a:pt x="6286" y="30226"/>
                  </a:lnTo>
                  <a:lnTo>
                    <a:pt x="7210" y="32445"/>
                  </a:lnTo>
                  <a:lnTo>
                    <a:pt x="7580" y="34016"/>
                  </a:lnTo>
                  <a:lnTo>
                    <a:pt x="7580" y="34848"/>
                  </a:lnTo>
                  <a:lnTo>
                    <a:pt x="7487" y="35680"/>
                  </a:lnTo>
                  <a:lnTo>
                    <a:pt x="6840" y="37344"/>
                  </a:lnTo>
                  <a:lnTo>
                    <a:pt x="5269" y="39655"/>
                  </a:lnTo>
                  <a:lnTo>
                    <a:pt x="4067" y="41134"/>
                  </a:lnTo>
                  <a:lnTo>
                    <a:pt x="2681" y="43167"/>
                  </a:lnTo>
                  <a:lnTo>
                    <a:pt x="832" y="47604"/>
                  </a:lnTo>
                  <a:lnTo>
                    <a:pt x="0" y="52318"/>
                  </a:lnTo>
                  <a:lnTo>
                    <a:pt x="277" y="57033"/>
                  </a:lnTo>
                  <a:lnTo>
                    <a:pt x="1017" y="59343"/>
                  </a:lnTo>
                  <a:lnTo>
                    <a:pt x="2126" y="62209"/>
                  </a:lnTo>
                  <a:lnTo>
                    <a:pt x="4991" y="67385"/>
                  </a:lnTo>
                  <a:lnTo>
                    <a:pt x="6840" y="69789"/>
                  </a:lnTo>
                  <a:lnTo>
                    <a:pt x="12479" y="77738"/>
                  </a:lnTo>
                  <a:lnTo>
                    <a:pt x="13773" y="79309"/>
                  </a:lnTo>
                  <a:lnTo>
                    <a:pt x="16916" y="81990"/>
                  </a:lnTo>
                  <a:lnTo>
                    <a:pt x="18764" y="83007"/>
                  </a:lnTo>
                  <a:lnTo>
                    <a:pt x="20521" y="84024"/>
                  </a:lnTo>
                  <a:lnTo>
                    <a:pt x="24310" y="85595"/>
                  </a:lnTo>
                  <a:lnTo>
                    <a:pt x="28285" y="86797"/>
                  </a:lnTo>
                  <a:lnTo>
                    <a:pt x="32260" y="87536"/>
                  </a:lnTo>
                  <a:lnTo>
                    <a:pt x="34386" y="87628"/>
                  </a:lnTo>
                  <a:lnTo>
                    <a:pt x="37713" y="87813"/>
                  </a:lnTo>
                  <a:lnTo>
                    <a:pt x="44461" y="87166"/>
                  </a:lnTo>
                  <a:lnTo>
                    <a:pt x="50932" y="85410"/>
                  </a:lnTo>
                  <a:lnTo>
                    <a:pt x="57125" y="82729"/>
                  </a:lnTo>
                  <a:lnTo>
                    <a:pt x="59990" y="80881"/>
                  </a:lnTo>
                  <a:lnTo>
                    <a:pt x="61377" y="79864"/>
                  </a:lnTo>
                  <a:lnTo>
                    <a:pt x="63503" y="77183"/>
                  </a:lnTo>
                  <a:lnTo>
                    <a:pt x="65444" y="72377"/>
                  </a:lnTo>
                  <a:lnTo>
                    <a:pt x="66646" y="67108"/>
                  </a:lnTo>
                  <a:lnTo>
                    <a:pt x="67662" y="63688"/>
                  </a:lnTo>
                  <a:lnTo>
                    <a:pt x="69141" y="60637"/>
                  </a:lnTo>
                  <a:lnTo>
                    <a:pt x="71267" y="58049"/>
                  </a:lnTo>
                  <a:lnTo>
                    <a:pt x="72746" y="57033"/>
                  </a:lnTo>
                  <a:lnTo>
                    <a:pt x="73578" y="56478"/>
                  </a:lnTo>
                  <a:lnTo>
                    <a:pt x="75334" y="54999"/>
                  </a:lnTo>
                  <a:lnTo>
                    <a:pt x="77738" y="52318"/>
                  </a:lnTo>
                  <a:lnTo>
                    <a:pt x="80234" y="47881"/>
                  </a:lnTo>
                  <a:lnTo>
                    <a:pt x="81805" y="42890"/>
                  </a:lnTo>
                  <a:lnTo>
                    <a:pt x="82452" y="37621"/>
                  </a:lnTo>
                  <a:lnTo>
                    <a:pt x="82082" y="32352"/>
                  </a:lnTo>
                  <a:lnTo>
                    <a:pt x="80881" y="28563"/>
                  </a:lnTo>
                  <a:lnTo>
                    <a:pt x="79679" y="26252"/>
                  </a:lnTo>
                  <a:lnTo>
                    <a:pt x="78200" y="24126"/>
                  </a:lnTo>
                  <a:lnTo>
                    <a:pt x="76351" y="22277"/>
                  </a:lnTo>
                  <a:lnTo>
                    <a:pt x="75242" y="21445"/>
                  </a:lnTo>
                  <a:lnTo>
                    <a:pt x="75427" y="19874"/>
                  </a:lnTo>
                  <a:lnTo>
                    <a:pt x="75704" y="11832"/>
                  </a:lnTo>
                  <a:lnTo>
                    <a:pt x="75057" y="8042"/>
                  </a:lnTo>
                  <a:lnTo>
                    <a:pt x="74133" y="6008"/>
                  </a:lnTo>
                  <a:lnTo>
                    <a:pt x="73578" y="5361"/>
                  </a:lnTo>
                  <a:lnTo>
                    <a:pt x="72192" y="4252"/>
                  </a:lnTo>
                  <a:lnTo>
                    <a:pt x="69141" y="2496"/>
                  </a:lnTo>
                  <a:lnTo>
                    <a:pt x="65999" y="1202"/>
                  </a:lnTo>
                  <a:lnTo>
                    <a:pt x="62578" y="370"/>
                  </a:lnTo>
                  <a:lnTo>
                    <a:pt x="60822" y="185"/>
                  </a:lnTo>
                  <a:lnTo>
                    <a:pt x="58419" y="0"/>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37"/>
            <p:cNvSpPr/>
            <p:nvPr/>
          </p:nvSpPr>
          <p:spPr>
            <a:xfrm>
              <a:off x="1733675" y="1014575"/>
              <a:ext cx="2130650" cy="1751650"/>
            </a:xfrm>
            <a:custGeom>
              <a:rect b="b" l="l" r="r" t="t"/>
              <a:pathLst>
                <a:path extrusionOk="0" h="70066" w="85226">
                  <a:moveTo>
                    <a:pt x="0" y="0"/>
                  </a:moveTo>
                  <a:lnTo>
                    <a:pt x="8042" y="43075"/>
                  </a:lnTo>
                  <a:lnTo>
                    <a:pt x="20336" y="51117"/>
                  </a:lnTo>
                  <a:lnTo>
                    <a:pt x="37067" y="62024"/>
                  </a:lnTo>
                  <a:lnTo>
                    <a:pt x="40117" y="64150"/>
                  </a:lnTo>
                  <a:lnTo>
                    <a:pt x="44924" y="67015"/>
                  </a:lnTo>
                  <a:lnTo>
                    <a:pt x="49268" y="68864"/>
                  </a:lnTo>
                  <a:lnTo>
                    <a:pt x="54075" y="69696"/>
                  </a:lnTo>
                  <a:lnTo>
                    <a:pt x="57125" y="69696"/>
                  </a:lnTo>
                  <a:lnTo>
                    <a:pt x="74410" y="69881"/>
                  </a:lnTo>
                  <a:lnTo>
                    <a:pt x="77923" y="70066"/>
                  </a:lnTo>
                  <a:lnTo>
                    <a:pt x="85225" y="51209"/>
                  </a:lnTo>
                  <a:lnTo>
                    <a:pt x="54444" y="43075"/>
                  </a:lnTo>
                  <a:lnTo>
                    <a:pt x="41596" y="31243"/>
                  </a:lnTo>
                  <a:lnTo>
                    <a:pt x="21075" y="11739"/>
                  </a:lnTo>
                  <a:lnTo>
                    <a:pt x="17840" y="8504"/>
                  </a:lnTo>
                  <a:lnTo>
                    <a:pt x="13034" y="3975"/>
                  </a:lnTo>
                  <a:lnTo>
                    <a:pt x="9798" y="1941"/>
                  </a:lnTo>
                  <a:lnTo>
                    <a:pt x="7580" y="1017"/>
                  </a:lnTo>
                  <a:lnTo>
                    <a:pt x="3605" y="185"/>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37"/>
            <p:cNvSpPr/>
            <p:nvPr/>
          </p:nvSpPr>
          <p:spPr>
            <a:xfrm>
              <a:off x="2914525" y="1347325"/>
              <a:ext cx="1830225" cy="2206925"/>
            </a:xfrm>
            <a:custGeom>
              <a:rect b="b" l="l" r="r" t="t"/>
              <a:pathLst>
                <a:path extrusionOk="0" h="88277" w="73209">
                  <a:moveTo>
                    <a:pt x="71915" y="1"/>
                  </a:moveTo>
                  <a:lnTo>
                    <a:pt x="15530" y="19874"/>
                  </a:lnTo>
                  <a:lnTo>
                    <a:pt x="0" y="86890"/>
                  </a:lnTo>
                  <a:lnTo>
                    <a:pt x="1387" y="88276"/>
                  </a:lnTo>
                  <a:lnTo>
                    <a:pt x="54907" y="68310"/>
                  </a:lnTo>
                  <a:lnTo>
                    <a:pt x="73209" y="1387"/>
                  </a:lnTo>
                  <a:lnTo>
                    <a:pt x="71915" y="1"/>
                  </a:lnTo>
                  <a:close/>
                </a:path>
              </a:pathLst>
            </a:custGeom>
            <a:solidFill>
              <a:srgbClr val="005E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37"/>
            <p:cNvSpPr/>
            <p:nvPr/>
          </p:nvSpPr>
          <p:spPr>
            <a:xfrm>
              <a:off x="2914525" y="1844175"/>
              <a:ext cx="420600" cy="1710075"/>
            </a:xfrm>
            <a:custGeom>
              <a:rect b="b" l="l" r="r" t="t"/>
              <a:pathLst>
                <a:path extrusionOk="0" h="68403" w="16824">
                  <a:moveTo>
                    <a:pt x="15530" y="0"/>
                  </a:moveTo>
                  <a:lnTo>
                    <a:pt x="0" y="67016"/>
                  </a:lnTo>
                  <a:lnTo>
                    <a:pt x="1387" y="68402"/>
                  </a:lnTo>
                  <a:lnTo>
                    <a:pt x="16824" y="1387"/>
                  </a:lnTo>
                  <a:lnTo>
                    <a:pt x="15530" y="0"/>
                  </a:lnTo>
                  <a:close/>
                </a:path>
              </a:pathLst>
            </a:custGeom>
            <a:solidFill>
              <a:srgbClr val="337E9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37"/>
            <p:cNvSpPr/>
            <p:nvPr/>
          </p:nvSpPr>
          <p:spPr>
            <a:xfrm>
              <a:off x="2949175" y="1382000"/>
              <a:ext cx="1795575" cy="2172250"/>
            </a:xfrm>
            <a:custGeom>
              <a:rect b="b" l="l" r="r" t="t"/>
              <a:pathLst>
                <a:path extrusionOk="0" h="86890" w="71823">
                  <a:moveTo>
                    <a:pt x="71823" y="0"/>
                  </a:moveTo>
                  <a:lnTo>
                    <a:pt x="15438" y="19874"/>
                  </a:lnTo>
                  <a:lnTo>
                    <a:pt x="1" y="86889"/>
                  </a:lnTo>
                  <a:lnTo>
                    <a:pt x="53521" y="66923"/>
                  </a:lnTo>
                  <a:lnTo>
                    <a:pt x="71823" y="0"/>
                  </a:lnTo>
                  <a:close/>
                </a:path>
              </a:pathLst>
            </a:custGeom>
            <a:solidFill>
              <a:srgbClr val="005E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37"/>
            <p:cNvSpPr/>
            <p:nvPr/>
          </p:nvSpPr>
          <p:spPr>
            <a:xfrm>
              <a:off x="4076900" y="2708425"/>
              <a:ext cx="302750" cy="99400"/>
            </a:xfrm>
            <a:custGeom>
              <a:rect b="b" l="l" r="r" t="t"/>
              <a:pathLst>
                <a:path extrusionOk="0" h="3976" w="12110">
                  <a:moveTo>
                    <a:pt x="12109" y="1"/>
                  </a:moveTo>
                  <a:lnTo>
                    <a:pt x="0" y="186"/>
                  </a:lnTo>
                  <a:lnTo>
                    <a:pt x="370" y="740"/>
                  </a:lnTo>
                  <a:lnTo>
                    <a:pt x="2034" y="2035"/>
                  </a:lnTo>
                  <a:lnTo>
                    <a:pt x="4899" y="3329"/>
                  </a:lnTo>
                  <a:lnTo>
                    <a:pt x="8782" y="3976"/>
                  </a:lnTo>
                  <a:lnTo>
                    <a:pt x="11092" y="3883"/>
                  </a:lnTo>
                  <a:lnTo>
                    <a:pt x="12109"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37"/>
            <p:cNvSpPr/>
            <p:nvPr/>
          </p:nvSpPr>
          <p:spPr>
            <a:xfrm>
              <a:off x="3663250" y="1652375"/>
              <a:ext cx="667875" cy="305050"/>
            </a:xfrm>
            <a:custGeom>
              <a:rect b="b" l="l" r="r" t="t"/>
              <a:pathLst>
                <a:path extrusionOk="0" h="12202" w="26715">
                  <a:moveTo>
                    <a:pt x="25697" y="0"/>
                  </a:moveTo>
                  <a:lnTo>
                    <a:pt x="22462" y="740"/>
                  </a:lnTo>
                  <a:lnTo>
                    <a:pt x="19412" y="2126"/>
                  </a:lnTo>
                  <a:lnTo>
                    <a:pt x="9151" y="5177"/>
                  </a:lnTo>
                  <a:lnTo>
                    <a:pt x="5916" y="6656"/>
                  </a:lnTo>
                  <a:lnTo>
                    <a:pt x="2219" y="8504"/>
                  </a:lnTo>
                  <a:lnTo>
                    <a:pt x="740" y="9521"/>
                  </a:lnTo>
                  <a:lnTo>
                    <a:pt x="463" y="9983"/>
                  </a:lnTo>
                  <a:lnTo>
                    <a:pt x="0" y="12202"/>
                  </a:lnTo>
                  <a:lnTo>
                    <a:pt x="26252" y="2958"/>
                  </a:lnTo>
                  <a:lnTo>
                    <a:pt x="26714" y="647"/>
                  </a:lnTo>
                  <a:lnTo>
                    <a:pt x="26714" y="462"/>
                  </a:lnTo>
                  <a:lnTo>
                    <a:pt x="26529" y="185"/>
                  </a:lnTo>
                  <a:lnTo>
                    <a:pt x="25697"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37"/>
            <p:cNvSpPr/>
            <p:nvPr/>
          </p:nvSpPr>
          <p:spPr>
            <a:xfrm>
              <a:off x="3679425" y="1449000"/>
              <a:ext cx="725625" cy="307375"/>
            </a:xfrm>
            <a:custGeom>
              <a:rect b="b" l="l" r="r" t="t"/>
              <a:pathLst>
                <a:path extrusionOk="0" h="12295" w="29025">
                  <a:moveTo>
                    <a:pt x="19042" y="1"/>
                  </a:moveTo>
                  <a:lnTo>
                    <a:pt x="16454" y="648"/>
                  </a:lnTo>
                  <a:lnTo>
                    <a:pt x="14882" y="1110"/>
                  </a:lnTo>
                  <a:lnTo>
                    <a:pt x="12479" y="2127"/>
                  </a:lnTo>
                  <a:lnTo>
                    <a:pt x="9891" y="3791"/>
                  </a:lnTo>
                  <a:lnTo>
                    <a:pt x="7857" y="6656"/>
                  </a:lnTo>
                  <a:lnTo>
                    <a:pt x="7765" y="7211"/>
                  </a:lnTo>
                  <a:lnTo>
                    <a:pt x="5824" y="8043"/>
                  </a:lnTo>
                  <a:lnTo>
                    <a:pt x="3790" y="8597"/>
                  </a:lnTo>
                  <a:lnTo>
                    <a:pt x="1942" y="9337"/>
                  </a:lnTo>
                  <a:lnTo>
                    <a:pt x="555" y="10354"/>
                  </a:lnTo>
                  <a:lnTo>
                    <a:pt x="463" y="10908"/>
                  </a:lnTo>
                  <a:lnTo>
                    <a:pt x="0" y="12295"/>
                  </a:lnTo>
                  <a:lnTo>
                    <a:pt x="28748" y="2219"/>
                  </a:lnTo>
                  <a:lnTo>
                    <a:pt x="28748" y="1942"/>
                  </a:lnTo>
                  <a:lnTo>
                    <a:pt x="29025" y="833"/>
                  </a:lnTo>
                  <a:lnTo>
                    <a:pt x="29025" y="556"/>
                  </a:lnTo>
                  <a:lnTo>
                    <a:pt x="28563" y="278"/>
                  </a:lnTo>
                  <a:lnTo>
                    <a:pt x="27361" y="371"/>
                  </a:lnTo>
                  <a:lnTo>
                    <a:pt x="26067" y="740"/>
                  </a:lnTo>
                  <a:lnTo>
                    <a:pt x="22832" y="1850"/>
                  </a:lnTo>
                  <a:lnTo>
                    <a:pt x="22832" y="1665"/>
                  </a:lnTo>
                  <a:lnTo>
                    <a:pt x="22832" y="925"/>
                  </a:lnTo>
                  <a:lnTo>
                    <a:pt x="21908" y="93"/>
                  </a:lnTo>
                  <a:lnTo>
                    <a:pt x="19042" y="1"/>
                  </a:lnTo>
                  <a:close/>
                </a:path>
              </a:pathLst>
            </a:custGeom>
            <a:solidFill>
              <a:srgbClr val="3535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37"/>
            <p:cNvSpPr/>
            <p:nvPr/>
          </p:nvSpPr>
          <p:spPr>
            <a:xfrm>
              <a:off x="3753375" y="1509100"/>
              <a:ext cx="596225" cy="385925"/>
            </a:xfrm>
            <a:custGeom>
              <a:rect b="b" l="l" r="r" t="t"/>
              <a:pathLst>
                <a:path extrusionOk="0" h="15437" w="23849">
                  <a:moveTo>
                    <a:pt x="23849" y="0"/>
                  </a:moveTo>
                  <a:lnTo>
                    <a:pt x="555" y="8597"/>
                  </a:lnTo>
                  <a:lnTo>
                    <a:pt x="0" y="11277"/>
                  </a:lnTo>
                  <a:lnTo>
                    <a:pt x="1849" y="10538"/>
                  </a:lnTo>
                  <a:lnTo>
                    <a:pt x="3790" y="10353"/>
                  </a:lnTo>
                  <a:lnTo>
                    <a:pt x="4345" y="10815"/>
                  </a:lnTo>
                  <a:lnTo>
                    <a:pt x="4345" y="11185"/>
                  </a:lnTo>
                  <a:lnTo>
                    <a:pt x="3698" y="13865"/>
                  </a:lnTo>
                  <a:lnTo>
                    <a:pt x="3328" y="15437"/>
                  </a:lnTo>
                  <a:lnTo>
                    <a:pt x="18302" y="9521"/>
                  </a:lnTo>
                  <a:lnTo>
                    <a:pt x="18302" y="9151"/>
                  </a:lnTo>
                  <a:lnTo>
                    <a:pt x="18857" y="6471"/>
                  </a:lnTo>
                  <a:lnTo>
                    <a:pt x="18950" y="5824"/>
                  </a:lnTo>
                  <a:lnTo>
                    <a:pt x="19597" y="4807"/>
                  </a:lnTo>
                  <a:lnTo>
                    <a:pt x="21168" y="3605"/>
                  </a:lnTo>
                  <a:lnTo>
                    <a:pt x="23017" y="2773"/>
                  </a:lnTo>
                  <a:lnTo>
                    <a:pt x="23849" y="0"/>
                  </a:lnTo>
                  <a:close/>
                </a:path>
              </a:pathLst>
            </a:custGeom>
            <a:solidFill>
              <a:srgbClr val="3535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37"/>
            <p:cNvSpPr/>
            <p:nvPr/>
          </p:nvSpPr>
          <p:spPr>
            <a:xfrm>
              <a:off x="3684050" y="1652375"/>
              <a:ext cx="665550" cy="309675"/>
            </a:xfrm>
            <a:custGeom>
              <a:rect b="b" l="l" r="r" t="t"/>
              <a:pathLst>
                <a:path extrusionOk="0" h="12387" w="26622">
                  <a:moveTo>
                    <a:pt x="25605" y="0"/>
                  </a:moveTo>
                  <a:lnTo>
                    <a:pt x="22462" y="740"/>
                  </a:lnTo>
                  <a:lnTo>
                    <a:pt x="19319" y="2126"/>
                  </a:lnTo>
                  <a:lnTo>
                    <a:pt x="9151" y="5177"/>
                  </a:lnTo>
                  <a:lnTo>
                    <a:pt x="5916" y="6656"/>
                  </a:lnTo>
                  <a:lnTo>
                    <a:pt x="2126" y="8504"/>
                  </a:lnTo>
                  <a:lnTo>
                    <a:pt x="647" y="9613"/>
                  </a:lnTo>
                  <a:lnTo>
                    <a:pt x="462" y="9983"/>
                  </a:lnTo>
                  <a:lnTo>
                    <a:pt x="0" y="12386"/>
                  </a:lnTo>
                  <a:lnTo>
                    <a:pt x="26159" y="2958"/>
                  </a:lnTo>
                  <a:lnTo>
                    <a:pt x="26344" y="2403"/>
                  </a:lnTo>
                  <a:lnTo>
                    <a:pt x="26622" y="740"/>
                  </a:lnTo>
                  <a:lnTo>
                    <a:pt x="26622" y="462"/>
                  </a:lnTo>
                  <a:lnTo>
                    <a:pt x="26437" y="185"/>
                  </a:lnTo>
                  <a:lnTo>
                    <a:pt x="25605" y="0"/>
                  </a:lnTo>
                  <a:close/>
                </a:path>
              </a:pathLst>
            </a:custGeom>
            <a:solidFill>
              <a:srgbClr val="3535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37"/>
            <p:cNvSpPr/>
            <p:nvPr/>
          </p:nvSpPr>
          <p:spPr>
            <a:xfrm>
              <a:off x="3947475" y="1920425"/>
              <a:ext cx="753375" cy="845800"/>
            </a:xfrm>
            <a:custGeom>
              <a:rect b="b" l="l" r="r" t="t"/>
              <a:pathLst>
                <a:path extrusionOk="0" h="33832" w="30135">
                  <a:moveTo>
                    <a:pt x="27731" y="1"/>
                  </a:moveTo>
                  <a:lnTo>
                    <a:pt x="26437" y="555"/>
                  </a:lnTo>
                  <a:lnTo>
                    <a:pt x="25605" y="1387"/>
                  </a:lnTo>
                  <a:lnTo>
                    <a:pt x="24589" y="4992"/>
                  </a:lnTo>
                  <a:lnTo>
                    <a:pt x="23017" y="10631"/>
                  </a:lnTo>
                  <a:lnTo>
                    <a:pt x="22925" y="11000"/>
                  </a:lnTo>
                  <a:lnTo>
                    <a:pt x="21908" y="11925"/>
                  </a:lnTo>
                  <a:lnTo>
                    <a:pt x="19597" y="13404"/>
                  </a:lnTo>
                  <a:lnTo>
                    <a:pt x="15160" y="15437"/>
                  </a:lnTo>
                  <a:lnTo>
                    <a:pt x="10538" y="16916"/>
                  </a:lnTo>
                  <a:lnTo>
                    <a:pt x="8690" y="17286"/>
                  </a:lnTo>
                  <a:lnTo>
                    <a:pt x="5639" y="17748"/>
                  </a:lnTo>
                  <a:lnTo>
                    <a:pt x="2497" y="18672"/>
                  </a:lnTo>
                  <a:lnTo>
                    <a:pt x="1203" y="19504"/>
                  </a:lnTo>
                  <a:lnTo>
                    <a:pt x="371" y="20521"/>
                  </a:lnTo>
                  <a:lnTo>
                    <a:pt x="1" y="21908"/>
                  </a:lnTo>
                  <a:lnTo>
                    <a:pt x="278" y="24311"/>
                  </a:lnTo>
                  <a:lnTo>
                    <a:pt x="1018" y="26529"/>
                  </a:lnTo>
                  <a:lnTo>
                    <a:pt x="1387" y="27639"/>
                  </a:lnTo>
                  <a:lnTo>
                    <a:pt x="2497" y="29395"/>
                  </a:lnTo>
                  <a:lnTo>
                    <a:pt x="3883" y="30966"/>
                  </a:lnTo>
                  <a:lnTo>
                    <a:pt x="5547" y="32168"/>
                  </a:lnTo>
                  <a:lnTo>
                    <a:pt x="7581" y="33000"/>
                  </a:lnTo>
                  <a:lnTo>
                    <a:pt x="9891" y="33555"/>
                  </a:lnTo>
                  <a:lnTo>
                    <a:pt x="13774" y="33832"/>
                  </a:lnTo>
                  <a:lnTo>
                    <a:pt x="16639" y="33555"/>
                  </a:lnTo>
                  <a:lnTo>
                    <a:pt x="18118" y="33277"/>
                  </a:lnTo>
                  <a:lnTo>
                    <a:pt x="21261" y="31891"/>
                  </a:lnTo>
                  <a:lnTo>
                    <a:pt x="24219" y="29580"/>
                  </a:lnTo>
                  <a:lnTo>
                    <a:pt x="26715" y="26160"/>
                  </a:lnTo>
                  <a:lnTo>
                    <a:pt x="27639" y="24034"/>
                  </a:lnTo>
                  <a:lnTo>
                    <a:pt x="28471" y="21261"/>
                  </a:lnTo>
                  <a:lnTo>
                    <a:pt x="29210" y="15715"/>
                  </a:lnTo>
                  <a:lnTo>
                    <a:pt x="29395" y="10538"/>
                  </a:lnTo>
                  <a:lnTo>
                    <a:pt x="29488" y="6101"/>
                  </a:lnTo>
                  <a:lnTo>
                    <a:pt x="29857" y="4438"/>
                  </a:lnTo>
                  <a:lnTo>
                    <a:pt x="30135" y="2866"/>
                  </a:lnTo>
                  <a:lnTo>
                    <a:pt x="29765" y="1202"/>
                  </a:lnTo>
                  <a:lnTo>
                    <a:pt x="29303" y="555"/>
                  </a:lnTo>
                  <a:lnTo>
                    <a:pt x="28563" y="93"/>
                  </a:lnTo>
                  <a:lnTo>
                    <a:pt x="27731" y="1"/>
                  </a:lnTo>
                  <a:close/>
                </a:path>
              </a:pathLst>
            </a:custGeom>
            <a:solidFill>
              <a:srgbClr val="FECA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37"/>
            <p:cNvSpPr/>
            <p:nvPr/>
          </p:nvSpPr>
          <p:spPr>
            <a:xfrm>
              <a:off x="1068125" y="989150"/>
              <a:ext cx="1338025" cy="4261275"/>
            </a:xfrm>
            <a:custGeom>
              <a:rect b="b" l="l" r="r" t="t"/>
              <a:pathLst>
                <a:path extrusionOk="0" h="170451" w="53521">
                  <a:moveTo>
                    <a:pt x="18673" y="0"/>
                  </a:moveTo>
                  <a:lnTo>
                    <a:pt x="16639" y="463"/>
                  </a:lnTo>
                  <a:lnTo>
                    <a:pt x="16454" y="463"/>
                  </a:lnTo>
                  <a:lnTo>
                    <a:pt x="16177" y="3513"/>
                  </a:lnTo>
                  <a:lnTo>
                    <a:pt x="15345" y="12849"/>
                  </a:lnTo>
                  <a:lnTo>
                    <a:pt x="12849" y="39008"/>
                  </a:lnTo>
                  <a:lnTo>
                    <a:pt x="7026" y="98721"/>
                  </a:lnTo>
                  <a:lnTo>
                    <a:pt x="6749" y="100754"/>
                  </a:lnTo>
                  <a:lnTo>
                    <a:pt x="6749" y="101217"/>
                  </a:lnTo>
                  <a:lnTo>
                    <a:pt x="2404" y="146879"/>
                  </a:lnTo>
                  <a:lnTo>
                    <a:pt x="1" y="170450"/>
                  </a:lnTo>
                  <a:lnTo>
                    <a:pt x="1" y="170450"/>
                  </a:lnTo>
                  <a:lnTo>
                    <a:pt x="7673" y="166106"/>
                  </a:lnTo>
                  <a:lnTo>
                    <a:pt x="12110" y="163518"/>
                  </a:lnTo>
                  <a:lnTo>
                    <a:pt x="45017" y="144569"/>
                  </a:lnTo>
                  <a:lnTo>
                    <a:pt x="47513" y="143182"/>
                  </a:lnTo>
                  <a:lnTo>
                    <a:pt x="53521" y="139670"/>
                  </a:lnTo>
                  <a:lnTo>
                    <a:pt x="51302" y="126359"/>
                  </a:lnTo>
                  <a:lnTo>
                    <a:pt x="47513" y="107410"/>
                  </a:lnTo>
                  <a:lnTo>
                    <a:pt x="44739" y="94376"/>
                  </a:lnTo>
                  <a:lnTo>
                    <a:pt x="42798" y="83469"/>
                  </a:lnTo>
                  <a:lnTo>
                    <a:pt x="42336" y="77553"/>
                  </a:lnTo>
                  <a:lnTo>
                    <a:pt x="42244" y="72100"/>
                  </a:lnTo>
                  <a:lnTo>
                    <a:pt x="42244" y="61100"/>
                  </a:lnTo>
                  <a:lnTo>
                    <a:pt x="42613" y="55739"/>
                  </a:lnTo>
                  <a:lnTo>
                    <a:pt x="42891" y="53613"/>
                  </a:lnTo>
                  <a:lnTo>
                    <a:pt x="43076" y="49453"/>
                  </a:lnTo>
                  <a:lnTo>
                    <a:pt x="43076" y="47327"/>
                  </a:lnTo>
                  <a:lnTo>
                    <a:pt x="42798" y="43445"/>
                  </a:lnTo>
                  <a:lnTo>
                    <a:pt x="41782" y="36697"/>
                  </a:lnTo>
                  <a:lnTo>
                    <a:pt x="40025" y="28101"/>
                  </a:lnTo>
                  <a:lnTo>
                    <a:pt x="38824" y="23017"/>
                  </a:lnTo>
                  <a:lnTo>
                    <a:pt x="38269" y="20336"/>
                  </a:lnTo>
                  <a:lnTo>
                    <a:pt x="36605" y="14975"/>
                  </a:lnTo>
                  <a:lnTo>
                    <a:pt x="35588" y="12387"/>
                  </a:lnTo>
                  <a:lnTo>
                    <a:pt x="35034" y="11093"/>
                  </a:lnTo>
                  <a:lnTo>
                    <a:pt x="34294" y="9798"/>
                  </a:lnTo>
                  <a:lnTo>
                    <a:pt x="32815" y="7118"/>
                  </a:lnTo>
                  <a:lnTo>
                    <a:pt x="30042" y="3698"/>
                  </a:lnTo>
                  <a:lnTo>
                    <a:pt x="27824" y="1849"/>
                  </a:lnTo>
                  <a:lnTo>
                    <a:pt x="26622" y="1202"/>
                  </a:lnTo>
                  <a:lnTo>
                    <a:pt x="25790" y="740"/>
                  </a:lnTo>
                  <a:lnTo>
                    <a:pt x="24866" y="463"/>
                  </a:lnTo>
                  <a:lnTo>
                    <a:pt x="2283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37"/>
            <p:cNvSpPr/>
            <p:nvPr/>
          </p:nvSpPr>
          <p:spPr>
            <a:xfrm>
              <a:off x="148400" y="3172925"/>
              <a:ext cx="2045150" cy="2609000"/>
            </a:xfrm>
            <a:custGeom>
              <a:rect b="b" l="l" r="r" t="t"/>
              <a:pathLst>
                <a:path extrusionOk="0" h="104360" w="81806">
                  <a:moveTo>
                    <a:pt x="15160" y="0"/>
                  </a:moveTo>
                  <a:lnTo>
                    <a:pt x="14606" y="925"/>
                  </a:lnTo>
                  <a:lnTo>
                    <a:pt x="12664" y="4252"/>
                  </a:lnTo>
                  <a:lnTo>
                    <a:pt x="9337" y="10908"/>
                  </a:lnTo>
                  <a:lnTo>
                    <a:pt x="6564" y="17378"/>
                  </a:lnTo>
                  <a:lnTo>
                    <a:pt x="4438" y="23756"/>
                  </a:lnTo>
                  <a:lnTo>
                    <a:pt x="2866" y="30134"/>
                  </a:lnTo>
                  <a:lnTo>
                    <a:pt x="1665" y="36420"/>
                  </a:lnTo>
                  <a:lnTo>
                    <a:pt x="555" y="45571"/>
                  </a:lnTo>
                  <a:lnTo>
                    <a:pt x="278" y="51487"/>
                  </a:lnTo>
                  <a:lnTo>
                    <a:pt x="93" y="58327"/>
                  </a:lnTo>
                  <a:lnTo>
                    <a:pt x="186" y="64890"/>
                  </a:lnTo>
                  <a:lnTo>
                    <a:pt x="371" y="74688"/>
                  </a:lnTo>
                  <a:lnTo>
                    <a:pt x="186" y="94654"/>
                  </a:lnTo>
                  <a:lnTo>
                    <a:pt x="1" y="104359"/>
                  </a:lnTo>
                  <a:lnTo>
                    <a:pt x="31614" y="86057"/>
                  </a:lnTo>
                  <a:lnTo>
                    <a:pt x="36882" y="83099"/>
                  </a:lnTo>
                  <a:lnTo>
                    <a:pt x="44462" y="78755"/>
                  </a:lnTo>
                  <a:lnTo>
                    <a:pt x="48899" y="76167"/>
                  </a:lnTo>
                  <a:lnTo>
                    <a:pt x="81806" y="57218"/>
                  </a:lnTo>
                  <a:lnTo>
                    <a:pt x="81251" y="52688"/>
                  </a:lnTo>
                  <a:lnTo>
                    <a:pt x="80881" y="48251"/>
                  </a:lnTo>
                  <a:lnTo>
                    <a:pt x="80050" y="40579"/>
                  </a:lnTo>
                  <a:lnTo>
                    <a:pt x="79218" y="33462"/>
                  </a:lnTo>
                  <a:lnTo>
                    <a:pt x="77369" y="18765"/>
                  </a:lnTo>
                  <a:lnTo>
                    <a:pt x="75705" y="7672"/>
                  </a:lnTo>
                  <a:lnTo>
                    <a:pt x="71268" y="9151"/>
                  </a:lnTo>
                  <a:lnTo>
                    <a:pt x="62857" y="11462"/>
                  </a:lnTo>
                  <a:lnTo>
                    <a:pt x="55000" y="13034"/>
                  </a:lnTo>
                  <a:lnTo>
                    <a:pt x="47790" y="13773"/>
                  </a:lnTo>
                  <a:lnTo>
                    <a:pt x="44462" y="13958"/>
                  </a:lnTo>
                  <a:lnTo>
                    <a:pt x="43538" y="13958"/>
                  </a:lnTo>
                  <a:lnTo>
                    <a:pt x="41504" y="13866"/>
                  </a:lnTo>
                  <a:lnTo>
                    <a:pt x="39563" y="13681"/>
                  </a:lnTo>
                  <a:lnTo>
                    <a:pt x="38361" y="13588"/>
                  </a:lnTo>
                  <a:lnTo>
                    <a:pt x="36420" y="13403"/>
                  </a:lnTo>
                  <a:lnTo>
                    <a:pt x="32446" y="12572"/>
                  </a:lnTo>
                  <a:lnTo>
                    <a:pt x="28563" y="11462"/>
                  </a:lnTo>
                  <a:lnTo>
                    <a:pt x="24958" y="10076"/>
                  </a:lnTo>
                  <a:lnTo>
                    <a:pt x="21723" y="8320"/>
                  </a:lnTo>
                  <a:lnTo>
                    <a:pt x="18950" y="6286"/>
                  </a:lnTo>
                  <a:lnTo>
                    <a:pt x="16824" y="3975"/>
                  </a:lnTo>
                  <a:lnTo>
                    <a:pt x="15437" y="1387"/>
                  </a:lnTo>
                  <a:lnTo>
                    <a:pt x="15160" y="0"/>
                  </a:lnTo>
                  <a:close/>
                </a:path>
              </a:pathLst>
            </a:custGeom>
            <a:solidFill>
              <a:srgbClr val="FECA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37"/>
            <p:cNvSpPr/>
            <p:nvPr/>
          </p:nvSpPr>
          <p:spPr>
            <a:xfrm>
              <a:off x="62900" y="3168300"/>
              <a:ext cx="2193050" cy="2664450"/>
            </a:xfrm>
            <a:custGeom>
              <a:rect b="b" l="l" r="r" t="t"/>
              <a:pathLst>
                <a:path extrusionOk="0" h="106578" w="87722">
                  <a:moveTo>
                    <a:pt x="18580" y="1"/>
                  </a:moveTo>
                  <a:lnTo>
                    <a:pt x="15160" y="5269"/>
                  </a:lnTo>
                  <a:lnTo>
                    <a:pt x="9059" y="16177"/>
                  </a:lnTo>
                  <a:lnTo>
                    <a:pt x="6379" y="21908"/>
                  </a:lnTo>
                  <a:lnTo>
                    <a:pt x="5270" y="24496"/>
                  </a:lnTo>
                  <a:lnTo>
                    <a:pt x="3606" y="30596"/>
                  </a:lnTo>
                  <a:lnTo>
                    <a:pt x="2219" y="37622"/>
                  </a:lnTo>
                  <a:lnTo>
                    <a:pt x="1202" y="45663"/>
                  </a:lnTo>
                  <a:lnTo>
                    <a:pt x="833" y="50100"/>
                  </a:lnTo>
                  <a:lnTo>
                    <a:pt x="555" y="54814"/>
                  </a:lnTo>
                  <a:lnTo>
                    <a:pt x="278" y="65260"/>
                  </a:lnTo>
                  <a:lnTo>
                    <a:pt x="278" y="71083"/>
                  </a:lnTo>
                  <a:lnTo>
                    <a:pt x="186" y="86242"/>
                  </a:lnTo>
                  <a:lnTo>
                    <a:pt x="1" y="106578"/>
                  </a:lnTo>
                  <a:lnTo>
                    <a:pt x="3421" y="104544"/>
                  </a:lnTo>
                  <a:lnTo>
                    <a:pt x="35034" y="86242"/>
                  </a:lnTo>
                  <a:lnTo>
                    <a:pt x="40210" y="83284"/>
                  </a:lnTo>
                  <a:lnTo>
                    <a:pt x="47882" y="78940"/>
                  </a:lnTo>
                  <a:lnTo>
                    <a:pt x="52319" y="76352"/>
                  </a:lnTo>
                  <a:lnTo>
                    <a:pt x="85226" y="57403"/>
                  </a:lnTo>
                  <a:lnTo>
                    <a:pt x="87722" y="56016"/>
                  </a:lnTo>
                  <a:lnTo>
                    <a:pt x="87167" y="51117"/>
                  </a:lnTo>
                  <a:lnTo>
                    <a:pt x="86612" y="46588"/>
                  </a:lnTo>
                  <a:lnTo>
                    <a:pt x="85780" y="40487"/>
                  </a:lnTo>
                  <a:lnTo>
                    <a:pt x="84948" y="35033"/>
                  </a:lnTo>
                  <a:lnTo>
                    <a:pt x="83747" y="27361"/>
                  </a:lnTo>
                  <a:lnTo>
                    <a:pt x="80604" y="12202"/>
                  </a:lnTo>
                  <a:lnTo>
                    <a:pt x="78755" y="4715"/>
                  </a:lnTo>
                  <a:lnTo>
                    <a:pt x="78663" y="4992"/>
                  </a:lnTo>
                  <a:lnTo>
                    <a:pt x="77276" y="6286"/>
                  </a:lnTo>
                  <a:lnTo>
                    <a:pt x="75335" y="7488"/>
                  </a:lnTo>
                  <a:lnTo>
                    <a:pt x="72192" y="8782"/>
                  </a:lnTo>
                  <a:lnTo>
                    <a:pt x="67756" y="9983"/>
                  </a:lnTo>
                  <a:lnTo>
                    <a:pt x="61655" y="10908"/>
                  </a:lnTo>
                  <a:lnTo>
                    <a:pt x="53705" y="11462"/>
                  </a:lnTo>
                  <a:lnTo>
                    <a:pt x="48899" y="11555"/>
                  </a:lnTo>
                  <a:lnTo>
                    <a:pt x="47235" y="11555"/>
                  </a:lnTo>
                  <a:lnTo>
                    <a:pt x="45109" y="11462"/>
                  </a:lnTo>
                  <a:lnTo>
                    <a:pt x="43168" y="11370"/>
                  </a:lnTo>
                  <a:lnTo>
                    <a:pt x="42983" y="11370"/>
                  </a:lnTo>
                  <a:lnTo>
                    <a:pt x="39101" y="11000"/>
                  </a:lnTo>
                  <a:lnTo>
                    <a:pt x="32723" y="9706"/>
                  </a:lnTo>
                  <a:lnTo>
                    <a:pt x="27731" y="8042"/>
                  </a:lnTo>
                  <a:lnTo>
                    <a:pt x="24126" y="6101"/>
                  </a:lnTo>
                  <a:lnTo>
                    <a:pt x="21538" y="4160"/>
                  </a:lnTo>
                  <a:lnTo>
                    <a:pt x="19874" y="2311"/>
                  </a:lnTo>
                  <a:lnTo>
                    <a:pt x="18580" y="370"/>
                  </a:lnTo>
                  <a:lnTo>
                    <a:pt x="18580" y="1"/>
                  </a:lnTo>
                  <a:close/>
                </a:path>
              </a:pathLst>
            </a:custGeom>
            <a:solidFill>
              <a:srgbClr val="005E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37"/>
            <p:cNvSpPr/>
            <p:nvPr/>
          </p:nvSpPr>
          <p:spPr>
            <a:xfrm>
              <a:off x="62900" y="3168300"/>
              <a:ext cx="2193050" cy="2664450"/>
            </a:xfrm>
            <a:custGeom>
              <a:rect b="b" l="l" r="r" t="t"/>
              <a:pathLst>
                <a:path extrusionOk="0" h="106578" w="87722">
                  <a:moveTo>
                    <a:pt x="18580" y="1"/>
                  </a:moveTo>
                  <a:lnTo>
                    <a:pt x="15160" y="5269"/>
                  </a:lnTo>
                  <a:lnTo>
                    <a:pt x="9059" y="16177"/>
                  </a:lnTo>
                  <a:lnTo>
                    <a:pt x="6379" y="21908"/>
                  </a:lnTo>
                  <a:lnTo>
                    <a:pt x="5270" y="24496"/>
                  </a:lnTo>
                  <a:lnTo>
                    <a:pt x="3606" y="30596"/>
                  </a:lnTo>
                  <a:lnTo>
                    <a:pt x="2219" y="37622"/>
                  </a:lnTo>
                  <a:lnTo>
                    <a:pt x="1202" y="45663"/>
                  </a:lnTo>
                  <a:lnTo>
                    <a:pt x="833" y="50100"/>
                  </a:lnTo>
                  <a:lnTo>
                    <a:pt x="555" y="54814"/>
                  </a:lnTo>
                  <a:lnTo>
                    <a:pt x="278" y="65260"/>
                  </a:lnTo>
                  <a:lnTo>
                    <a:pt x="278" y="71083"/>
                  </a:lnTo>
                  <a:lnTo>
                    <a:pt x="186" y="86242"/>
                  </a:lnTo>
                  <a:lnTo>
                    <a:pt x="1" y="106578"/>
                  </a:lnTo>
                  <a:lnTo>
                    <a:pt x="3421" y="104544"/>
                  </a:lnTo>
                  <a:lnTo>
                    <a:pt x="35034" y="86242"/>
                  </a:lnTo>
                  <a:lnTo>
                    <a:pt x="40210" y="83284"/>
                  </a:lnTo>
                  <a:lnTo>
                    <a:pt x="47882" y="78940"/>
                  </a:lnTo>
                  <a:lnTo>
                    <a:pt x="52319" y="76352"/>
                  </a:lnTo>
                  <a:lnTo>
                    <a:pt x="85226" y="57403"/>
                  </a:lnTo>
                  <a:lnTo>
                    <a:pt x="87722" y="56016"/>
                  </a:lnTo>
                  <a:lnTo>
                    <a:pt x="87167" y="51117"/>
                  </a:lnTo>
                  <a:lnTo>
                    <a:pt x="86612" y="46588"/>
                  </a:lnTo>
                  <a:lnTo>
                    <a:pt x="85780" y="40487"/>
                  </a:lnTo>
                  <a:lnTo>
                    <a:pt x="84948" y="35033"/>
                  </a:lnTo>
                  <a:lnTo>
                    <a:pt x="83747" y="27361"/>
                  </a:lnTo>
                  <a:lnTo>
                    <a:pt x="80604" y="12202"/>
                  </a:lnTo>
                  <a:lnTo>
                    <a:pt x="78755" y="4715"/>
                  </a:lnTo>
                  <a:lnTo>
                    <a:pt x="78663" y="4992"/>
                  </a:lnTo>
                  <a:lnTo>
                    <a:pt x="77276" y="6286"/>
                  </a:lnTo>
                  <a:lnTo>
                    <a:pt x="75335" y="7488"/>
                  </a:lnTo>
                  <a:lnTo>
                    <a:pt x="72192" y="8782"/>
                  </a:lnTo>
                  <a:lnTo>
                    <a:pt x="67756" y="9983"/>
                  </a:lnTo>
                  <a:lnTo>
                    <a:pt x="61655" y="10908"/>
                  </a:lnTo>
                  <a:lnTo>
                    <a:pt x="53705" y="11462"/>
                  </a:lnTo>
                  <a:lnTo>
                    <a:pt x="48899" y="11555"/>
                  </a:lnTo>
                  <a:lnTo>
                    <a:pt x="47235" y="11555"/>
                  </a:lnTo>
                  <a:lnTo>
                    <a:pt x="45109" y="11462"/>
                  </a:lnTo>
                  <a:lnTo>
                    <a:pt x="43168" y="11370"/>
                  </a:lnTo>
                  <a:lnTo>
                    <a:pt x="42983" y="11370"/>
                  </a:lnTo>
                  <a:lnTo>
                    <a:pt x="39101" y="11000"/>
                  </a:lnTo>
                  <a:lnTo>
                    <a:pt x="32723" y="9706"/>
                  </a:lnTo>
                  <a:lnTo>
                    <a:pt x="27731" y="8042"/>
                  </a:lnTo>
                  <a:lnTo>
                    <a:pt x="24126" y="6101"/>
                  </a:lnTo>
                  <a:lnTo>
                    <a:pt x="21538" y="4160"/>
                  </a:lnTo>
                  <a:lnTo>
                    <a:pt x="19874" y="2311"/>
                  </a:lnTo>
                  <a:lnTo>
                    <a:pt x="18580" y="370"/>
                  </a:lnTo>
                  <a:lnTo>
                    <a:pt x="1858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37"/>
            <p:cNvSpPr/>
            <p:nvPr/>
          </p:nvSpPr>
          <p:spPr>
            <a:xfrm>
              <a:off x="1259950" y="4182775"/>
              <a:ext cx="610075" cy="959025"/>
            </a:xfrm>
            <a:custGeom>
              <a:rect b="b" l="l" r="r" t="t"/>
              <a:pathLst>
                <a:path extrusionOk="0" h="38361" w="24403">
                  <a:moveTo>
                    <a:pt x="24403" y="0"/>
                  </a:moveTo>
                  <a:lnTo>
                    <a:pt x="22277" y="2126"/>
                  </a:lnTo>
                  <a:lnTo>
                    <a:pt x="17563" y="5454"/>
                  </a:lnTo>
                  <a:lnTo>
                    <a:pt x="12386" y="7950"/>
                  </a:lnTo>
                  <a:lnTo>
                    <a:pt x="6748" y="9614"/>
                  </a:lnTo>
                  <a:lnTo>
                    <a:pt x="3790" y="9983"/>
                  </a:lnTo>
                  <a:lnTo>
                    <a:pt x="2681" y="18580"/>
                  </a:lnTo>
                  <a:lnTo>
                    <a:pt x="0" y="38361"/>
                  </a:lnTo>
                  <a:lnTo>
                    <a:pt x="0" y="38361"/>
                  </a:lnTo>
                  <a:lnTo>
                    <a:pt x="4437" y="35773"/>
                  </a:lnTo>
                  <a:lnTo>
                    <a:pt x="8227" y="17840"/>
                  </a:lnTo>
                  <a:lnTo>
                    <a:pt x="8781" y="14882"/>
                  </a:lnTo>
                  <a:lnTo>
                    <a:pt x="11000" y="13866"/>
                  </a:lnTo>
                  <a:lnTo>
                    <a:pt x="14882" y="11555"/>
                  </a:lnTo>
                  <a:lnTo>
                    <a:pt x="18025" y="9059"/>
                  </a:lnTo>
                  <a:lnTo>
                    <a:pt x="20428" y="6656"/>
                  </a:lnTo>
                  <a:lnTo>
                    <a:pt x="22924" y="3236"/>
                  </a:lnTo>
                  <a:lnTo>
                    <a:pt x="24310" y="370"/>
                  </a:lnTo>
                  <a:lnTo>
                    <a:pt x="2440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37"/>
            <p:cNvSpPr/>
            <p:nvPr/>
          </p:nvSpPr>
          <p:spPr>
            <a:xfrm>
              <a:off x="35175" y="1070025"/>
              <a:ext cx="2206900" cy="3591125"/>
            </a:xfrm>
            <a:custGeom>
              <a:rect b="b" l="l" r="r" t="t"/>
              <a:pathLst>
                <a:path extrusionOk="0" h="143645" w="88276">
                  <a:moveTo>
                    <a:pt x="34941" y="1"/>
                  </a:moveTo>
                  <a:lnTo>
                    <a:pt x="22185" y="1295"/>
                  </a:lnTo>
                  <a:lnTo>
                    <a:pt x="19227" y="2127"/>
                  </a:lnTo>
                  <a:lnTo>
                    <a:pt x="15622" y="3790"/>
                  </a:lnTo>
                  <a:lnTo>
                    <a:pt x="13681" y="5177"/>
                  </a:lnTo>
                  <a:lnTo>
                    <a:pt x="12110" y="6748"/>
                  </a:lnTo>
                  <a:lnTo>
                    <a:pt x="10815" y="8597"/>
                  </a:lnTo>
                  <a:lnTo>
                    <a:pt x="9984" y="10723"/>
                  </a:lnTo>
                  <a:lnTo>
                    <a:pt x="9336" y="13219"/>
                  </a:lnTo>
                  <a:lnTo>
                    <a:pt x="9152" y="14605"/>
                  </a:lnTo>
                  <a:lnTo>
                    <a:pt x="8597" y="17933"/>
                  </a:lnTo>
                  <a:lnTo>
                    <a:pt x="8042" y="26899"/>
                  </a:lnTo>
                  <a:lnTo>
                    <a:pt x="8412" y="32630"/>
                  </a:lnTo>
                  <a:lnTo>
                    <a:pt x="9059" y="36697"/>
                  </a:lnTo>
                  <a:lnTo>
                    <a:pt x="9614" y="38823"/>
                  </a:lnTo>
                  <a:lnTo>
                    <a:pt x="15807" y="62117"/>
                  </a:lnTo>
                  <a:lnTo>
                    <a:pt x="19319" y="74965"/>
                  </a:lnTo>
                  <a:lnTo>
                    <a:pt x="18857" y="75612"/>
                  </a:lnTo>
                  <a:lnTo>
                    <a:pt x="15530" y="80974"/>
                  </a:lnTo>
                  <a:lnTo>
                    <a:pt x="12479" y="86612"/>
                  </a:lnTo>
                  <a:lnTo>
                    <a:pt x="9152" y="94007"/>
                  </a:lnTo>
                  <a:lnTo>
                    <a:pt x="5824" y="103158"/>
                  </a:lnTo>
                  <a:lnTo>
                    <a:pt x="2866" y="113880"/>
                  </a:lnTo>
                  <a:lnTo>
                    <a:pt x="740" y="126082"/>
                  </a:lnTo>
                  <a:lnTo>
                    <a:pt x="1" y="132830"/>
                  </a:lnTo>
                  <a:lnTo>
                    <a:pt x="2866" y="134586"/>
                  </a:lnTo>
                  <a:lnTo>
                    <a:pt x="8874" y="137544"/>
                  </a:lnTo>
                  <a:lnTo>
                    <a:pt x="14975" y="139947"/>
                  </a:lnTo>
                  <a:lnTo>
                    <a:pt x="21445" y="141611"/>
                  </a:lnTo>
                  <a:lnTo>
                    <a:pt x="28008" y="142813"/>
                  </a:lnTo>
                  <a:lnTo>
                    <a:pt x="34479" y="143552"/>
                  </a:lnTo>
                  <a:lnTo>
                    <a:pt x="41042" y="143644"/>
                  </a:lnTo>
                  <a:lnTo>
                    <a:pt x="47512" y="143460"/>
                  </a:lnTo>
                  <a:lnTo>
                    <a:pt x="53798" y="142813"/>
                  </a:lnTo>
                  <a:lnTo>
                    <a:pt x="59898" y="141888"/>
                  </a:lnTo>
                  <a:lnTo>
                    <a:pt x="65537" y="140594"/>
                  </a:lnTo>
                  <a:lnTo>
                    <a:pt x="70898" y="139115"/>
                  </a:lnTo>
                  <a:lnTo>
                    <a:pt x="75797" y="137266"/>
                  </a:lnTo>
                  <a:lnTo>
                    <a:pt x="80142" y="135418"/>
                  </a:lnTo>
                  <a:lnTo>
                    <a:pt x="83839" y="133292"/>
                  </a:lnTo>
                  <a:lnTo>
                    <a:pt x="86982" y="131166"/>
                  </a:lnTo>
                  <a:lnTo>
                    <a:pt x="88183" y="130057"/>
                  </a:lnTo>
                  <a:lnTo>
                    <a:pt x="87629" y="125250"/>
                  </a:lnTo>
                  <a:lnTo>
                    <a:pt x="85133" y="111477"/>
                  </a:lnTo>
                  <a:lnTo>
                    <a:pt x="82083" y="96040"/>
                  </a:lnTo>
                  <a:lnTo>
                    <a:pt x="79679" y="82730"/>
                  </a:lnTo>
                  <a:lnTo>
                    <a:pt x="79125" y="78293"/>
                  </a:lnTo>
                  <a:lnTo>
                    <a:pt x="79217" y="76352"/>
                  </a:lnTo>
                  <a:lnTo>
                    <a:pt x="79864" y="66092"/>
                  </a:lnTo>
                  <a:lnTo>
                    <a:pt x="80604" y="58882"/>
                  </a:lnTo>
                  <a:lnTo>
                    <a:pt x="81066" y="56016"/>
                  </a:lnTo>
                  <a:lnTo>
                    <a:pt x="82730" y="54075"/>
                  </a:lnTo>
                  <a:lnTo>
                    <a:pt x="85318" y="50285"/>
                  </a:lnTo>
                  <a:lnTo>
                    <a:pt x="87074" y="46495"/>
                  </a:lnTo>
                  <a:lnTo>
                    <a:pt x="87906" y="42890"/>
                  </a:lnTo>
                  <a:lnTo>
                    <a:pt x="88276" y="39285"/>
                  </a:lnTo>
                  <a:lnTo>
                    <a:pt x="87906" y="35865"/>
                  </a:lnTo>
                  <a:lnTo>
                    <a:pt x="87074" y="32538"/>
                  </a:lnTo>
                  <a:lnTo>
                    <a:pt x="85780" y="29395"/>
                  </a:lnTo>
                  <a:lnTo>
                    <a:pt x="85041" y="27916"/>
                  </a:lnTo>
                  <a:lnTo>
                    <a:pt x="83562" y="25143"/>
                  </a:lnTo>
                  <a:lnTo>
                    <a:pt x="80234" y="19874"/>
                  </a:lnTo>
                  <a:lnTo>
                    <a:pt x="75243" y="12664"/>
                  </a:lnTo>
                  <a:lnTo>
                    <a:pt x="70159" y="6748"/>
                  </a:lnTo>
                  <a:lnTo>
                    <a:pt x="67108" y="3698"/>
                  </a:lnTo>
                  <a:lnTo>
                    <a:pt x="64428" y="1572"/>
                  </a:lnTo>
                  <a:lnTo>
                    <a:pt x="62394" y="370"/>
                  </a:lnTo>
                  <a:lnTo>
                    <a:pt x="61562" y="278"/>
                  </a:lnTo>
                  <a:lnTo>
                    <a:pt x="34941" y="1"/>
                  </a:lnTo>
                  <a:close/>
                </a:path>
              </a:pathLst>
            </a:custGeom>
            <a:solidFill>
              <a:srgbClr val="005E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37"/>
            <p:cNvSpPr/>
            <p:nvPr/>
          </p:nvSpPr>
          <p:spPr>
            <a:xfrm>
              <a:off x="35175" y="1070025"/>
              <a:ext cx="2206900" cy="3591125"/>
            </a:xfrm>
            <a:custGeom>
              <a:rect b="b" l="l" r="r" t="t"/>
              <a:pathLst>
                <a:path extrusionOk="0" h="143645" w="88276">
                  <a:moveTo>
                    <a:pt x="34941" y="1"/>
                  </a:moveTo>
                  <a:lnTo>
                    <a:pt x="22185" y="1295"/>
                  </a:lnTo>
                  <a:lnTo>
                    <a:pt x="19227" y="2127"/>
                  </a:lnTo>
                  <a:lnTo>
                    <a:pt x="15622" y="3790"/>
                  </a:lnTo>
                  <a:lnTo>
                    <a:pt x="13681" y="5177"/>
                  </a:lnTo>
                  <a:lnTo>
                    <a:pt x="12110" y="6748"/>
                  </a:lnTo>
                  <a:lnTo>
                    <a:pt x="10815" y="8597"/>
                  </a:lnTo>
                  <a:lnTo>
                    <a:pt x="9984" y="10723"/>
                  </a:lnTo>
                  <a:lnTo>
                    <a:pt x="9336" y="13219"/>
                  </a:lnTo>
                  <a:lnTo>
                    <a:pt x="9152" y="14605"/>
                  </a:lnTo>
                  <a:lnTo>
                    <a:pt x="8597" y="17933"/>
                  </a:lnTo>
                  <a:lnTo>
                    <a:pt x="8042" y="26899"/>
                  </a:lnTo>
                  <a:lnTo>
                    <a:pt x="8412" y="32630"/>
                  </a:lnTo>
                  <a:lnTo>
                    <a:pt x="9059" y="36697"/>
                  </a:lnTo>
                  <a:lnTo>
                    <a:pt x="9614" y="38823"/>
                  </a:lnTo>
                  <a:lnTo>
                    <a:pt x="15807" y="62117"/>
                  </a:lnTo>
                  <a:lnTo>
                    <a:pt x="19319" y="74965"/>
                  </a:lnTo>
                  <a:lnTo>
                    <a:pt x="18857" y="75612"/>
                  </a:lnTo>
                  <a:lnTo>
                    <a:pt x="15530" y="80974"/>
                  </a:lnTo>
                  <a:lnTo>
                    <a:pt x="12479" y="86612"/>
                  </a:lnTo>
                  <a:lnTo>
                    <a:pt x="9152" y="94007"/>
                  </a:lnTo>
                  <a:lnTo>
                    <a:pt x="5824" y="103158"/>
                  </a:lnTo>
                  <a:lnTo>
                    <a:pt x="2866" y="113880"/>
                  </a:lnTo>
                  <a:lnTo>
                    <a:pt x="740" y="126082"/>
                  </a:lnTo>
                  <a:lnTo>
                    <a:pt x="1" y="132830"/>
                  </a:lnTo>
                  <a:lnTo>
                    <a:pt x="2866" y="134586"/>
                  </a:lnTo>
                  <a:lnTo>
                    <a:pt x="8874" y="137544"/>
                  </a:lnTo>
                  <a:lnTo>
                    <a:pt x="14975" y="139947"/>
                  </a:lnTo>
                  <a:lnTo>
                    <a:pt x="21445" y="141611"/>
                  </a:lnTo>
                  <a:lnTo>
                    <a:pt x="28008" y="142813"/>
                  </a:lnTo>
                  <a:lnTo>
                    <a:pt x="34479" y="143552"/>
                  </a:lnTo>
                  <a:lnTo>
                    <a:pt x="41042" y="143644"/>
                  </a:lnTo>
                  <a:lnTo>
                    <a:pt x="47512" y="143460"/>
                  </a:lnTo>
                  <a:lnTo>
                    <a:pt x="53798" y="142813"/>
                  </a:lnTo>
                  <a:lnTo>
                    <a:pt x="59898" y="141888"/>
                  </a:lnTo>
                  <a:lnTo>
                    <a:pt x="65537" y="140594"/>
                  </a:lnTo>
                  <a:lnTo>
                    <a:pt x="70898" y="139115"/>
                  </a:lnTo>
                  <a:lnTo>
                    <a:pt x="75797" y="137266"/>
                  </a:lnTo>
                  <a:lnTo>
                    <a:pt x="80142" y="135418"/>
                  </a:lnTo>
                  <a:lnTo>
                    <a:pt x="83839" y="133292"/>
                  </a:lnTo>
                  <a:lnTo>
                    <a:pt x="86982" y="131166"/>
                  </a:lnTo>
                  <a:lnTo>
                    <a:pt x="88183" y="130057"/>
                  </a:lnTo>
                  <a:lnTo>
                    <a:pt x="87629" y="125250"/>
                  </a:lnTo>
                  <a:lnTo>
                    <a:pt x="85133" y="111477"/>
                  </a:lnTo>
                  <a:lnTo>
                    <a:pt x="82083" y="96040"/>
                  </a:lnTo>
                  <a:lnTo>
                    <a:pt x="79679" y="82730"/>
                  </a:lnTo>
                  <a:lnTo>
                    <a:pt x="79125" y="78293"/>
                  </a:lnTo>
                  <a:lnTo>
                    <a:pt x="79217" y="76352"/>
                  </a:lnTo>
                  <a:lnTo>
                    <a:pt x="79864" y="66092"/>
                  </a:lnTo>
                  <a:lnTo>
                    <a:pt x="80604" y="58882"/>
                  </a:lnTo>
                  <a:lnTo>
                    <a:pt x="81066" y="56016"/>
                  </a:lnTo>
                  <a:lnTo>
                    <a:pt x="82730" y="54075"/>
                  </a:lnTo>
                  <a:lnTo>
                    <a:pt x="85318" y="50285"/>
                  </a:lnTo>
                  <a:lnTo>
                    <a:pt x="87074" y="46495"/>
                  </a:lnTo>
                  <a:lnTo>
                    <a:pt x="87906" y="42890"/>
                  </a:lnTo>
                  <a:lnTo>
                    <a:pt x="88276" y="39285"/>
                  </a:lnTo>
                  <a:lnTo>
                    <a:pt x="87906" y="35865"/>
                  </a:lnTo>
                  <a:lnTo>
                    <a:pt x="87074" y="32538"/>
                  </a:lnTo>
                  <a:lnTo>
                    <a:pt x="85780" y="29395"/>
                  </a:lnTo>
                  <a:lnTo>
                    <a:pt x="85041" y="27916"/>
                  </a:lnTo>
                  <a:lnTo>
                    <a:pt x="83562" y="25143"/>
                  </a:lnTo>
                  <a:lnTo>
                    <a:pt x="80234" y="19874"/>
                  </a:lnTo>
                  <a:lnTo>
                    <a:pt x="75243" y="12664"/>
                  </a:lnTo>
                  <a:lnTo>
                    <a:pt x="70159" y="6748"/>
                  </a:lnTo>
                  <a:lnTo>
                    <a:pt x="67108" y="3698"/>
                  </a:lnTo>
                  <a:lnTo>
                    <a:pt x="64428" y="1572"/>
                  </a:lnTo>
                  <a:lnTo>
                    <a:pt x="62394" y="370"/>
                  </a:lnTo>
                  <a:lnTo>
                    <a:pt x="61562" y="278"/>
                  </a:lnTo>
                  <a:lnTo>
                    <a:pt x="3494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37"/>
            <p:cNvSpPr/>
            <p:nvPr/>
          </p:nvSpPr>
          <p:spPr>
            <a:xfrm>
              <a:off x="-154325" y="1067725"/>
              <a:ext cx="1377325" cy="4892125"/>
            </a:xfrm>
            <a:custGeom>
              <a:rect b="b" l="l" r="r" t="t"/>
              <a:pathLst>
                <a:path extrusionOk="0" h="195685" w="55093">
                  <a:moveTo>
                    <a:pt x="38361" y="0"/>
                  </a:moveTo>
                  <a:lnTo>
                    <a:pt x="36143" y="93"/>
                  </a:lnTo>
                  <a:lnTo>
                    <a:pt x="33370" y="277"/>
                  </a:lnTo>
                  <a:lnTo>
                    <a:pt x="29672" y="462"/>
                  </a:lnTo>
                  <a:lnTo>
                    <a:pt x="22370" y="1572"/>
                  </a:lnTo>
                  <a:lnTo>
                    <a:pt x="18765" y="2403"/>
                  </a:lnTo>
                  <a:lnTo>
                    <a:pt x="17286" y="2866"/>
                  </a:lnTo>
                  <a:lnTo>
                    <a:pt x="14698" y="4345"/>
                  </a:lnTo>
                  <a:lnTo>
                    <a:pt x="12664" y="6101"/>
                  </a:lnTo>
                  <a:lnTo>
                    <a:pt x="11185" y="8042"/>
                  </a:lnTo>
                  <a:lnTo>
                    <a:pt x="9614" y="10907"/>
                  </a:lnTo>
                  <a:lnTo>
                    <a:pt x="8690" y="14143"/>
                  </a:lnTo>
                  <a:lnTo>
                    <a:pt x="8690" y="14975"/>
                  </a:lnTo>
                  <a:lnTo>
                    <a:pt x="8690" y="15252"/>
                  </a:lnTo>
                  <a:lnTo>
                    <a:pt x="13404" y="35125"/>
                  </a:lnTo>
                  <a:lnTo>
                    <a:pt x="23017" y="74965"/>
                  </a:lnTo>
                  <a:lnTo>
                    <a:pt x="22740" y="75427"/>
                  </a:lnTo>
                  <a:lnTo>
                    <a:pt x="22647" y="75612"/>
                  </a:lnTo>
                  <a:lnTo>
                    <a:pt x="22555" y="75704"/>
                  </a:lnTo>
                  <a:lnTo>
                    <a:pt x="21816" y="77183"/>
                  </a:lnTo>
                  <a:lnTo>
                    <a:pt x="21723" y="77461"/>
                  </a:lnTo>
                  <a:lnTo>
                    <a:pt x="21631" y="77738"/>
                  </a:lnTo>
                  <a:lnTo>
                    <a:pt x="21538" y="77830"/>
                  </a:lnTo>
                  <a:lnTo>
                    <a:pt x="21538" y="77923"/>
                  </a:lnTo>
                  <a:lnTo>
                    <a:pt x="21446" y="78015"/>
                  </a:lnTo>
                  <a:lnTo>
                    <a:pt x="21446" y="78108"/>
                  </a:lnTo>
                  <a:lnTo>
                    <a:pt x="21353" y="78200"/>
                  </a:lnTo>
                  <a:lnTo>
                    <a:pt x="21353" y="78293"/>
                  </a:lnTo>
                  <a:lnTo>
                    <a:pt x="21076" y="78755"/>
                  </a:lnTo>
                  <a:lnTo>
                    <a:pt x="20891" y="79217"/>
                  </a:lnTo>
                  <a:lnTo>
                    <a:pt x="20614" y="79679"/>
                  </a:lnTo>
                  <a:lnTo>
                    <a:pt x="20337" y="80141"/>
                  </a:lnTo>
                  <a:lnTo>
                    <a:pt x="20152" y="80696"/>
                  </a:lnTo>
                  <a:lnTo>
                    <a:pt x="19967" y="81158"/>
                  </a:lnTo>
                  <a:lnTo>
                    <a:pt x="19505" y="82267"/>
                  </a:lnTo>
                  <a:lnTo>
                    <a:pt x="18950" y="83469"/>
                  </a:lnTo>
                  <a:lnTo>
                    <a:pt x="18673" y="84024"/>
                  </a:lnTo>
                  <a:lnTo>
                    <a:pt x="18488" y="84393"/>
                  </a:lnTo>
                  <a:lnTo>
                    <a:pt x="18303" y="84855"/>
                  </a:lnTo>
                  <a:lnTo>
                    <a:pt x="18118" y="85225"/>
                  </a:lnTo>
                  <a:lnTo>
                    <a:pt x="17286" y="87166"/>
                  </a:lnTo>
                  <a:lnTo>
                    <a:pt x="16454" y="89292"/>
                  </a:lnTo>
                  <a:lnTo>
                    <a:pt x="16177" y="89847"/>
                  </a:lnTo>
                  <a:lnTo>
                    <a:pt x="15992" y="90494"/>
                  </a:lnTo>
                  <a:lnTo>
                    <a:pt x="15622" y="91418"/>
                  </a:lnTo>
                  <a:lnTo>
                    <a:pt x="15160" y="92620"/>
                  </a:lnTo>
                  <a:lnTo>
                    <a:pt x="14790" y="93729"/>
                  </a:lnTo>
                  <a:lnTo>
                    <a:pt x="14513" y="94561"/>
                  </a:lnTo>
                  <a:lnTo>
                    <a:pt x="14143" y="95393"/>
                  </a:lnTo>
                  <a:lnTo>
                    <a:pt x="14143" y="95485"/>
                  </a:lnTo>
                  <a:lnTo>
                    <a:pt x="13496" y="97334"/>
                  </a:lnTo>
                  <a:lnTo>
                    <a:pt x="12849" y="99183"/>
                  </a:lnTo>
                  <a:lnTo>
                    <a:pt x="12572" y="100107"/>
                  </a:lnTo>
                  <a:lnTo>
                    <a:pt x="12295" y="101032"/>
                  </a:lnTo>
                  <a:lnTo>
                    <a:pt x="12110" y="102048"/>
                  </a:lnTo>
                  <a:lnTo>
                    <a:pt x="11740" y="102973"/>
                  </a:lnTo>
                  <a:lnTo>
                    <a:pt x="11185" y="105006"/>
                  </a:lnTo>
                  <a:lnTo>
                    <a:pt x="10631" y="107040"/>
                  </a:lnTo>
                  <a:lnTo>
                    <a:pt x="10354" y="107964"/>
                  </a:lnTo>
                  <a:lnTo>
                    <a:pt x="10169" y="108981"/>
                  </a:lnTo>
                  <a:lnTo>
                    <a:pt x="9891" y="109998"/>
                  </a:lnTo>
                  <a:lnTo>
                    <a:pt x="9614" y="111015"/>
                  </a:lnTo>
                  <a:lnTo>
                    <a:pt x="9522" y="111662"/>
                  </a:lnTo>
                  <a:lnTo>
                    <a:pt x="9244" y="113141"/>
                  </a:lnTo>
                  <a:lnTo>
                    <a:pt x="8690" y="116191"/>
                  </a:lnTo>
                  <a:lnTo>
                    <a:pt x="8228" y="119334"/>
                  </a:lnTo>
                  <a:lnTo>
                    <a:pt x="6194" y="135880"/>
                  </a:lnTo>
                  <a:lnTo>
                    <a:pt x="1572" y="179694"/>
                  </a:lnTo>
                  <a:lnTo>
                    <a:pt x="1" y="195685"/>
                  </a:lnTo>
                  <a:lnTo>
                    <a:pt x="1" y="195685"/>
                  </a:lnTo>
                  <a:lnTo>
                    <a:pt x="8782" y="190601"/>
                  </a:lnTo>
                  <a:lnTo>
                    <a:pt x="12295" y="188567"/>
                  </a:lnTo>
                  <a:lnTo>
                    <a:pt x="43907" y="170265"/>
                  </a:lnTo>
                  <a:lnTo>
                    <a:pt x="44739" y="161946"/>
                  </a:lnTo>
                  <a:lnTo>
                    <a:pt x="45479" y="154182"/>
                  </a:lnTo>
                  <a:lnTo>
                    <a:pt x="45941" y="149005"/>
                  </a:lnTo>
                  <a:lnTo>
                    <a:pt x="46496" y="143736"/>
                  </a:lnTo>
                  <a:lnTo>
                    <a:pt x="49084" y="120997"/>
                  </a:lnTo>
                  <a:lnTo>
                    <a:pt x="51764" y="97889"/>
                  </a:lnTo>
                  <a:lnTo>
                    <a:pt x="51949" y="96687"/>
                  </a:lnTo>
                  <a:lnTo>
                    <a:pt x="52042" y="95393"/>
                  </a:lnTo>
                  <a:lnTo>
                    <a:pt x="52781" y="87906"/>
                  </a:lnTo>
                  <a:lnTo>
                    <a:pt x="53521" y="80881"/>
                  </a:lnTo>
                  <a:lnTo>
                    <a:pt x="53521" y="80696"/>
                  </a:lnTo>
                  <a:lnTo>
                    <a:pt x="53521" y="80603"/>
                  </a:lnTo>
                  <a:lnTo>
                    <a:pt x="53521" y="80234"/>
                  </a:lnTo>
                  <a:lnTo>
                    <a:pt x="53521" y="79587"/>
                  </a:lnTo>
                  <a:lnTo>
                    <a:pt x="54537" y="69234"/>
                  </a:lnTo>
                  <a:lnTo>
                    <a:pt x="55092" y="56016"/>
                  </a:lnTo>
                  <a:lnTo>
                    <a:pt x="54907" y="48898"/>
                  </a:lnTo>
                  <a:lnTo>
                    <a:pt x="54630" y="46033"/>
                  </a:lnTo>
                  <a:lnTo>
                    <a:pt x="54168" y="42520"/>
                  </a:lnTo>
                  <a:lnTo>
                    <a:pt x="53428" y="38823"/>
                  </a:lnTo>
                  <a:lnTo>
                    <a:pt x="52227" y="33277"/>
                  </a:lnTo>
                  <a:lnTo>
                    <a:pt x="49269" y="22277"/>
                  </a:lnTo>
                  <a:lnTo>
                    <a:pt x="44647" y="7765"/>
                  </a:lnTo>
                  <a:lnTo>
                    <a:pt x="42613" y="2034"/>
                  </a:lnTo>
                  <a:lnTo>
                    <a:pt x="42613" y="1941"/>
                  </a:lnTo>
                  <a:lnTo>
                    <a:pt x="42521" y="1849"/>
                  </a:lnTo>
                  <a:lnTo>
                    <a:pt x="42521" y="1664"/>
                  </a:lnTo>
                  <a:lnTo>
                    <a:pt x="42059" y="555"/>
                  </a:lnTo>
                  <a:lnTo>
                    <a:pt x="41966" y="93"/>
                  </a:lnTo>
                  <a:lnTo>
                    <a:pt x="4196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37"/>
            <p:cNvSpPr/>
            <p:nvPr/>
          </p:nvSpPr>
          <p:spPr>
            <a:xfrm>
              <a:off x="69850" y="1372750"/>
              <a:ext cx="496850" cy="2523500"/>
            </a:xfrm>
            <a:custGeom>
              <a:rect b="b" l="l" r="r" t="t"/>
              <a:pathLst>
                <a:path extrusionOk="0" h="100940" w="19874">
                  <a:moveTo>
                    <a:pt x="16361" y="1"/>
                  </a:moveTo>
                  <a:lnTo>
                    <a:pt x="4252" y="23017"/>
                  </a:lnTo>
                  <a:lnTo>
                    <a:pt x="13865" y="62856"/>
                  </a:lnTo>
                  <a:lnTo>
                    <a:pt x="12664" y="65075"/>
                  </a:lnTo>
                  <a:lnTo>
                    <a:pt x="6193" y="79957"/>
                  </a:lnTo>
                  <a:lnTo>
                    <a:pt x="2773" y="89940"/>
                  </a:lnTo>
                  <a:lnTo>
                    <a:pt x="832" y="97242"/>
                  </a:lnTo>
                  <a:lnTo>
                    <a:pt x="0" y="100940"/>
                  </a:lnTo>
                  <a:lnTo>
                    <a:pt x="1849" y="96040"/>
                  </a:lnTo>
                  <a:lnTo>
                    <a:pt x="5361" y="87721"/>
                  </a:lnTo>
                  <a:lnTo>
                    <a:pt x="8874" y="80974"/>
                  </a:lnTo>
                  <a:lnTo>
                    <a:pt x="12017" y="75705"/>
                  </a:lnTo>
                  <a:lnTo>
                    <a:pt x="16176" y="69974"/>
                  </a:lnTo>
                  <a:lnTo>
                    <a:pt x="19504" y="66554"/>
                  </a:lnTo>
                  <a:lnTo>
                    <a:pt x="19874" y="66276"/>
                  </a:lnTo>
                  <a:lnTo>
                    <a:pt x="14420" y="43630"/>
                  </a:lnTo>
                  <a:lnTo>
                    <a:pt x="14975" y="40764"/>
                  </a:lnTo>
                  <a:lnTo>
                    <a:pt x="17193" y="25697"/>
                  </a:lnTo>
                  <a:lnTo>
                    <a:pt x="17840" y="20521"/>
                  </a:lnTo>
                  <a:lnTo>
                    <a:pt x="18395" y="12387"/>
                  </a:lnTo>
                  <a:lnTo>
                    <a:pt x="18117" y="6286"/>
                  </a:lnTo>
                  <a:lnTo>
                    <a:pt x="17101" y="1664"/>
                  </a:lnTo>
                  <a:lnTo>
                    <a:pt x="1636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37"/>
            <p:cNvSpPr/>
            <p:nvPr/>
          </p:nvSpPr>
          <p:spPr>
            <a:xfrm>
              <a:off x="1484100" y="848175"/>
              <a:ext cx="536150" cy="688675"/>
            </a:xfrm>
            <a:custGeom>
              <a:rect b="b" l="l" r="r" t="t"/>
              <a:pathLst>
                <a:path extrusionOk="0" h="27547" w="21446">
                  <a:moveTo>
                    <a:pt x="0" y="1"/>
                  </a:moveTo>
                  <a:lnTo>
                    <a:pt x="0" y="9152"/>
                  </a:lnTo>
                  <a:lnTo>
                    <a:pt x="1202" y="9522"/>
                  </a:lnTo>
                  <a:lnTo>
                    <a:pt x="3420" y="10446"/>
                  </a:lnTo>
                  <a:lnTo>
                    <a:pt x="4530" y="11001"/>
                  </a:lnTo>
                  <a:lnTo>
                    <a:pt x="5916" y="11832"/>
                  </a:lnTo>
                  <a:lnTo>
                    <a:pt x="8782" y="13959"/>
                  </a:lnTo>
                  <a:lnTo>
                    <a:pt x="13126" y="17933"/>
                  </a:lnTo>
                  <a:lnTo>
                    <a:pt x="20336" y="25975"/>
                  </a:lnTo>
                  <a:lnTo>
                    <a:pt x="21445" y="27546"/>
                  </a:lnTo>
                  <a:lnTo>
                    <a:pt x="15437" y="17563"/>
                  </a:lnTo>
                  <a:lnTo>
                    <a:pt x="7487" y="4900"/>
                  </a:lnTo>
                  <a:lnTo>
                    <a:pt x="6286" y="3421"/>
                  </a:lnTo>
                  <a:lnTo>
                    <a:pt x="4622" y="1387"/>
                  </a:lnTo>
                  <a:lnTo>
                    <a:pt x="3143" y="371"/>
                  </a:lnTo>
                  <a:lnTo>
                    <a:pt x="1294" y="1"/>
                  </a:lnTo>
                  <a:close/>
                  <a:moveTo>
                    <a:pt x="21445" y="27546"/>
                  </a:moveTo>
                  <a:lnTo>
                    <a:pt x="21445" y="27546"/>
                  </a:lnTo>
                  <a:lnTo>
                    <a:pt x="21445" y="27546"/>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37"/>
            <p:cNvSpPr/>
            <p:nvPr/>
          </p:nvSpPr>
          <p:spPr>
            <a:xfrm>
              <a:off x="770025" y="982225"/>
              <a:ext cx="120200" cy="931300"/>
            </a:xfrm>
            <a:custGeom>
              <a:rect b="b" l="l" r="r" t="t"/>
              <a:pathLst>
                <a:path extrusionOk="0" h="37252" w="4808">
                  <a:moveTo>
                    <a:pt x="4345" y="0"/>
                  </a:moveTo>
                  <a:lnTo>
                    <a:pt x="3421" y="370"/>
                  </a:lnTo>
                  <a:lnTo>
                    <a:pt x="1942" y="1849"/>
                  </a:lnTo>
                  <a:lnTo>
                    <a:pt x="925" y="4437"/>
                  </a:lnTo>
                  <a:lnTo>
                    <a:pt x="278" y="7857"/>
                  </a:lnTo>
                  <a:lnTo>
                    <a:pt x="1" y="14235"/>
                  </a:lnTo>
                  <a:lnTo>
                    <a:pt x="278" y="24680"/>
                  </a:lnTo>
                  <a:lnTo>
                    <a:pt x="555" y="30411"/>
                  </a:lnTo>
                  <a:lnTo>
                    <a:pt x="833" y="34756"/>
                  </a:lnTo>
                  <a:lnTo>
                    <a:pt x="833" y="37251"/>
                  </a:lnTo>
                  <a:lnTo>
                    <a:pt x="3051" y="37251"/>
                  </a:lnTo>
                  <a:lnTo>
                    <a:pt x="3051" y="34756"/>
                  </a:lnTo>
                  <a:lnTo>
                    <a:pt x="2774" y="30226"/>
                  </a:lnTo>
                  <a:lnTo>
                    <a:pt x="2219" y="23109"/>
                  </a:lnTo>
                  <a:lnTo>
                    <a:pt x="2312" y="9244"/>
                  </a:lnTo>
                  <a:lnTo>
                    <a:pt x="3144" y="4344"/>
                  </a:lnTo>
                  <a:lnTo>
                    <a:pt x="3883" y="2866"/>
                  </a:lnTo>
                  <a:lnTo>
                    <a:pt x="4438" y="2218"/>
                  </a:lnTo>
                  <a:lnTo>
                    <a:pt x="4807" y="2126"/>
                  </a:lnTo>
                  <a:lnTo>
                    <a:pt x="4345" y="0"/>
                  </a:lnTo>
                  <a:close/>
                </a:path>
              </a:pathLst>
            </a:custGeom>
            <a:solidFill>
              <a:srgbClr val="337E9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37"/>
            <p:cNvSpPr/>
            <p:nvPr/>
          </p:nvSpPr>
          <p:spPr>
            <a:xfrm>
              <a:off x="358700" y="-653875"/>
              <a:ext cx="231100" cy="208000"/>
            </a:xfrm>
            <a:custGeom>
              <a:rect b="b" l="l" r="r" t="t"/>
              <a:pathLst>
                <a:path extrusionOk="0" h="8320" w="9244">
                  <a:moveTo>
                    <a:pt x="4622" y="0"/>
                  </a:moveTo>
                  <a:lnTo>
                    <a:pt x="2589" y="93"/>
                  </a:lnTo>
                  <a:lnTo>
                    <a:pt x="740" y="1017"/>
                  </a:lnTo>
                  <a:lnTo>
                    <a:pt x="0" y="1664"/>
                  </a:lnTo>
                  <a:lnTo>
                    <a:pt x="8135" y="8319"/>
                  </a:lnTo>
                  <a:lnTo>
                    <a:pt x="8689" y="7487"/>
                  </a:lnTo>
                  <a:lnTo>
                    <a:pt x="9244" y="5731"/>
                  </a:lnTo>
                  <a:lnTo>
                    <a:pt x="9244" y="3882"/>
                  </a:lnTo>
                  <a:lnTo>
                    <a:pt x="8320" y="2126"/>
                  </a:lnTo>
                  <a:lnTo>
                    <a:pt x="7580" y="1387"/>
                  </a:lnTo>
                  <a:lnTo>
                    <a:pt x="7395" y="1202"/>
                  </a:lnTo>
                  <a:lnTo>
                    <a:pt x="6563" y="555"/>
                  </a:lnTo>
                  <a:lnTo>
                    <a:pt x="4622" y="0"/>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37"/>
            <p:cNvSpPr/>
            <p:nvPr/>
          </p:nvSpPr>
          <p:spPr>
            <a:xfrm>
              <a:off x="361000" y="-993575"/>
              <a:ext cx="1853350" cy="1867200"/>
            </a:xfrm>
            <a:custGeom>
              <a:rect b="b" l="l" r="r" t="t"/>
              <a:pathLst>
                <a:path extrusionOk="0" h="74688" w="74134">
                  <a:moveTo>
                    <a:pt x="41966" y="0"/>
                  </a:moveTo>
                  <a:lnTo>
                    <a:pt x="33277" y="185"/>
                  </a:lnTo>
                  <a:lnTo>
                    <a:pt x="28378" y="832"/>
                  </a:lnTo>
                  <a:lnTo>
                    <a:pt x="25883" y="1294"/>
                  </a:lnTo>
                  <a:lnTo>
                    <a:pt x="20799" y="3235"/>
                  </a:lnTo>
                  <a:lnTo>
                    <a:pt x="16269" y="6193"/>
                  </a:lnTo>
                  <a:lnTo>
                    <a:pt x="13311" y="8966"/>
                  </a:lnTo>
                  <a:lnTo>
                    <a:pt x="11740" y="11092"/>
                  </a:lnTo>
                  <a:lnTo>
                    <a:pt x="11093" y="12202"/>
                  </a:lnTo>
                  <a:lnTo>
                    <a:pt x="10261" y="13496"/>
                  </a:lnTo>
                  <a:lnTo>
                    <a:pt x="9152" y="16361"/>
                  </a:lnTo>
                  <a:lnTo>
                    <a:pt x="8782" y="17933"/>
                  </a:lnTo>
                  <a:lnTo>
                    <a:pt x="8597" y="19227"/>
                  </a:lnTo>
                  <a:lnTo>
                    <a:pt x="8412" y="20336"/>
                  </a:lnTo>
                  <a:lnTo>
                    <a:pt x="7673" y="20613"/>
                  </a:lnTo>
                  <a:lnTo>
                    <a:pt x="6194" y="21445"/>
                  </a:lnTo>
                  <a:lnTo>
                    <a:pt x="4253" y="23294"/>
                  </a:lnTo>
                  <a:lnTo>
                    <a:pt x="2219" y="26529"/>
                  </a:lnTo>
                  <a:lnTo>
                    <a:pt x="833" y="30504"/>
                  </a:lnTo>
                  <a:lnTo>
                    <a:pt x="1" y="35125"/>
                  </a:lnTo>
                  <a:lnTo>
                    <a:pt x="1" y="39932"/>
                  </a:lnTo>
                  <a:lnTo>
                    <a:pt x="555" y="44646"/>
                  </a:lnTo>
                  <a:lnTo>
                    <a:pt x="2034" y="49176"/>
                  </a:lnTo>
                  <a:lnTo>
                    <a:pt x="3051" y="51302"/>
                  </a:lnTo>
                  <a:lnTo>
                    <a:pt x="4345" y="53243"/>
                  </a:lnTo>
                  <a:lnTo>
                    <a:pt x="7026" y="56940"/>
                  </a:lnTo>
                  <a:lnTo>
                    <a:pt x="11463" y="62024"/>
                  </a:lnTo>
                  <a:lnTo>
                    <a:pt x="17101" y="67847"/>
                  </a:lnTo>
                  <a:lnTo>
                    <a:pt x="19967" y="71545"/>
                  </a:lnTo>
                  <a:lnTo>
                    <a:pt x="20984" y="73671"/>
                  </a:lnTo>
                  <a:lnTo>
                    <a:pt x="21076" y="74688"/>
                  </a:lnTo>
                  <a:lnTo>
                    <a:pt x="63319" y="43537"/>
                  </a:lnTo>
                  <a:lnTo>
                    <a:pt x="64428" y="43167"/>
                  </a:lnTo>
                  <a:lnTo>
                    <a:pt x="66554" y="42335"/>
                  </a:lnTo>
                  <a:lnTo>
                    <a:pt x="68403" y="41134"/>
                  </a:lnTo>
                  <a:lnTo>
                    <a:pt x="70067" y="39747"/>
                  </a:lnTo>
                  <a:lnTo>
                    <a:pt x="71546" y="37991"/>
                  </a:lnTo>
                  <a:lnTo>
                    <a:pt x="72655" y="36050"/>
                  </a:lnTo>
                  <a:lnTo>
                    <a:pt x="73487" y="34016"/>
                  </a:lnTo>
                  <a:lnTo>
                    <a:pt x="73949" y="31798"/>
                  </a:lnTo>
                  <a:lnTo>
                    <a:pt x="74041" y="30596"/>
                  </a:lnTo>
                  <a:lnTo>
                    <a:pt x="74134" y="29117"/>
                  </a:lnTo>
                  <a:lnTo>
                    <a:pt x="73856" y="25974"/>
                  </a:lnTo>
                  <a:lnTo>
                    <a:pt x="73394" y="23016"/>
                  </a:lnTo>
                  <a:lnTo>
                    <a:pt x="72470" y="19966"/>
                  </a:lnTo>
                  <a:lnTo>
                    <a:pt x="71915" y="18580"/>
                  </a:lnTo>
                  <a:lnTo>
                    <a:pt x="70991" y="16454"/>
                  </a:lnTo>
                  <a:lnTo>
                    <a:pt x="68495" y="12386"/>
                  </a:lnTo>
                  <a:lnTo>
                    <a:pt x="65075" y="8689"/>
                  </a:lnTo>
                  <a:lnTo>
                    <a:pt x="60823" y="5361"/>
                  </a:lnTo>
                  <a:lnTo>
                    <a:pt x="55554" y="2773"/>
                  </a:lnTo>
                  <a:lnTo>
                    <a:pt x="49361" y="832"/>
                  </a:lnTo>
                  <a:lnTo>
                    <a:pt x="41966" y="0"/>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37"/>
            <p:cNvSpPr/>
            <p:nvPr/>
          </p:nvSpPr>
          <p:spPr>
            <a:xfrm>
              <a:off x="541250" y="-623850"/>
              <a:ext cx="1515975" cy="1950400"/>
            </a:xfrm>
            <a:custGeom>
              <a:rect b="b" l="l" r="r" t="t"/>
              <a:pathLst>
                <a:path extrusionOk="0" h="78016" w="60639">
                  <a:moveTo>
                    <a:pt x="50563" y="1"/>
                  </a:moveTo>
                  <a:lnTo>
                    <a:pt x="50563" y="2497"/>
                  </a:lnTo>
                  <a:lnTo>
                    <a:pt x="49916" y="6564"/>
                  </a:lnTo>
                  <a:lnTo>
                    <a:pt x="48899" y="9337"/>
                  </a:lnTo>
                  <a:lnTo>
                    <a:pt x="47327" y="12110"/>
                  </a:lnTo>
                  <a:lnTo>
                    <a:pt x="45017" y="14883"/>
                  </a:lnTo>
                  <a:lnTo>
                    <a:pt x="41689" y="17656"/>
                  </a:lnTo>
                  <a:lnTo>
                    <a:pt x="37529" y="20429"/>
                  </a:lnTo>
                  <a:lnTo>
                    <a:pt x="34941" y="21815"/>
                  </a:lnTo>
                  <a:lnTo>
                    <a:pt x="32815" y="22740"/>
                  </a:lnTo>
                  <a:lnTo>
                    <a:pt x="28101" y="24219"/>
                  </a:lnTo>
                  <a:lnTo>
                    <a:pt x="20799" y="25605"/>
                  </a:lnTo>
                  <a:lnTo>
                    <a:pt x="16732" y="26067"/>
                  </a:lnTo>
                  <a:lnTo>
                    <a:pt x="13774" y="27639"/>
                  </a:lnTo>
                  <a:lnTo>
                    <a:pt x="13034" y="26807"/>
                  </a:lnTo>
                  <a:lnTo>
                    <a:pt x="11463" y="25698"/>
                  </a:lnTo>
                  <a:lnTo>
                    <a:pt x="9891" y="24958"/>
                  </a:lnTo>
                  <a:lnTo>
                    <a:pt x="8320" y="24496"/>
                  </a:lnTo>
                  <a:lnTo>
                    <a:pt x="6841" y="24588"/>
                  </a:lnTo>
                  <a:lnTo>
                    <a:pt x="5270" y="24958"/>
                  </a:lnTo>
                  <a:lnTo>
                    <a:pt x="3144" y="26160"/>
                  </a:lnTo>
                  <a:lnTo>
                    <a:pt x="1757" y="27454"/>
                  </a:lnTo>
                  <a:lnTo>
                    <a:pt x="1202" y="28193"/>
                  </a:lnTo>
                  <a:lnTo>
                    <a:pt x="371" y="29857"/>
                  </a:lnTo>
                  <a:lnTo>
                    <a:pt x="1" y="31798"/>
                  </a:lnTo>
                  <a:lnTo>
                    <a:pt x="1" y="33740"/>
                  </a:lnTo>
                  <a:lnTo>
                    <a:pt x="371" y="35773"/>
                  </a:lnTo>
                  <a:lnTo>
                    <a:pt x="1202" y="37807"/>
                  </a:lnTo>
                  <a:lnTo>
                    <a:pt x="2312" y="39748"/>
                  </a:lnTo>
                  <a:lnTo>
                    <a:pt x="3791" y="41504"/>
                  </a:lnTo>
                  <a:lnTo>
                    <a:pt x="4623" y="42244"/>
                  </a:lnTo>
                  <a:lnTo>
                    <a:pt x="5639" y="43168"/>
                  </a:lnTo>
                  <a:lnTo>
                    <a:pt x="7488" y="44277"/>
                  </a:lnTo>
                  <a:lnTo>
                    <a:pt x="9152" y="44832"/>
                  </a:lnTo>
                  <a:lnTo>
                    <a:pt x="10538" y="44924"/>
                  </a:lnTo>
                  <a:lnTo>
                    <a:pt x="13034" y="44277"/>
                  </a:lnTo>
                  <a:lnTo>
                    <a:pt x="13404" y="43815"/>
                  </a:lnTo>
                  <a:lnTo>
                    <a:pt x="13589" y="67571"/>
                  </a:lnTo>
                  <a:lnTo>
                    <a:pt x="13866" y="68310"/>
                  </a:lnTo>
                  <a:lnTo>
                    <a:pt x="17286" y="72562"/>
                  </a:lnTo>
                  <a:lnTo>
                    <a:pt x="20614" y="74873"/>
                  </a:lnTo>
                  <a:lnTo>
                    <a:pt x="23572" y="76167"/>
                  </a:lnTo>
                  <a:lnTo>
                    <a:pt x="25236" y="76814"/>
                  </a:lnTo>
                  <a:lnTo>
                    <a:pt x="26807" y="77276"/>
                  </a:lnTo>
                  <a:lnTo>
                    <a:pt x="29672" y="77831"/>
                  </a:lnTo>
                  <a:lnTo>
                    <a:pt x="33370" y="78016"/>
                  </a:lnTo>
                  <a:lnTo>
                    <a:pt x="37252" y="77184"/>
                  </a:lnTo>
                  <a:lnTo>
                    <a:pt x="39748" y="75705"/>
                  </a:lnTo>
                  <a:lnTo>
                    <a:pt x="40395" y="74688"/>
                  </a:lnTo>
                  <a:lnTo>
                    <a:pt x="40672" y="74226"/>
                  </a:lnTo>
                  <a:lnTo>
                    <a:pt x="40765" y="73117"/>
                  </a:lnTo>
                  <a:lnTo>
                    <a:pt x="40302" y="71453"/>
                  </a:lnTo>
                  <a:lnTo>
                    <a:pt x="38269" y="68587"/>
                  </a:lnTo>
                  <a:lnTo>
                    <a:pt x="37714" y="68033"/>
                  </a:lnTo>
                  <a:lnTo>
                    <a:pt x="37714" y="57218"/>
                  </a:lnTo>
                  <a:lnTo>
                    <a:pt x="41966" y="57865"/>
                  </a:lnTo>
                  <a:lnTo>
                    <a:pt x="47605" y="58235"/>
                  </a:lnTo>
                  <a:lnTo>
                    <a:pt x="50748" y="57865"/>
                  </a:lnTo>
                  <a:lnTo>
                    <a:pt x="51949" y="57403"/>
                  </a:lnTo>
                  <a:lnTo>
                    <a:pt x="53058" y="56756"/>
                  </a:lnTo>
                  <a:lnTo>
                    <a:pt x="55184" y="54815"/>
                  </a:lnTo>
                  <a:lnTo>
                    <a:pt x="56663" y="52781"/>
                  </a:lnTo>
                  <a:lnTo>
                    <a:pt x="58050" y="49916"/>
                  </a:lnTo>
                  <a:lnTo>
                    <a:pt x="59159" y="46311"/>
                  </a:lnTo>
                  <a:lnTo>
                    <a:pt x="60083" y="41596"/>
                  </a:lnTo>
                  <a:lnTo>
                    <a:pt x="60546" y="35773"/>
                  </a:lnTo>
                  <a:lnTo>
                    <a:pt x="60638" y="32353"/>
                  </a:lnTo>
                  <a:lnTo>
                    <a:pt x="60638" y="28378"/>
                  </a:lnTo>
                  <a:lnTo>
                    <a:pt x="60268" y="21261"/>
                  </a:lnTo>
                  <a:lnTo>
                    <a:pt x="59436" y="15437"/>
                  </a:lnTo>
                  <a:lnTo>
                    <a:pt x="58327" y="10723"/>
                  </a:lnTo>
                  <a:lnTo>
                    <a:pt x="56941" y="6841"/>
                  </a:lnTo>
                  <a:lnTo>
                    <a:pt x="55277" y="4068"/>
                  </a:lnTo>
                  <a:lnTo>
                    <a:pt x="53428" y="1849"/>
                  </a:lnTo>
                  <a:lnTo>
                    <a:pt x="51579" y="463"/>
                  </a:lnTo>
                  <a:lnTo>
                    <a:pt x="50563"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37"/>
            <p:cNvSpPr/>
            <p:nvPr/>
          </p:nvSpPr>
          <p:spPr>
            <a:xfrm>
              <a:off x="887900" y="-11450"/>
              <a:ext cx="127100" cy="261150"/>
            </a:xfrm>
            <a:custGeom>
              <a:rect b="b" l="l" r="r" t="t"/>
              <a:pathLst>
                <a:path extrusionOk="0" h="10446" w="5084">
                  <a:moveTo>
                    <a:pt x="0" y="0"/>
                  </a:moveTo>
                  <a:lnTo>
                    <a:pt x="0" y="10445"/>
                  </a:lnTo>
                  <a:lnTo>
                    <a:pt x="1109" y="10445"/>
                  </a:lnTo>
                  <a:lnTo>
                    <a:pt x="2866" y="9706"/>
                  </a:lnTo>
                  <a:lnTo>
                    <a:pt x="4160" y="8412"/>
                  </a:lnTo>
                  <a:lnTo>
                    <a:pt x="4992" y="6655"/>
                  </a:lnTo>
                  <a:lnTo>
                    <a:pt x="5084" y="5639"/>
                  </a:lnTo>
                  <a:lnTo>
                    <a:pt x="5084" y="5546"/>
                  </a:lnTo>
                  <a:lnTo>
                    <a:pt x="5084" y="5361"/>
                  </a:lnTo>
                  <a:lnTo>
                    <a:pt x="4992" y="4252"/>
                  </a:lnTo>
                  <a:lnTo>
                    <a:pt x="4160" y="2403"/>
                  </a:lnTo>
                  <a:lnTo>
                    <a:pt x="2866" y="1017"/>
                  </a:lnTo>
                  <a:lnTo>
                    <a:pt x="1017" y="92"/>
                  </a:lnTo>
                  <a:lnTo>
                    <a:pt x="0" y="0"/>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37"/>
            <p:cNvSpPr/>
            <p:nvPr/>
          </p:nvSpPr>
          <p:spPr>
            <a:xfrm>
              <a:off x="1819175" y="-36875"/>
              <a:ext cx="124800" cy="124800"/>
            </a:xfrm>
            <a:custGeom>
              <a:rect b="b" l="l" r="r" t="t"/>
              <a:pathLst>
                <a:path extrusionOk="0" h="4992" w="4992">
                  <a:moveTo>
                    <a:pt x="2034" y="0"/>
                  </a:moveTo>
                  <a:lnTo>
                    <a:pt x="1110" y="370"/>
                  </a:lnTo>
                  <a:lnTo>
                    <a:pt x="462" y="1109"/>
                  </a:lnTo>
                  <a:lnTo>
                    <a:pt x="0" y="1941"/>
                  </a:lnTo>
                  <a:lnTo>
                    <a:pt x="0" y="2496"/>
                  </a:lnTo>
                  <a:lnTo>
                    <a:pt x="0" y="3051"/>
                  </a:lnTo>
                  <a:lnTo>
                    <a:pt x="370" y="3883"/>
                  </a:lnTo>
                  <a:lnTo>
                    <a:pt x="1110" y="4622"/>
                  </a:lnTo>
                  <a:lnTo>
                    <a:pt x="1941" y="4992"/>
                  </a:lnTo>
                  <a:lnTo>
                    <a:pt x="3051" y="4992"/>
                  </a:lnTo>
                  <a:lnTo>
                    <a:pt x="3883" y="4530"/>
                  </a:lnTo>
                  <a:lnTo>
                    <a:pt x="4530" y="3883"/>
                  </a:lnTo>
                  <a:lnTo>
                    <a:pt x="4992" y="2958"/>
                  </a:lnTo>
                  <a:lnTo>
                    <a:pt x="4992" y="2496"/>
                  </a:lnTo>
                  <a:lnTo>
                    <a:pt x="4992" y="1941"/>
                  </a:lnTo>
                  <a:lnTo>
                    <a:pt x="4530" y="1109"/>
                  </a:lnTo>
                  <a:lnTo>
                    <a:pt x="3883" y="462"/>
                  </a:lnTo>
                  <a:lnTo>
                    <a:pt x="3051"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37"/>
            <p:cNvSpPr/>
            <p:nvPr/>
          </p:nvSpPr>
          <p:spPr>
            <a:xfrm>
              <a:off x="1320025" y="-11450"/>
              <a:ext cx="134050" cy="136350"/>
            </a:xfrm>
            <a:custGeom>
              <a:rect b="b" l="l" r="r" t="t"/>
              <a:pathLst>
                <a:path extrusionOk="0" h="5454" w="5362">
                  <a:moveTo>
                    <a:pt x="2219" y="0"/>
                  </a:moveTo>
                  <a:lnTo>
                    <a:pt x="1294" y="370"/>
                  </a:lnTo>
                  <a:lnTo>
                    <a:pt x="555" y="1109"/>
                  </a:lnTo>
                  <a:lnTo>
                    <a:pt x="0" y="2034"/>
                  </a:lnTo>
                  <a:lnTo>
                    <a:pt x="0" y="2588"/>
                  </a:lnTo>
                  <a:lnTo>
                    <a:pt x="0" y="3143"/>
                  </a:lnTo>
                  <a:lnTo>
                    <a:pt x="370" y="4160"/>
                  </a:lnTo>
                  <a:lnTo>
                    <a:pt x="1110" y="4992"/>
                  </a:lnTo>
                  <a:lnTo>
                    <a:pt x="2034" y="5361"/>
                  </a:lnTo>
                  <a:lnTo>
                    <a:pt x="2589" y="5454"/>
                  </a:lnTo>
                  <a:lnTo>
                    <a:pt x="3143" y="5454"/>
                  </a:lnTo>
                  <a:lnTo>
                    <a:pt x="4067" y="5084"/>
                  </a:lnTo>
                  <a:lnTo>
                    <a:pt x="4899" y="4252"/>
                  </a:lnTo>
                  <a:lnTo>
                    <a:pt x="5269" y="3328"/>
                  </a:lnTo>
                  <a:lnTo>
                    <a:pt x="5362" y="2773"/>
                  </a:lnTo>
                  <a:lnTo>
                    <a:pt x="5362" y="2218"/>
                  </a:lnTo>
                  <a:lnTo>
                    <a:pt x="4992" y="1202"/>
                  </a:lnTo>
                  <a:lnTo>
                    <a:pt x="4252" y="462"/>
                  </a:lnTo>
                  <a:lnTo>
                    <a:pt x="3328" y="92"/>
                  </a:lnTo>
                  <a:lnTo>
                    <a:pt x="2773"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37"/>
            <p:cNvSpPr/>
            <p:nvPr/>
          </p:nvSpPr>
          <p:spPr>
            <a:xfrm>
              <a:off x="1823800" y="-210200"/>
              <a:ext cx="164100" cy="120200"/>
            </a:xfrm>
            <a:custGeom>
              <a:rect b="b" l="l" r="r" t="t"/>
              <a:pathLst>
                <a:path extrusionOk="0" h="4808" w="6564">
                  <a:moveTo>
                    <a:pt x="3513" y="1"/>
                  </a:moveTo>
                  <a:lnTo>
                    <a:pt x="2311" y="93"/>
                  </a:lnTo>
                  <a:lnTo>
                    <a:pt x="1109" y="648"/>
                  </a:lnTo>
                  <a:lnTo>
                    <a:pt x="185" y="1664"/>
                  </a:lnTo>
                  <a:lnTo>
                    <a:pt x="0" y="2219"/>
                  </a:lnTo>
                  <a:lnTo>
                    <a:pt x="6471" y="4807"/>
                  </a:lnTo>
                  <a:lnTo>
                    <a:pt x="6563" y="4160"/>
                  </a:lnTo>
                  <a:lnTo>
                    <a:pt x="6563" y="2774"/>
                  </a:lnTo>
                  <a:lnTo>
                    <a:pt x="6008" y="1572"/>
                  </a:lnTo>
                  <a:lnTo>
                    <a:pt x="5084" y="555"/>
                  </a:lnTo>
                  <a:lnTo>
                    <a:pt x="4437" y="278"/>
                  </a:lnTo>
                  <a:lnTo>
                    <a:pt x="4252" y="278"/>
                  </a:lnTo>
                  <a:lnTo>
                    <a:pt x="4252" y="185"/>
                  </a:lnTo>
                  <a:lnTo>
                    <a:pt x="3513"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37"/>
            <p:cNvSpPr/>
            <p:nvPr/>
          </p:nvSpPr>
          <p:spPr>
            <a:xfrm>
              <a:off x="1659725" y="-25325"/>
              <a:ext cx="205675" cy="385950"/>
            </a:xfrm>
            <a:custGeom>
              <a:rect b="b" l="l" r="r" t="t"/>
              <a:pathLst>
                <a:path extrusionOk="0" h="15438" w="8227">
                  <a:moveTo>
                    <a:pt x="278" y="0"/>
                  </a:moveTo>
                  <a:lnTo>
                    <a:pt x="0" y="15437"/>
                  </a:lnTo>
                  <a:lnTo>
                    <a:pt x="8227" y="13588"/>
                  </a:lnTo>
                  <a:lnTo>
                    <a:pt x="27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37"/>
            <p:cNvSpPr/>
            <p:nvPr/>
          </p:nvSpPr>
          <p:spPr>
            <a:xfrm>
              <a:off x="1417075" y="439150"/>
              <a:ext cx="208000" cy="145625"/>
            </a:xfrm>
            <a:custGeom>
              <a:rect b="b" l="l" r="r" t="t"/>
              <a:pathLst>
                <a:path extrusionOk="0" h="5825" w="8320">
                  <a:moveTo>
                    <a:pt x="185" y="1"/>
                  </a:moveTo>
                  <a:lnTo>
                    <a:pt x="1" y="925"/>
                  </a:lnTo>
                  <a:lnTo>
                    <a:pt x="185" y="2681"/>
                  </a:lnTo>
                  <a:lnTo>
                    <a:pt x="1017" y="4160"/>
                  </a:lnTo>
                  <a:lnTo>
                    <a:pt x="2311" y="5270"/>
                  </a:lnTo>
                  <a:lnTo>
                    <a:pt x="3143" y="5639"/>
                  </a:lnTo>
                  <a:lnTo>
                    <a:pt x="3328" y="5732"/>
                  </a:lnTo>
                  <a:lnTo>
                    <a:pt x="3421" y="5732"/>
                  </a:lnTo>
                  <a:lnTo>
                    <a:pt x="4253" y="5824"/>
                  </a:lnTo>
                  <a:lnTo>
                    <a:pt x="5824" y="5455"/>
                  </a:lnTo>
                  <a:lnTo>
                    <a:pt x="7118" y="4623"/>
                  </a:lnTo>
                  <a:lnTo>
                    <a:pt x="8042" y="3328"/>
                  </a:lnTo>
                  <a:lnTo>
                    <a:pt x="8320" y="2497"/>
                  </a:lnTo>
                  <a:lnTo>
                    <a:pt x="18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37"/>
            <p:cNvSpPr/>
            <p:nvPr/>
          </p:nvSpPr>
          <p:spPr>
            <a:xfrm>
              <a:off x="1417075" y="476125"/>
              <a:ext cx="117875" cy="106325"/>
            </a:xfrm>
            <a:custGeom>
              <a:rect b="b" l="l" r="r" t="t"/>
              <a:pathLst>
                <a:path extrusionOk="0" h="4253" w="4715">
                  <a:moveTo>
                    <a:pt x="1" y="1"/>
                  </a:moveTo>
                  <a:lnTo>
                    <a:pt x="93" y="740"/>
                  </a:lnTo>
                  <a:lnTo>
                    <a:pt x="555" y="2034"/>
                  </a:lnTo>
                  <a:lnTo>
                    <a:pt x="1387" y="3051"/>
                  </a:lnTo>
                  <a:lnTo>
                    <a:pt x="2496" y="3883"/>
                  </a:lnTo>
                  <a:lnTo>
                    <a:pt x="3051" y="4160"/>
                  </a:lnTo>
                  <a:lnTo>
                    <a:pt x="3883" y="4253"/>
                  </a:lnTo>
                  <a:lnTo>
                    <a:pt x="4715" y="4253"/>
                  </a:lnTo>
                  <a:lnTo>
                    <a:pt x="4622" y="3421"/>
                  </a:lnTo>
                  <a:lnTo>
                    <a:pt x="3883" y="1942"/>
                  </a:lnTo>
                  <a:lnTo>
                    <a:pt x="2774" y="740"/>
                  </a:lnTo>
                  <a:lnTo>
                    <a:pt x="1295" y="93"/>
                  </a:lnTo>
                  <a:lnTo>
                    <a:pt x="37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37"/>
            <p:cNvSpPr/>
            <p:nvPr/>
          </p:nvSpPr>
          <p:spPr>
            <a:xfrm>
              <a:off x="989575" y="584750"/>
              <a:ext cx="494550" cy="316600"/>
            </a:xfrm>
            <a:custGeom>
              <a:rect b="b" l="l" r="r" t="t"/>
              <a:pathLst>
                <a:path extrusionOk="0" h="12664" w="19782">
                  <a:moveTo>
                    <a:pt x="0" y="0"/>
                  </a:moveTo>
                  <a:lnTo>
                    <a:pt x="647" y="1849"/>
                  </a:lnTo>
                  <a:lnTo>
                    <a:pt x="2866" y="4899"/>
                  </a:lnTo>
                  <a:lnTo>
                    <a:pt x="4252" y="6193"/>
                  </a:lnTo>
                  <a:lnTo>
                    <a:pt x="5916" y="7395"/>
                  </a:lnTo>
                  <a:lnTo>
                    <a:pt x="10815" y="9613"/>
                  </a:lnTo>
                  <a:lnTo>
                    <a:pt x="18302" y="12202"/>
                  </a:lnTo>
                  <a:lnTo>
                    <a:pt x="19781" y="12664"/>
                  </a:lnTo>
                  <a:lnTo>
                    <a:pt x="19781" y="8966"/>
                  </a:lnTo>
                  <a:lnTo>
                    <a:pt x="17378" y="8597"/>
                  </a:lnTo>
                  <a:lnTo>
                    <a:pt x="11555" y="7118"/>
                  </a:lnTo>
                  <a:lnTo>
                    <a:pt x="6933" y="5454"/>
                  </a:lnTo>
                  <a:lnTo>
                    <a:pt x="4252" y="4067"/>
                  </a:lnTo>
                  <a:lnTo>
                    <a:pt x="2034" y="2588"/>
                  </a:lnTo>
                  <a:lnTo>
                    <a:pt x="370" y="925"/>
                  </a:lnTo>
                  <a:lnTo>
                    <a:pt x="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37"/>
            <p:cNvSpPr/>
            <p:nvPr/>
          </p:nvSpPr>
          <p:spPr>
            <a:xfrm>
              <a:off x="661425" y="845875"/>
              <a:ext cx="570800" cy="2246200"/>
            </a:xfrm>
            <a:custGeom>
              <a:rect b="b" l="l" r="r" t="t"/>
              <a:pathLst>
                <a:path extrusionOk="0" h="89848" w="22832">
                  <a:moveTo>
                    <a:pt x="8227" y="0"/>
                  </a:moveTo>
                  <a:lnTo>
                    <a:pt x="7118" y="185"/>
                  </a:lnTo>
                  <a:lnTo>
                    <a:pt x="6009" y="832"/>
                  </a:lnTo>
                  <a:lnTo>
                    <a:pt x="5084" y="1849"/>
                  </a:lnTo>
                  <a:lnTo>
                    <a:pt x="4622" y="2589"/>
                  </a:lnTo>
                  <a:lnTo>
                    <a:pt x="2034" y="6933"/>
                  </a:lnTo>
                  <a:lnTo>
                    <a:pt x="647" y="9151"/>
                  </a:lnTo>
                  <a:lnTo>
                    <a:pt x="463" y="11000"/>
                  </a:lnTo>
                  <a:lnTo>
                    <a:pt x="0" y="20244"/>
                  </a:lnTo>
                  <a:lnTo>
                    <a:pt x="185" y="25882"/>
                  </a:lnTo>
                  <a:lnTo>
                    <a:pt x="647" y="27638"/>
                  </a:lnTo>
                  <a:lnTo>
                    <a:pt x="1017" y="28285"/>
                  </a:lnTo>
                  <a:lnTo>
                    <a:pt x="2404" y="30227"/>
                  </a:lnTo>
                  <a:lnTo>
                    <a:pt x="5731" y="33832"/>
                  </a:lnTo>
                  <a:lnTo>
                    <a:pt x="13681" y="41319"/>
                  </a:lnTo>
                  <a:lnTo>
                    <a:pt x="15437" y="42798"/>
                  </a:lnTo>
                  <a:lnTo>
                    <a:pt x="14882" y="44462"/>
                  </a:lnTo>
                  <a:lnTo>
                    <a:pt x="12941" y="52966"/>
                  </a:lnTo>
                  <a:lnTo>
                    <a:pt x="11925" y="58512"/>
                  </a:lnTo>
                  <a:lnTo>
                    <a:pt x="11740" y="60360"/>
                  </a:lnTo>
                  <a:lnTo>
                    <a:pt x="11740" y="61285"/>
                  </a:lnTo>
                  <a:lnTo>
                    <a:pt x="12387" y="64058"/>
                  </a:lnTo>
                  <a:lnTo>
                    <a:pt x="14235" y="69327"/>
                  </a:lnTo>
                  <a:lnTo>
                    <a:pt x="17471" y="77923"/>
                  </a:lnTo>
                  <a:lnTo>
                    <a:pt x="19597" y="84301"/>
                  </a:lnTo>
                  <a:lnTo>
                    <a:pt x="20521" y="88183"/>
                  </a:lnTo>
                  <a:lnTo>
                    <a:pt x="20798" y="89847"/>
                  </a:lnTo>
                  <a:lnTo>
                    <a:pt x="21168" y="86519"/>
                  </a:lnTo>
                  <a:lnTo>
                    <a:pt x="22555" y="69327"/>
                  </a:lnTo>
                  <a:lnTo>
                    <a:pt x="22832" y="60453"/>
                  </a:lnTo>
                  <a:lnTo>
                    <a:pt x="22739" y="55554"/>
                  </a:lnTo>
                  <a:lnTo>
                    <a:pt x="22462" y="53613"/>
                  </a:lnTo>
                  <a:lnTo>
                    <a:pt x="22000" y="50470"/>
                  </a:lnTo>
                  <a:lnTo>
                    <a:pt x="20706" y="43907"/>
                  </a:lnTo>
                  <a:lnTo>
                    <a:pt x="18210" y="33924"/>
                  </a:lnTo>
                  <a:lnTo>
                    <a:pt x="14143" y="21445"/>
                  </a:lnTo>
                  <a:lnTo>
                    <a:pt x="10353" y="11740"/>
                  </a:lnTo>
                  <a:lnTo>
                    <a:pt x="8782" y="8782"/>
                  </a:lnTo>
                  <a:lnTo>
                    <a:pt x="8782" y="93"/>
                  </a:lnTo>
                  <a:lnTo>
                    <a:pt x="822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37"/>
            <p:cNvSpPr/>
            <p:nvPr/>
          </p:nvSpPr>
          <p:spPr>
            <a:xfrm>
              <a:off x="978000" y="3108225"/>
              <a:ext cx="110950" cy="110950"/>
            </a:xfrm>
            <a:custGeom>
              <a:rect b="b" l="l" r="r" t="t"/>
              <a:pathLst>
                <a:path extrusionOk="0" h="4438" w="4438">
                  <a:moveTo>
                    <a:pt x="2219" y="0"/>
                  </a:moveTo>
                  <a:lnTo>
                    <a:pt x="1665" y="93"/>
                  </a:lnTo>
                  <a:lnTo>
                    <a:pt x="925" y="462"/>
                  </a:lnTo>
                  <a:lnTo>
                    <a:pt x="278" y="1017"/>
                  </a:lnTo>
                  <a:lnTo>
                    <a:pt x="1" y="1849"/>
                  </a:lnTo>
                  <a:lnTo>
                    <a:pt x="1" y="2404"/>
                  </a:lnTo>
                  <a:lnTo>
                    <a:pt x="1" y="2773"/>
                  </a:lnTo>
                  <a:lnTo>
                    <a:pt x="463" y="3513"/>
                  </a:lnTo>
                  <a:lnTo>
                    <a:pt x="1110" y="4160"/>
                  </a:lnTo>
                  <a:lnTo>
                    <a:pt x="1942" y="4437"/>
                  </a:lnTo>
                  <a:lnTo>
                    <a:pt x="2774" y="4437"/>
                  </a:lnTo>
                  <a:lnTo>
                    <a:pt x="3606" y="4067"/>
                  </a:lnTo>
                  <a:lnTo>
                    <a:pt x="4161" y="3420"/>
                  </a:lnTo>
                  <a:lnTo>
                    <a:pt x="4438" y="2681"/>
                  </a:lnTo>
                  <a:lnTo>
                    <a:pt x="4438" y="2126"/>
                  </a:lnTo>
                  <a:lnTo>
                    <a:pt x="4438" y="1664"/>
                  </a:lnTo>
                  <a:lnTo>
                    <a:pt x="4068" y="925"/>
                  </a:lnTo>
                  <a:lnTo>
                    <a:pt x="3421" y="370"/>
                  </a:lnTo>
                  <a:lnTo>
                    <a:pt x="258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37"/>
            <p:cNvSpPr/>
            <p:nvPr/>
          </p:nvSpPr>
          <p:spPr>
            <a:xfrm>
              <a:off x="654500" y="3124400"/>
              <a:ext cx="110925" cy="110950"/>
            </a:xfrm>
            <a:custGeom>
              <a:rect b="b" l="l" r="r" t="t"/>
              <a:pathLst>
                <a:path extrusionOk="0" h="4438" w="4437">
                  <a:moveTo>
                    <a:pt x="2126" y="0"/>
                  </a:moveTo>
                  <a:lnTo>
                    <a:pt x="1664" y="93"/>
                  </a:lnTo>
                  <a:lnTo>
                    <a:pt x="924" y="370"/>
                  </a:lnTo>
                  <a:lnTo>
                    <a:pt x="277" y="1017"/>
                  </a:lnTo>
                  <a:lnTo>
                    <a:pt x="0" y="1849"/>
                  </a:lnTo>
                  <a:lnTo>
                    <a:pt x="0" y="2311"/>
                  </a:lnTo>
                  <a:lnTo>
                    <a:pt x="93" y="2773"/>
                  </a:lnTo>
                  <a:lnTo>
                    <a:pt x="462" y="3513"/>
                  </a:lnTo>
                  <a:lnTo>
                    <a:pt x="1017" y="4160"/>
                  </a:lnTo>
                  <a:lnTo>
                    <a:pt x="1849" y="4437"/>
                  </a:lnTo>
                  <a:lnTo>
                    <a:pt x="2773" y="4437"/>
                  </a:lnTo>
                  <a:lnTo>
                    <a:pt x="3513" y="3975"/>
                  </a:lnTo>
                  <a:lnTo>
                    <a:pt x="4160" y="3420"/>
                  </a:lnTo>
                  <a:lnTo>
                    <a:pt x="4437" y="2588"/>
                  </a:lnTo>
                  <a:lnTo>
                    <a:pt x="4437" y="2126"/>
                  </a:lnTo>
                  <a:lnTo>
                    <a:pt x="4345" y="1664"/>
                  </a:lnTo>
                  <a:lnTo>
                    <a:pt x="4067" y="925"/>
                  </a:lnTo>
                  <a:lnTo>
                    <a:pt x="3420" y="370"/>
                  </a:lnTo>
                  <a:lnTo>
                    <a:pt x="258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37"/>
            <p:cNvSpPr/>
            <p:nvPr/>
          </p:nvSpPr>
          <p:spPr>
            <a:xfrm>
              <a:off x="-2705525" y="1123175"/>
              <a:ext cx="3170550" cy="2098300"/>
            </a:xfrm>
            <a:custGeom>
              <a:rect b="b" l="l" r="r" t="t"/>
              <a:pathLst>
                <a:path extrusionOk="0" h="83932" w="126822">
                  <a:moveTo>
                    <a:pt x="122847" y="1"/>
                  </a:moveTo>
                  <a:lnTo>
                    <a:pt x="120074" y="278"/>
                  </a:lnTo>
                  <a:lnTo>
                    <a:pt x="117578" y="832"/>
                  </a:lnTo>
                  <a:lnTo>
                    <a:pt x="115360" y="1664"/>
                  </a:lnTo>
                  <a:lnTo>
                    <a:pt x="113326" y="2866"/>
                  </a:lnTo>
                  <a:lnTo>
                    <a:pt x="111385" y="4437"/>
                  </a:lnTo>
                  <a:lnTo>
                    <a:pt x="108612" y="7395"/>
                  </a:lnTo>
                  <a:lnTo>
                    <a:pt x="106578" y="9984"/>
                  </a:lnTo>
                  <a:lnTo>
                    <a:pt x="104637" y="12849"/>
                  </a:lnTo>
                  <a:lnTo>
                    <a:pt x="97982" y="24311"/>
                  </a:lnTo>
                  <a:lnTo>
                    <a:pt x="85780" y="45941"/>
                  </a:lnTo>
                  <a:lnTo>
                    <a:pt x="80327" y="55369"/>
                  </a:lnTo>
                  <a:lnTo>
                    <a:pt x="50470" y="39378"/>
                  </a:lnTo>
                  <a:lnTo>
                    <a:pt x="49361" y="38546"/>
                  </a:lnTo>
                  <a:lnTo>
                    <a:pt x="47512" y="36882"/>
                  </a:lnTo>
                  <a:lnTo>
                    <a:pt x="45017" y="34017"/>
                  </a:lnTo>
                  <a:lnTo>
                    <a:pt x="42521" y="29950"/>
                  </a:lnTo>
                  <a:lnTo>
                    <a:pt x="40025" y="26345"/>
                  </a:lnTo>
                  <a:lnTo>
                    <a:pt x="38639" y="24773"/>
                  </a:lnTo>
                  <a:lnTo>
                    <a:pt x="37252" y="23479"/>
                  </a:lnTo>
                  <a:lnTo>
                    <a:pt x="34294" y="21445"/>
                  </a:lnTo>
                  <a:lnTo>
                    <a:pt x="29765" y="19135"/>
                  </a:lnTo>
                  <a:lnTo>
                    <a:pt x="26714" y="17009"/>
                  </a:lnTo>
                  <a:lnTo>
                    <a:pt x="23849" y="14698"/>
                  </a:lnTo>
                  <a:lnTo>
                    <a:pt x="21168" y="13034"/>
                  </a:lnTo>
                  <a:lnTo>
                    <a:pt x="20336" y="13219"/>
                  </a:lnTo>
                  <a:lnTo>
                    <a:pt x="19782" y="13866"/>
                  </a:lnTo>
                  <a:lnTo>
                    <a:pt x="19504" y="14328"/>
                  </a:lnTo>
                  <a:lnTo>
                    <a:pt x="19320" y="14883"/>
                  </a:lnTo>
                  <a:lnTo>
                    <a:pt x="19412" y="16084"/>
                  </a:lnTo>
                  <a:lnTo>
                    <a:pt x="20059" y="18118"/>
                  </a:lnTo>
                  <a:lnTo>
                    <a:pt x="22740" y="21908"/>
                  </a:lnTo>
                  <a:lnTo>
                    <a:pt x="23941" y="23294"/>
                  </a:lnTo>
                  <a:lnTo>
                    <a:pt x="25051" y="24403"/>
                  </a:lnTo>
                  <a:lnTo>
                    <a:pt x="26437" y="25975"/>
                  </a:lnTo>
                  <a:lnTo>
                    <a:pt x="26437" y="26529"/>
                  </a:lnTo>
                  <a:lnTo>
                    <a:pt x="25790" y="26899"/>
                  </a:lnTo>
                  <a:lnTo>
                    <a:pt x="24496" y="27176"/>
                  </a:lnTo>
                  <a:lnTo>
                    <a:pt x="22185" y="27176"/>
                  </a:lnTo>
                  <a:lnTo>
                    <a:pt x="19412" y="26714"/>
                  </a:lnTo>
                  <a:lnTo>
                    <a:pt x="14790" y="25235"/>
                  </a:lnTo>
                  <a:lnTo>
                    <a:pt x="5639" y="21353"/>
                  </a:lnTo>
                  <a:lnTo>
                    <a:pt x="2312" y="19874"/>
                  </a:lnTo>
                  <a:lnTo>
                    <a:pt x="1757" y="19689"/>
                  </a:lnTo>
                  <a:lnTo>
                    <a:pt x="925" y="19689"/>
                  </a:lnTo>
                  <a:lnTo>
                    <a:pt x="186" y="20244"/>
                  </a:lnTo>
                  <a:lnTo>
                    <a:pt x="1" y="21723"/>
                  </a:lnTo>
                  <a:lnTo>
                    <a:pt x="463" y="23571"/>
                  </a:lnTo>
                  <a:lnTo>
                    <a:pt x="925" y="24496"/>
                  </a:lnTo>
                  <a:lnTo>
                    <a:pt x="1480" y="25513"/>
                  </a:lnTo>
                  <a:lnTo>
                    <a:pt x="2219" y="28378"/>
                  </a:lnTo>
                  <a:lnTo>
                    <a:pt x="2866" y="31891"/>
                  </a:lnTo>
                  <a:lnTo>
                    <a:pt x="3975" y="35218"/>
                  </a:lnTo>
                  <a:lnTo>
                    <a:pt x="4807" y="36790"/>
                  </a:lnTo>
                  <a:lnTo>
                    <a:pt x="5732" y="38176"/>
                  </a:lnTo>
                  <a:lnTo>
                    <a:pt x="7488" y="40395"/>
                  </a:lnTo>
                  <a:lnTo>
                    <a:pt x="9522" y="42151"/>
                  </a:lnTo>
                  <a:lnTo>
                    <a:pt x="12572" y="43907"/>
                  </a:lnTo>
                  <a:lnTo>
                    <a:pt x="14513" y="44832"/>
                  </a:lnTo>
                  <a:lnTo>
                    <a:pt x="16731" y="45663"/>
                  </a:lnTo>
                  <a:lnTo>
                    <a:pt x="22370" y="47050"/>
                  </a:lnTo>
                  <a:lnTo>
                    <a:pt x="28656" y="48436"/>
                  </a:lnTo>
                  <a:lnTo>
                    <a:pt x="33092" y="49915"/>
                  </a:lnTo>
                  <a:lnTo>
                    <a:pt x="35588" y="51025"/>
                  </a:lnTo>
                  <a:lnTo>
                    <a:pt x="36697" y="51579"/>
                  </a:lnTo>
                  <a:lnTo>
                    <a:pt x="39193" y="53243"/>
                  </a:lnTo>
                  <a:lnTo>
                    <a:pt x="45848" y="58604"/>
                  </a:lnTo>
                  <a:lnTo>
                    <a:pt x="57957" y="68957"/>
                  </a:lnTo>
                  <a:lnTo>
                    <a:pt x="65075" y="75150"/>
                  </a:lnTo>
                  <a:lnTo>
                    <a:pt x="67016" y="76906"/>
                  </a:lnTo>
                  <a:lnTo>
                    <a:pt x="70806" y="79772"/>
                  </a:lnTo>
                  <a:lnTo>
                    <a:pt x="74318" y="81806"/>
                  </a:lnTo>
                  <a:lnTo>
                    <a:pt x="77554" y="83192"/>
                  </a:lnTo>
                  <a:lnTo>
                    <a:pt x="80512" y="83932"/>
                  </a:lnTo>
                  <a:lnTo>
                    <a:pt x="83285" y="83932"/>
                  </a:lnTo>
                  <a:lnTo>
                    <a:pt x="85873" y="83192"/>
                  </a:lnTo>
                  <a:lnTo>
                    <a:pt x="88276" y="81713"/>
                  </a:lnTo>
                  <a:lnTo>
                    <a:pt x="89478" y="80696"/>
                  </a:lnTo>
                  <a:lnTo>
                    <a:pt x="93822" y="75982"/>
                  </a:lnTo>
                  <a:lnTo>
                    <a:pt x="101587" y="66831"/>
                  </a:lnTo>
                  <a:lnTo>
                    <a:pt x="104175" y="63688"/>
                  </a:lnTo>
                  <a:lnTo>
                    <a:pt x="107318" y="59621"/>
                  </a:lnTo>
                  <a:lnTo>
                    <a:pt x="114158" y="49084"/>
                  </a:lnTo>
                  <a:lnTo>
                    <a:pt x="122939" y="34109"/>
                  </a:lnTo>
                  <a:lnTo>
                    <a:pt x="124511" y="31336"/>
                  </a:lnTo>
                  <a:lnTo>
                    <a:pt x="124603" y="30966"/>
                  </a:lnTo>
                  <a:lnTo>
                    <a:pt x="125897" y="26807"/>
                  </a:lnTo>
                  <a:lnTo>
                    <a:pt x="126729" y="20983"/>
                  </a:lnTo>
                  <a:lnTo>
                    <a:pt x="126821" y="16084"/>
                  </a:lnTo>
                  <a:lnTo>
                    <a:pt x="126452" y="10261"/>
                  </a:lnTo>
                  <a:lnTo>
                    <a:pt x="125342" y="3606"/>
                  </a:lnTo>
                  <a:lnTo>
                    <a:pt x="1243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37"/>
            <p:cNvSpPr/>
            <p:nvPr/>
          </p:nvSpPr>
          <p:spPr>
            <a:xfrm>
              <a:off x="-1508500" y="1102375"/>
              <a:ext cx="2038225" cy="2130650"/>
            </a:xfrm>
            <a:custGeom>
              <a:rect b="b" l="l" r="r" t="t"/>
              <a:pathLst>
                <a:path extrusionOk="0" h="85226" w="81529">
                  <a:moveTo>
                    <a:pt x="75335" y="1"/>
                  </a:moveTo>
                  <a:lnTo>
                    <a:pt x="71453" y="463"/>
                  </a:lnTo>
                  <a:lnTo>
                    <a:pt x="68126" y="1387"/>
                  </a:lnTo>
                  <a:lnTo>
                    <a:pt x="65352" y="2681"/>
                  </a:lnTo>
                  <a:lnTo>
                    <a:pt x="62857" y="4530"/>
                  </a:lnTo>
                  <a:lnTo>
                    <a:pt x="60638" y="6841"/>
                  </a:lnTo>
                  <a:lnTo>
                    <a:pt x="57403" y="11185"/>
                  </a:lnTo>
                  <a:lnTo>
                    <a:pt x="55092" y="14975"/>
                  </a:lnTo>
                  <a:lnTo>
                    <a:pt x="40487" y="40210"/>
                  </a:lnTo>
                  <a:lnTo>
                    <a:pt x="32353" y="55184"/>
                  </a:lnTo>
                  <a:lnTo>
                    <a:pt x="8782" y="42798"/>
                  </a:lnTo>
                  <a:lnTo>
                    <a:pt x="6656" y="47420"/>
                  </a:lnTo>
                  <a:lnTo>
                    <a:pt x="1" y="61747"/>
                  </a:lnTo>
                  <a:lnTo>
                    <a:pt x="6749" y="67571"/>
                  </a:lnTo>
                  <a:lnTo>
                    <a:pt x="19690" y="78755"/>
                  </a:lnTo>
                  <a:lnTo>
                    <a:pt x="22093" y="80789"/>
                  </a:lnTo>
                  <a:lnTo>
                    <a:pt x="26160" y="83285"/>
                  </a:lnTo>
                  <a:lnTo>
                    <a:pt x="28933" y="84486"/>
                  </a:lnTo>
                  <a:lnTo>
                    <a:pt x="31799" y="85133"/>
                  </a:lnTo>
                  <a:lnTo>
                    <a:pt x="34757" y="85226"/>
                  </a:lnTo>
                  <a:lnTo>
                    <a:pt x="37714" y="84579"/>
                  </a:lnTo>
                  <a:lnTo>
                    <a:pt x="40672" y="83007"/>
                  </a:lnTo>
                  <a:lnTo>
                    <a:pt x="42059" y="81806"/>
                  </a:lnTo>
                  <a:lnTo>
                    <a:pt x="43815" y="80234"/>
                  </a:lnTo>
                  <a:lnTo>
                    <a:pt x="48437" y="75150"/>
                  </a:lnTo>
                  <a:lnTo>
                    <a:pt x="56848" y="64798"/>
                  </a:lnTo>
                  <a:lnTo>
                    <a:pt x="73949" y="42243"/>
                  </a:lnTo>
                  <a:lnTo>
                    <a:pt x="77277" y="37622"/>
                  </a:lnTo>
                  <a:lnTo>
                    <a:pt x="78386" y="35403"/>
                  </a:lnTo>
                  <a:lnTo>
                    <a:pt x="80050" y="30504"/>
                  </a:lnTo>
                  <a:lnTo>
                    <a:pt x="81159" y="25513"/>
                  </a:lnTo>
                  <a:lnTo>
                    <a:pt x="81529" y="20244"/>
                  </a:lnTo>
                  <a:lnTo>
                    <a:pt x="81436" y="15068"/>
                  </a:lnTo>
                  <a:lnTo>
                    <a:pt x="80882" y="10169"/>
                  </a:lnTo>
                  <a:lnTo>
                    <a:pt x="79865" y="5547"/>
                  </a:lnTo>
                  <a:lnTo>
                    <a:pt x="78478" y="1664"/>
                  </a:lnTo>
                  <a:lnTo>
                    <a:pt x="7764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37"/>
            <p:cNvSpPr/>
            <p:nvPr/>
          </p:nvSpPr>
          <p:spPr>
            <a:xfrm>
              <a:off x="-699675" y="2405700"/>
              <a:ext cx="217250" cy="413675"/>
            </a:xfrm>
            <a:custGeom>
              <a:rect b="b" l="l" r="r" t="t"/>
              <a:pathLst>
                <a:path extrusionOk="0" h="16547" w="8690">
                  <a:moveTo>
                    <a:pt x="1664" y="1"/>
                  </a:moveTo>
                  <a:lnTo>
                    <a:pt x="0" y="3051"/>
                  </a:lnTo>
                  <a:lnTo>
                    <a:pt x="3051" y="6471"/>
                  </a:lnTo>
                  <a:lnTo>
                    <a:pt x="6840" y="11740"/>
                  </a:lnTo>
                  <a:lnTo>
                    <a:pt x="7950" y="14328"/>
                  </a:lnTo>
                  <a:lnTo>
                    <a:pt x="8319" y="15900"/>
                  </a:lnTo>
                  <a:lnTo>
                    <a:pt x="8319" y="16547"/>
                  </a:lnTo>
                  <a:lnTo>
                    <a:pt x="8689" y="14975"/>
                  </a:lnTo>
                  <a:lnTo>
                    <a:pt x="8227" y="12202"/>
                  </a:lnTo>
                  <a:lnTo>
                    <a:pt x="7303" y="9707"/>
                  </a:lnTo>
                  <a:lnTo>
                    <a:pt x="5824" y="6379"/>
                  </a:lnTo>
                  <a:lnTo>
                    <a:pt x="3328" y="2312"/>
                  </a:lnTo>
                  <a:lnTo>
                    <a:pt x="1664" y="1"/>
                  </a:ln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37"/>
            <p:cNvSpPr/>
            <p:nvPr/>
          </p:nvSpPr>
          <p:spPr>
            <a:xfrm>
              <a:off x="6378525" y="7272400"/>
              <a:ext cx="1437375" cy="293525"/>
            </a:xfrm>
            <a:custGeom>
              <a:rect b="b" l="l" r="r" t="t"/>
              <a:pathLst>
                <a:path extrusionOk="0" h="11741" w="57495">
                  <a:moveTo>
                    <a:pt x="370" y="1"/>
                  </a:moveTo>
                  <a:lnTo>
                    <a:pt x="0" y="1203"/>
                  </a:lnTo>
                  <a:lnTo>
                    <a:pt x="0" y="3606"/>
                  </a:lnTo>
                  <a:lnTo>
                    <a:pt x="185" y="4808"/>
                  </a:lnTo>
                  <a:lnTo>
                    <a:pt x="463" y="5270"/>
                  </a:lnTo>
                  <a:lnTo>
                    <a:pt x="1757" y="6656"/>
                  </a:lnTo>
                  <a:lnTo>
                    <a:pt x="3975" y="8228"/>
                  </a:lnTo>
                  <a:lnTo>
                    <a:pt x="7303" y="9707"/>
                  </a:lnTo>
                  <a:lnTo>
                    <a:pt x="9429" y="10169"/>
                  </a:lnTo>
                  <a:lnTo>
                    <a:pt x="11740" y="10539"/>
                  </a:lnTo>
                  <a:lnTo>
                    <a:pt x="16639" y="10631"/>
                  </a:lnTo>
                  <a:lnTo>
                    <a:pt x="23756" y="10261"/>
                  </a:lnTo>
                  <a:lnTo>
                    <a:pt x="26991" y="9984"/>
                  </a:lnTo>
                  <a:lnTo>
                    <a:pt x="30504" y="9984"/>
                  </a:lnTo>
                  <a:lnTo>
                    <a:pt x="41319" y="11093"/>
                  </a:lnTo>
                  <a:lnTo>
                    <a:pt x="44831" y="11555"/>
                  </a:lnTo>
                  <a:lnTo>
                    <a:pt x="46865" y="11740"/>
                  </a:lnTo>
                  <a:lnTo>
                    <a:pt x="50470" y="11648"/>
                  </a:lnTo>
                  <a:lnTo>
                    <a:pt x="53428" y="11001"/>
                  </a:lnTo>
                  <a:lnTo>
                    <a:pt x="55739" y="9799"/>
                  </a:lnTo>
                  <a:lnTo>
                    <a:pt x="56571" y="9152"/>
                  </a:lnTo>
                  <a:lnTo>
                    <a:pt x="57033" y="8505"/>
                  </a:lnTo>
                  <a:lnTo>
                    <a:pt x="57495" y="6934"/>
                  </a:lnTo>
                  <a:lnTo>
                    <a:pt x="57403" y="6194"/>
                  </a:lnTo>
                  <a:lnTo>
                    <a:pt x="57310" y="4253"/>
                  </a:lnTo>
                  <a:lnTo>
                    <a:pt x="56848" y="2312"/>
                  </a:lnTo>
                  <a:lnTo>
                    <a:pt x="3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37"/>
            <p:cNvSpPr/>
            <p:nvPr/>
          </p:nvSpPr>
          <p:spPr>
            <a:xfrm>
              <a:off x="6383150" y="6916525"/>
              <a:ext cx="1416575" cy="584675"/>
            </a:xfrm>
            <a:custGeom>
              <a:rect b="b" l="l" r="r" t="t"/>
              <a:pathLst>
                <a:path extrusionOk="0" h="23387" w="56663">
                  <a:moveTo>
                    <a:pt x="43537" y="1"/>
                  </a:moveTo>
                  <a:lnTo>
                    <a:pt x="35958" y="93"/>
                  </a:lnTo>
                  <a:lnTo>
                    <a:pt x="35126" y="463"/>
                  </a:lnTo>
                  <a:lnTo>
                    <a:pt x="32907" y="2312"/>
                  </a:lnTo>
                  <a:lnTo>
                    <a:pt x="31243" y="3421"/>
                  </a:lnTo>
                  <a:lnTo>
                    <a:pt x="30411" y="3791"/>
                  </a:lnTo>
                  <a:lnTo>
                    <a:pt x="28470" y="4161"/>
                  </a:lnTo>
                  <a:lnTo>
                    <a:pt x="24588" y="4715"/>
                  </a:lnTo>
                  <a:lnTo>
                    <a:pt x="22647" y="4808"/>
                  </a:lnTo>
                  <a:lnTo>
                    <a:pt x="18487" y="5085"/>
                  </a:lnTo>
                  <a:lnTo>
                    <a:pt x="13773" y="5362"/>
                  </a:lnTo>
                  <a:lnTo>
                    <a:pt x="11000" y="5455"/>
                  </a:lnTo>
                  <a:lnTo>
                    <a:pt x="7210" y="5824"/>
                  </a:lnTo>
                  <a:lnTo>
                    <a:pt x="5084" y="6379"/>
                  </a:lnTo>
                  <a:lnTo>
                    <a:pt x="4067" y="6934"/>
                  </a:lnTo>
                  <a:lnTo>
                    <a:pt x="3236" y="7488"/>
                  </a:lnTo>
                  <a:lnTo>
                    <a:pt x="1572" y="8967"/>
                  </a:lnTo>
                  <a:lnTo>
                    <a:pt x="462" y="11093"/>
                  </a:lnTo>
                  <a:lnTo>
                    <a:pt x="0" y="13959"/>
                  </a:lnTo>
                  <a:lnTo>
                    <a:pt x="185" y="15900"/>
                  </a:lnTo>
                  <a:lnTo>
                    <a:pt x="462" y="16732"/>
                  </a:lnTo>
                  <a:lnTo>
                    <a:pt x="1479" y="18211"/>
                  </a:lnTo>
                  <a:lnTo>
                    <a:pt x="3790" y="19782"/>
                  </a:lnTo>
                  <a:lnTo>
                    <a:pt x="5639" y="20614"/>
                  </a:lnTo>
                  <a:lnTo>
                    <a:pt x="7765" y="21446"/>
                  </a:lnTo>
                  <a:lnTo>
                    <a:pt x="12202" y="22278"/>
                  </a:lnTo>
                  <a:lnTo>
                    <a:pt x="14513" y="22463"/>
                  </a:lnTo>
                  <a:lnTo>
                    <a:pt x="17378" y="22555"/>
                  </a:lnTo>
                  <a:lnTo>
                    <a:pt x="23756" y="22093"/>
                  </a:lnTo>
                  <a:lnTo>
                    <a:pt x="26622" y="21908"/>
                  </a:lnTo>
                  <a:lnTo>
                    <a:pt x="30134" y="21816"/>
                  </a:lnTo>
                  <a:lnTo>
                    <a:pt x="37067" y="22278"/>
                  </a:lnTo>
                  <a:lnTo>
                    <a:pt x="40487" y="22740"/>
                  </a:lnTo>
                  <a:lnTo>
                    <a:pt x="43722" y="23295"/>
                  </a:lnTo>
                  <a:lnTo>
                    <a:pt x="47974" y="23387"/>
                  </a:lnTo>
                  <a:lnTo>
                    <a:pt x="50840" y="22925"/>
                  </a:lnTo>
                  <a:lnTo>
                    <a:pt x="52318" y="22463"/>
                  </a:lnTo>
                  <a:lnTo>
                    <a:pt x="53520" y="22000"/>
                  </a:lnTo>
                  <a:lnTo>
                    <a:pt x="55369" y="20891"/>
                  </a:lnTo>
                  <a:lnTo>
                    <a:pt x="56201" y="19967"/>
                  </a:lnTo>
                  <a:lnTo>
                    <a:pt x="56478" y="19320"/>
                  </a:lnTo>
                  <a:lnTo>
                    <a:pt x="56663" y="17564"/>
                  </a:lnTo>
                  <a:lnTo>
                    <a:pt x="56386" y="13959"/>
                  </a:lnTo>
                  <a:lnTo>
                    <a:pt x="56016" y="12202"/>
                  </a:lnTo>
                  <a:lnTo>
                    <a:pt x="55923" y="11463"/>
                  </a:lnTo>
                  <a:lnTo>
                    <a:pt x="55739" y="10816"/>
                  </a:lnTo>
                  <a:lnTo>
                    <a:pt x="55554" y="9984"/>
                  </a:lnTo>
                  <a:lnTo>
                    <a:pt x="55369" y="9152"/>
                  </a:lnTo>
                  <a:lnTo>
                    <a:pt x="55092" y="7858"/>
                  </a:lnTo>
                  <a:lnTo>
                    <a:pt x="54907" y="6471"/>
                  </a:lnTo>
                  <a:lnTo>
                    <a:pt x="54722" y="5085"/>
                  </a:lnTo>
                  <a:lnTo>
                    <a:pt x="53982" y="1757"/>
                  </a:lnTo>
                  <a:lnTo>
                    <a:pt x="53335" y="648"/>
                  </a:lnTo>
                  <a:lnTo>
                    <a:pt x="52873" y="93"/>
                  </a:lnTo>
                  <a:lnTo>
                    <a:pt x="52503" y="93"/>
                  </a:lnTo>
                  <a:lnTo>
                    <a:pt x="4353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37"/>
            <p:cNvSpPr/>
            <p:nvPr/>
          </p:nvSpPr>
          <p:spPr>
            <a:xfrm>
              <a:off x="6366975" y="7029775"/>
              <a:ext cx="415975" cy="429850"/>
            </a:xfrm>
            <a:custGeom>
              <a:rect b="b" l="l" r="r" t="t"/>
              <a:pathLst>
                <a:path extrusionOk="0" h="17194" w="16639">
                  <a:moveTo>
                    <a:pt x="10538" y="0"/>
                  </a:moveTo>
                  <a:lnTo>
                    <a:pt x="8227" y="370"/>
                  </a:lnTo>
                  <a:lnTo>
                    <a:pt x="7025" y="740"/>
                  </a:lnTo>
                  <a:lnTo>
                    <a:pt x="6009" y="1017"/>
                  </a:lnTo>
                  <a:lnTo>
                    <a:pt x="4252" y="1849"/>
                  </a:lnTo>
                  <a:lnTo>
                    <a:pt x="2773" y="2866"/>
                  </a:lnTo>
                  <a:lnTo>
                    <a:pt x="1664" y="4160"/>
                  </a:lnTo>
                  <a:lnTo>
                    <a:pt x="832" y="5546"/>
                  </a:lnTo>
                  <a:lnTo>
                    <a:pt x="278" y="7025"/>
                  </a:lnTo>
                  <a:lnTo>
                    <a:pt x="0" y="8689"/>
                  </a:lnTo>
                  <a:lnTo>
                    <a:pt x="278" y="10445"/>
                  </a:lnTo>
                  <a:lnTo>
                    <a:pt x="462" y="11370"/>
                  </a:lnTo>
                  <a:lnTo>
                    <a:pt x="555" y="11924"/>
                  </a:lnTo>
                  <a:lnTo>
                    <a:pt x="3235" y="14697"/>
                  </a:lnTo>
                  <a:lnTo>
                    <a:pt x="6009" y="16176"/>
                  </a:lnTo>
                  <a:lnTo>
                    <a:pt x="8412" y="16916"/>
                  </a:lnTo>
                  <a:lnTo>
                    <a:pt x="9983" y="17193"/>
                  </a:lnTo>
                  <a:lnTo>
                    <a:pt x="9706" y="15714"/>
                  </a:lnTo>
                  <a:lnTo>
                    <a:pt x="9706" y="11647"/>
                  </a:lnTo>
                  <a:lnTo>
                    <a:pt x="10261" y="8135"/>
                  </a:lnTo>
                  <a:lnTo>
                    <a:pt x="11185" y="5824"/>
                  </a:lnTo>
                  <a:lnTo>
                    <a:pt x="12479" y="3605"/>
                  </a:lnTo>
                  <a:lnTo>
                    <a:pt x="14420" y="1664"/>
                  </a:lnTo>
                  <a:lnTo>
                    <a:pt x="15714" y="740"/>
                  </a:lnTo>
                  <a:lnTo>
                    <a:pt x="16639" y="740"/>
                  </a:lnTo>
                  <a:lnTo>
                    <a:pt x="15437" y="370"/>
                  </a:lnTo>
                  <a:lnTo>
                    <a:pt x="13034" y="0"/>
                  </a:ln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37"/>
            <p:cNvSpPr/>
            <p:nvPr/>
          </p:nvSpPr>
          <p:spPr>
            <a:xfrm>
              <a:off x="6965475" y="7015900"/>
              <a:ext cx="152550" cy="198775"/>
            </a:xfrm>
            <a:custGeom>
              <a:rect b="b" l="l" r="r" t="t"/>
              <a:pathLst>
                <a:path extrusionOk="0" h="7951" w="6102">
                  <a:moveTo>
                    <a:pt x="5177" y="1"/>
                  </a:moveTo>
                  <a:lnTo>
                    <a:pt x="3513" y="278"/>
                  </a:lnTo>
                  <a:lnTo>
                    <a:pt x="2682" y="555"/>
                  </a:lnTo>
                  <a:lnTo>
                    <a:pt x="1757" y="2034"/>
                  </a:lnTo>
                  <a:lnTo>
                    <a:pt x="463" y="5177"/>
                  </a:lnTo>
                  <a:lnTo>
                    <a:pt x="93" y="6841"/>
                  </a:lnTo>
                  <a:lnTo>
                    <a:pt x="1" y="7395"/>
                  </a:lnTo>
                  <a:lnTo>
                    <a:pt x="740" y="7950"/>
                  </a:lnTo>
                  <a:lnTo>
                    <a:pt x="1942" y="7765"/>
                  </a:lnTo>
                  <a:lnTo>
                    <a:pt x="2959" y="7118"/>
                  </a:lnTo>
                  <a:lnTo>
                    <a:pt x="3051" y="6564"/>
                  </a:lnTo>
                  <a:lnTo>
                    <a:pt x="3236" y="6009"/>
                  </a:lnTo>
                  <a:lnTo>
                    <a:pt x="4160" y="2959"/>
                  </a:lnTo>
                  <a:lnTo>
                    <a:pt x="5270" y="833"/>
                  </a:lnTo>
                  <a:lnTo>
                    <a:pt x="6102" y="1"/>
                  </a:ln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37"/>
            <p:cNvSpPr/>
            <p:nvPr/>
          </p:nvSpPr>
          <p:spPr>
            <a:xfrm>
              <a:off x="6817600" y="7029775"/>
              <a:ext cx="145600" cy="189500"/>
            </a:xfrm>
            <a:custGeom>
              <a:rect b="b" l="l" r="r" t="t"/>
              <a:pathLst>
                <a:path extrusionOk="0" h="7580" w="5824">
                  <a:moveTo>
                    <a:pt x="4992" y="0"/>
                  </a:moveTo>
                  <a:lnTo>
                    <a:pt x="3328" y="185"/>
                  </a:lnTo>
                  <a:lnTo>
                    <a:pt x="2681" y="555"/>
                  </a:lnTo>
                  <a:lnTo>
                    <a:pt x="1849" y="1387"/>
                  </a:lnTo>
                  <a:lnTo>
                    <a:pt x="740" y="3236"/>
                  </a:lnTo>
                  <a:lnTo>
                    <a:pt x="0" y="5916"/>
                  </a:lnTo>
                  <a:lnTo>
                    <a:pt x="0" y="6378"/>
                  </a:lnTo>
                  <a:lnTo>
                    <a:pt x="0" y="6933"/>
                  </a:lnTo>
                  <a:lnTo>
                    <a:pt x="647" y="7488"/>
                  </a:lnTo>
                  <a:lnTo>
                    <a:pt x="1664" y="7580"/>
                  </a:lnTo>
                  <a:lnTo>
                    <a:pt x="2496" y="6933"/>
                  </a:lnTo>
                  <a:lnTo>
                    <a:pt x="2681" y="6378"/>
                  </a:lnTo>
                  <a:lnTo>
                    <a:pt x="3050" y="4714"/>
                  </a:lnTo>
                  <a:lnTo>
                    <a:pt x="4622" y="1572"/>
                  </a:lnTo>
                  <a:lnTo>
                    <a:pt x="5823" y="278"/>
                  </a:lnTo>
                  <a:lnTo>
                    <a:pt x="4992" y="0"/>
                  </a:ln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37"/>
            <p:cNvSpPr/>
            <p:nvPr/>
          </p:nvSpPr>
          <p:spPr>
            <a:xfrm>
              <a:off x="7268200" y="6643850"/>
              <a:ext cx="439100" cy="413675"/>
            </a:xfrm>
            <a:custGeom>
              <a:rect b="b" l="l" r="r" t="t"/>
              <a:pathLst>
                <a:path extrusionOk="0" h="16547" w="17564">
                  <a:moveTo>
                    <a:pt x="17564" y="1"/>
                  </a:moveTo>
                  <a:lnTo>
                    <a:pt x="463" y="3513"/>
                  </a:lnTo>
                  <a:lnTo>
                    <a:pt x="1" y="13311"/>
                  </a:lnTo>
                  <a:lnTo>
                    <a:pt x="1" y="13958"/>
                  </a:lnTo>
                  <a:lnTo>
                    <a:pt x="278" y="14883"/>
                  </a:lnTo>
                  <a:lnTo>
                    <a:pt x="1203" y="15807"/>
                  </a:lnTo>
                  <a:lnTo>
                    <a:pt x="4438" y="16547"/>
                  </a:lnTo>
                  <a:lnTo>
                    <a:pt x="9799" y="16547"/>
                  </a:lnTo>
                  <a:lnTo>
                    <a:pt x="13127" y="15992"/>
                  </a:lnTo>
                  <a:lnTo>
                    <a:pt x="15253" y="14883"/>
                  </a:lnTo>
                  <a:lnTo>
                    <a:pt x="16454" y="13589"/>
                  </a:lnTo>
                  <a:lnTo>
                    <a:pt x="16639" y="12849"/>
                  </a:lnTo>
                  <a:lnTo>
                    <a:pt x="17379" y="4900"/>
                  </a:lnTo>
                  <a:lnTo>
                    <a:pt x="17564" y="1"/>
                  </a:lnTo>
                  <a:close/>
                </a:path>
              </a:pathLst>
            </a:custGeom>
            <a:solidFill>
              <a:srgbClr val="FECA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37"/>
            <p:cNvSpPr/>
            <p:nvPr/>
          </p:nvSpPr>
          <p:spPr>
            <a:xfrm>
              <a:off x="7945300" y="6070750"/>
              <a:ext cx="790350" cy="764925"/>
            </a:xfrm>
            <a:custGeom>
              <a:rect b="b" l="l" r="r" t="t"/>
              <a:pathLst>
                <a:path extrusionOk="0" h="30597" w="31614">
                  <a:moveTo>
                    <a:pt x="185" y="1"/>
                  </a:moveTo>
                  <a:lnTo>
                    <a:pt x="0" y="1942"/>
                  </a:lnTo>
                  <a:lnTo>
                    <a:pt x="0" y="4807"/>
                  </a:lnTo>
                  <a:lnTo>
                    <a:pt x="370" y="6841"/>
                  </a:lnTo>
                  <a:lnTo>
                    <a:pt x="647" y="7950"/>
                  </a:lnTo>
                  <a:lnTo>
                    <a:pt x="1294" y="9522"/>
                  </a:lnTo>
                  <a:lnTo>
                    <a:pt x="2958" y="11832"/>
                  </a:lnTo>
                  <a:lnTo>
                    <a:pt x="5824" y="14421"/>
                  </a:lnTo>
                  <a:lnTo>
                    <a:pt x="7488" y="15715"/>
                  </a:lnTo>
                  <a:lnTo>
                    <a:pt x="8967" y="17286"/>
                  </a:lnTo>
                  <a:lnTo>
                    <a:pt x="11740" y="20429"/>
                  </a:lnTo>
                  <a:lnTo>
                    <a:pt x="13034" y="22185"/>
                  </a:lnTo>
                  <a:lnTo>
                    <a:pt x="14235" y="23757"/>
                  </a:lnTo>
                  <a:lnTo>
                    <a:pt x="16454" y="26622"/>
                  </a:lnTo>
                  <a:lnTo>
                    <a:pt x="18302" y="28378"/>
                  </a:lnTo>
                  <a:lnTo>
                    <a:pt x="19412" y="29210"/>
                  </a:lnTo>
                  <a:lnTo>
                    <a:pt x="21815" y="30227"/>
                  </a:lnTo>
                  <a:lnTo>
                    <a:pt x="24496" y="30597"/>
                  </a:lnTo>
                  <a:lnTo>
                    <a:pt x="27084" y="30227"/>
                  </a:lnTo>
                  <a:lnTo>
                    <a:pt x="28378" y="29765"/>
                  </a:lnTo>
                  <a:lnTo>
                    <a:pt x="29210" y="29395"/>
                  </a:lnTo>
                  <a:lnTo>
                    <a:pt x="30504" y="28563"/>
                  </a:lnTo>
                  <a:lnTo>
                    <a:pt x="31243" y="27362"/>
                  </a:lnTo>
                  <a:lnTo>
                    <a:pt x="31613" y="25420"/>
                  </a:lnTo>
                  <a:lnTo>
                    <a:pt x="31521" y="24126"/>
                  </a:lnTo>
                  <a:lnTo>
                    <a:pt x="31428" y="23387"/>
                  </a:lnTo>
                  <a:lnTo>
                    <a:pt x="30411" y="22278"/>
                  </a:lnTo>
                  <a:lnTo>
                    <a:pt x="27638" y="20891"/>
                  </a:lnTo>
                  <a:lnTo>
                    <a:pt x="20891" y="19227"/>
                  </a:lnTo>
                  <a:lnTo>
                    <a:pt x="19319" y="19042"/>
                  </a:lnTo>
                  <a:lnTo>
                    <a:pt x="1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37"/>
            <p:cNvSpPr/>
            <p:nvPr/>
          </p:nvSpPr>
          <p:spPr>
            <a:xfrm>
              <a:off x="7961475" y="5959825"/>
              <a:ext cx="776475" cy="813450"/>
            </a:xfrm>
            <a:custGeom>
              <a:rect b="b" l="l" r="r" t="t"/>
              <a:pathLst>
                <a:path extrusionOk="0" h="32538" w="31059">
                  <a:moveTo>
                    <a:pt x="6009" y="1"/>
                  </a:moveTo>
                  <a:lnTo>
                    <a:pt x="4160" y="93"/>
                  </a:lnTo>
                  <a:lnTo>
                    <a:pt x="3328" y="371"/>
                  </a:lnTo>
                  <a:lnTo>
                    <a:pt x="2219" y="833"/>
                  </a:lnTo>
                  <a:lnTo>
                    <a:pt x="740" y="2034"/>
                  </a:lnTo>
                  <a:lnTo>
                    <a:pt x="0" y="3883"/>
                  </a:lnTo>
                  <a:lnTo>
                    <a:pt x="0" y="6286"/>
                  </a:lnTo>
                  <a:lnTo>
                    <a:pt x="370" y="7950"/>
                  </a:lnTo>
                  <a:lnTo>
                    <a:pt x="1017" y="10354"/>
                  </a:lnTo>
                  <a:lnTo>
                    <a:pt x="2773" y="13774"/>
                  </a:lnTo>
                  <a:lnTo>
                    <a:pt x="6194" y="17286"/>
                  </a:lnTo>
                  <a:lnTo>
                    <a:pt x="8874" y="19505"/>
                  </a:lnTo>
                  <a:lnTo>
                    <a:pt x="11555" y="22370"/>
                  </a:lnTo>
                  <a:lnTo>
                    <a:pt x="15437" y="27269"/>
                  </a:lnTo>
                  <a:lnTo>
                    <a:pt x="17378" y="29765"/>
                  </a:lnTo>
                  <a:lnTo>
                    <a:pt x="18302" y="30689"/>
                  </a:lnTo>
                  <a:lnTo>
                    <a:pt x="20798" y="31983"/>
                  </a:lnTo>
                  <a:lnTo>
                    <a:pt x="23849" y="32538"/>
                  </a:lnTo>
                  <a:lnTo>
                    <a:pt x="26807" y="32353"/>
                  </a:lnTo>
                  <a:lnTo>
                    <a:pt x="28101" y="31891"/>
                  </a:lnTo>
                  <a:lnTo>
                    <a:pt x="28840" y="31521"/>
                  </a:lnTo>
                  <a:lnTo>
                    <a:pt x="29857" y="30689"/>
                  </a:lnTo>
                  <a:lnTo>
                    <a:pt x="30781" y="29210"/>
                  </a:lnTo>
                  <a:lnTo>
                    <a:pt x="31059" y="25513"/>
                  </a:lnTo>
                  <a:lnTo>
                    <a:pt x="30781" y="23295"/>
                  </a:lnTo>
                  <a:lnTo>
                    <a:pt x="30689" y="20706"/>
                  </a:lnTo>
                  <a:lnTo>
                    <a:pt x="30227" y="18395"/>
                  </a:lnTo>
                  <a:lnTo>
                    <a:pt x="29672" y="17564"/>
                  </a:lnTo>
                  <a:lnTo>
                    <a:pt x="29395" y="17286"/>
                  </a:lnTo>
                  <a:lnTo>
                    <a:pt x="27731" y="15715"/>
                  </a:lnTo>
                  <a:lnTo>
                    <a:pt x="22555" y="9244"/>
                  </a:lnTo>
                  <a:lnTo>
                    <a:pt x="19966" y="6564"/>
                  </a:lnTo>
                  <a:lnTo>
                    <a:pt x="18487" y="5455"/>
                  </a:lnTo>
                  <a:lnTo>
                    <a:pt x="17933" y="5177"/>
                  </a:lnTo>
                  <a:lnTo>
                    <a:pt x="14975" y="3976"/>
                  </a:lnTo>
                  <a:lnTo>
                    <a:pt x="8967" y="833"/>
                  </a:lnTo>
                  <a:lnTo>
                    <a:pt x="60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37"/>
            <p:cNvSpPr/>
            <p:nvPr/>
          </p:nvSpPr>
          <p:spPr>
            <a:xfrm>
              <a:off x="8155575" y="6086925"/>
              <a:ext cx="298125" cy="184900"/>
            </a:xfrm>
            <a:custGeom>
              <a:rect b="b" l="l" r="r" t="t"/>
              <a:pathLst>
                <a:path extrusionOk="0" h="7396" w="11925">
                  <a:moveTo>
                    <a:pt x="8043" y="1"/>
                  </a:moveTo>
                  <a:lnTo>
                    <a:pt x="5270" y="925"/>
                  </a:lnTo>
                  <a:lnTo>
                    <a:pt x="2866" y="2497"/>
                  </a:lnTo>
                  <a:lnTo>
                    <a:pt x="925" y="4530"/>
                  </a:lnTo>
                  <a:lnTo>
                    <a:pt x="186" y="5824"/>
                  </a:lnTo>
                  <a:lnTo>
                    <a:pt x="1" y="6286"/>
                  </a:lnTo>
                  <a:lnTo>
                    <a:pt x="278" y="7026"/>
                  </a:lnTo>
                  <a:lnTo>
                    <a:pt x="1110" y="7396"/>
                  </a:lnTo>
                  <a:lnTo>
                    <a:pt x="1942" y="7303"/>
                  </a:lnTo>
                  <a:lnTo>
                    <a:pt x="2497" y="7026"/>
                  </a:lnTo>
                  <a:lnTo>
                    <a:pt x="2959" y="6194"/>
                  </a:lnTo>
                  <a:lnTo>
                    <a:pt x="4068" y="4807"/>
                  </a:lnTo>
                  <a:lnTo>
                    <a:pt x="6009" y="3144"/>
                  </a:lnTo>
                  <a:lnTo>
                    <a:pt x="8690" y="1942"/>
                  </a:lnTo>
                  <a:lnTo>
                    <a:pt x="11093" y="1295"/>
                  </a:lnTo>
                  <a:lnTo>
                    <a:pt x="11925" y="1202"/>
                  </a:lnTo>
                  <a:lnTo>
                    <a:pt x="11093" y="555"/>
                  </a:lnTo>
                  <a:lnTo>
                    <a:pt x="10169" y="93"/>
                  </a:lnTo>
                  <a:lnTo>
                    <a:pt x="9614" y="1"/>
                  </a:ln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37"/>
            <p:cNvSpPr/>
            <p:nvPr/>
          </p:nvSpPr>
          <p:spPr>
            <a:xfrm>
              <a:off x="8257275" y="6142400"/>
              <a:ext cx="258825" cy="184900"/>
            </a:xfrm>
            <a:custGeom>
              <a:rect b="b" l="l" r="r" t="t"/>
              <a:pathLst>
                <a:path extrusionOk="0" h="7396" w="10353">
                  <a:moveTo>
                    <a:pt x="8874" y="0"/>
                  </a:moveTo>
                  <a:lnTo>
                    <a:pt x="7580" y="278"/>
                  </a:lnTo>
                  <a:lnTo>
                    <a:pt x="4899" y="1109"/>
                  </a:lnTo>
                  <a:lnTo>
                    <a:pt x="2681" y="2681"/>
                  </a:lnTo>
                  <a:lnTo>
                    <a:pt x="832" y="4714"/>
                  </a:lnTo>
                  <a:lnTo>
                    <a:pt x="92" y="5824"/>
                  </a:lnTo>
                  <a:lnTo>
                    <a:pt x="0" y="6286"/>
                  </a:lnTo>
                  <a:lnTo>
                    <a:pt x="370" y="7025"/>
                  </a:lnTo>
                  <a:lnTo>
                    <a:pt x="1109" y="7395"/>
                  </a:lnTo>
                  <a:lnTo>
                    <a:pt x="2034" y="7303"/>
                  </a:lnTo>
                  <a:lnTo>
                    <a:pt x="2403" y="7025"/>
                  </a:lnTo>
                  <a:lnTo>
                    <a:pt x="3143" y="5916"/>
                  </a:lnTo>
                  <a:lnTo>
                    <a:pt x="4807" y="4160"/>
                  </a:lnTo>
                  <a:lnTo>
                    <a:pt x="6748" y="2681"/>
                  </a:lnTo>
                  <a:lnTo>
                    <a:pt x="9059" y="1664"/>
                  </a:lnTo>
                  <a:lnTo>
                    <a:pt x="10353" y="1387"/>
                  </a:lnTo>
                  <a:lnTo>
                    <a:pt x="9521" y="740"/>
                  </a:lnTo>
                  <a:lnTo>
                    <a:pt x="8874" y="0"/>
                  </a:ln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37"/>
            <p:cNvSpPr/>
            <p:nvPr/>
          </p:nvSpPr>
          <p:spPr>
            <a:xfrm>
              <a:off x="8372800" y="6225575"/>
              <a:ext cx="335100" cy="238050"/>
            </a:xfrm>
            <a:custGeom>
              <a:rect b="b" l="l" r="r" t="t"/>
              <a:pathLst>
                <a:path extrusionOk="0" h="9522" w="13404">
                  <a:moveTo>
                    <a:pt x="13404" y="1"/>
                  </a:moveTo>
                  <a:lnTo>
                    <a:pt x="1" y="740"/>
                  </a:lnTo>
                  <a:lnTo>
                    <a:pt x="278" y="4160"/>
                  </a:lnTo>
                  <a:lnTo>
                    <a:pt x="833" y="8135"/>
                  </a:lnTo>
                  <a:lnTo>
                    <a:pt x="2127" y="8690"/>
                  </a:lnTo>
                  <a:lnTo>
                    <a:pt x="4623" y="9337"/>
                  </a:lnTo>
                  <a:lnTo>
                    <a:pt x="7765" y="9522"/>
                  </a:lnTo>
                  <a:lnTo>
                    <a:pt x="12295" y="8320"/>
                  </a:lnTo>
                  <a:lnTo>
                    <a:pt x="12942" y="7765"/>
                  </a:lnTo>
                  <a:lnTo>
                    <a:pt x="13404" y="1"/>
                  </a:lnTo>
                  <a:close/>
                </a:path>
              </a:pathLst>
            </a:custGeom>
            <a:solidFill>
              <a:srgbClr val="FECA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37"/>
            <p:cNvSpPr/>
            <p:nvPr/>
          </p:nvSpPr>
          <p:spPr>
            <a:xfrm>
              <a:off x="7947600" y="5945975"/>
              <a:ext cx="392875" cy="342025"/>
            </a:xfrm>
            <a:custGeom>
              <a:rect b="b" l="l" r="r" t="t"/>
              <a:pathLst>
                <a:path extrusionOk="0" h="13681" w="15715">
                  <a:moveTo>
                    <a:pt x="5824" y="0"/>
                  </a:moveTo>
                  <a:lnTo>
                    <a:pt x="3606" y="647"/>
                  </a:lnTo>
                  <a:lnTo>
                    <a:pt x="1665" y="1849"/>
                  </a:lnTo>
                  <a:lnTo>
                    <a:pt x="833" y="2773"/>
                  </a:lnTo>
                  <a:lnTo>
                    <a:pt x="555" y="3236"/>
                  </a:lnTo>
                  <a:lnTo>
                    <a:pt x="93" y="4530"/>
                  </a:lnTo>
                  <a:lnTo>
                    <a:pt x="1" y="6840"/>
                  </a:lnTo>
                  <a:lnTo>
                    <a:pt x="833" y="10168"/>
                  </a:lnTo>
                  <a:lnTo>
                    <a:pt x="2127" y="12849"/>
                  </a:lnTo>
                  <a:lnTo>
                    <a:pt x="2866" y="13681"/>
                  </a:lnTo>
                  <a:lnTo>
                    <a:pt x="2959" y="13403"/>
                  </a:lnTo>
                  <a:lnTo>
                    <a:pt x="3606" y="11000"/>
                  </a:lnTo>
                  <a:lnTo>
                    <a:pt x="5177" y="8504"/>
                  </a:lnTo>
                  <a:lnTo>
                    <a:pt x="6933" y="6840"/>
                  </a:lnTo>
                  <a:lnTo>
                    <a:pt x="9429" y="5454"/>
                  </a:lnTo>
                  <a:lnTo>
                    <a:pt x="12942" y="4530"/>
                  </a:lnTo>
                  <a:lnTo>
                    <a:pt x="14975" y="4252"/>
                  </a:lnTo>
                  <a:lnTo>
                    <a:pt x="15715" y="4530"/>
                  </a:lnTo>
                  <a:lnTo>
                    <a:pt x="15715" y="4530"/>
                  </a:lnTo>
                  <a:lnTo>
                    <a:pt x="15160" y="3790"/>
                  </a:lnTo>
                  <a:lnTo>
                    <a:pt x="13866" y="2496"/>
                  </a:lnTo>
                  <a:lnTo>
                    <a:pt x="12479" y="1387"/>
                  </a:lnTo>
                  <a:lnTo>
                    <a:pt x="10816" y="555"/>
                  </a:lnTo>
                  <a:lnTo>
                    <a:pt x="9984" y="370"/>
                  </a:lnTo>
                  <a:lnTo>
                    <a:pt x="8505" y="0"/>
                  </a:ln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37"/>
            <p:cNvSpPr/>
            <p:nvPr/>
          </p:nvSpPr>
          <p:spPr>
            <a:xfrm>
              <a:off x="7150350" y="2137650"/>
              <a:ext cx="1656925" cy="4961475"/>
            </a:xfrm>
            <a:custGeom>
              <a:rect b="b" l="l" r="r" t="t"/>
              <a:pathLst>
                <a:path extrusionOk="0" h="198459" w="66277">
                  <a:moveTo>
                    <a:pt x="30042" y="1"/>
                  </a:moveTo>
                  <a:lnTo>
                    <a:pt x="24404" y="185"/>
                  </a:lnTo>
                  <a:lnTo>
                    <a:pt x="19042" y="740"/>
                  </a:lnTo>
                  <a:lnTo>
                    <a:pt x="14143" y="1757"/>
                  </a:lnTo>
                  <a:lnTo>
                    <a:pt x="9799" y="3236"/>
                  </a:lnTo>
                  <a:lnTo>
                    <a:pt x="6286" y="5362"/>
                  </a:lnTo>
                  <a:lnTo>
                    <a:pt x="4253" y="7303"/>
                  </a:lnTo>
                  <a:lnTo>
                    <a:pt x="3236" y="8782"/>
                  </a:lnTo>
                  <a:lnTo>
                    <a:pt x="2496" y="10538"/>
                  </a:lnTo>
                  <a:lnTo>
                    <a:pt x="2127" y="12387"/>
                  </a:lnTo>
                  <a:lnTo>
                    <a:pt x="2034" y="13496"/>
                  </a:lnTo>
                  <a:lnTo>
                    <a:pt x="1480" y="35680"/>
                  </a:lnTo>
                  <a:lnTo>
                    <a:pt x="1017" y="74041"/>
                  </a:lnTo>
                  <a:lnTo>
                    <a:pt x="555" y="95393"/>
                  </a:lnTo>
                  <a:lnTo>
                    <a:pt x="186" y="102788"/>
                  </a:lnTo>
                  <a:lnTo>
                    <a:pt x="1" y="106393"/>
                  </a:lnTo>
                  <a:lnTo>
                    <a:pt x="93" y="113603"/>
                  </a:lnTo>
                  <a:lnTo>
                    <a:pt x="740" y="126636"/>
                  </a:lnTo>
                  <a:lnTo>
                    <a:pt x="1202" y="139485"/>
                  </a:lnTo>
                  <a:lnTo>
                    <a:pt x="1665" y="174518"/>
                  </a:lnTo>
                  <a:lnTo>
                    <a:pt x="1572" y="193837"/>
                  </a:lnTo>
                  <a:lnTo>
                    <a:pt x="2219" y="194576"/>
                  </a:lnTo>
                  <a:lnTo>
                    <a:pt x="3606" y="195963"/>
                  </a:lnTo>
                  <a:lnTo>
                    <a:pt x="6101" y="197442"/>
                  </a:lnTo>
                  <a:lnTo>
                    <a:pt x="9706" y="198458"/>
                  </a:lnTo>
                  <a:lnTo>
                    <a:pt x="13496" y="198458"/>
                  </a:lnTo>
                  <a:lnTo>
                    <a:pt x="18765" y="197719"/>
                  </a:lnTo>
                  <a:lnTo>
                    <a:pt x="23479" y="196240"/>
                  </a:lnTo>
                  <a:lnTo>
                    <a:pt x="23941" y="195963"/>
                  </a:lnTo>
                  <a:lnTo>
                    <a:pt x="26345" y="168879"/>
                  </a:lnTo>
                  <a:lnTo>
                    <a:pt x="29487" y="130519"/>
                  </a:lnTo>
                  <a:lnTo>
                    <a:pt x="29765" y="126174"/>
                  </a:lnTo>
                  <a:lnTo>
                    <a:pt x="29672" y="119426"/>
                  </a:lnTo>
                  <a:lnTo>
                    <a:pt x="29118" y="113141"/>
                  </a:lnTo>
                  <a:lnTo>
                    <a:pt x="29025" y="112401"/>
                  </a:lnTo>
                  <a:lnTo>
                    <a:pt x="35218" y="56201"/>
                  </a:lnTo>
                  <a:lnTo>
                    <a:pt x="35496" y="65260"/>
                  </a:lnTo>
                  <a:lnTo>
                    <a:pt x="36235" y="83931"/>
                  </a:lnTo>
                  <a:lnTo>
                    <a:pt x="36513" y="87444"/>
                  </a:lnTo>
                  <a:lnTo>
                    <a:pt x="37160" y="94192"/>
                  </a:lnTo>
                  <a:lnTo>
                    <a:pt x="39008" y="105746"/>
                  </a:lnTo>
                  <a:lnTo>
                    <a:pt x="40765" y="117763"/>
                  </a:lnTo>
                  <a:lnTo>
                    <a:pt x="45201" y="153627"/>
                  </a:lnTo>
                  <a:lnTo>
                    <a:pt x="47605" y="173778"/>
                  </a:lnTo>
                  <a:lnTo>
                    <a:pt x="49084" y="174518"/>
                  </a:lnTo>
                  <a:lnTo>
                    <a:pt x="52134" y="175534"/>
                  </a:lnTo>
                  <a:lnTo>
                    <a:pt x="54907" y="175812"/>
                  </a:lnTo>
                  <a:lnTo>
                    <a:pt x="57403" y="175719"/>
                  </a:lnTo>
                  <a:lnTo>
                    <a:pt x="60638" y="174980"/>
                  </a:lnTo>
                  <a:lnTo>
                    <a:pt x="63226" y="173871"/>
                  </a:lnTo>
                  <a:lnTo>
                    <a:pt x="63504" y="173778"/>
                  </a:lnTo>
                  <a:lnTo>
                    <a:pt x="64058" y="167677"/>
                  </a:lnTo>
                  <a:lnTo>
                    <a:pt x="65814" y="137174"/>
                  </a:lnTo>
                  <a:lnTo>
                    <a:pt x="66277" y="122292"/>
                  </a:lnTo>
                  <a:lnTo>
                    <a:pt x="66092" y="114435"/>
                  </a:lnTo>
                  <a:lnTo>
                    <a:pt x="65814" y="111569"/>
                  </a:lnTo>
                  <a:lnTo>
                    <a:pt x="63781" y="94192"/>
                  </a:lnTo>
                  <a:lnTo>
                    <a:pt x="63504" y="90309"/>
                  </a:lnTo>
                  <a:lnTo>
                    <a:pt x="63504" y="87906"/>
                  </a:lnTo>
                  <a:lnTo>
                    <a:pt x="63504" y="72932"/>
                  </a:lnTo>
                  <a:lnTo>
                    <a:pt x="63966" y="60083"/>
                  </a:lnTo>
                  <a:lnTo>
                    <a:pt x="64243" y="53428"/>
                  </a:lnTo>
                  <a:lnTo>
                    <a:pt x="64982" y="41227"/>
                  </a:lnTo>
                  <a:lnTo>
                    <a:pt x="65260" y="29118"/>
                  </a:lnTo>
                  <a:lnTo>
                    <a:pt x="65352" y="25882"/>
                  </a:lnTo>
                  <a:lnTo>
                    <a:pt x="65167" y="19319"/>
                  </a:lnTo>
                  <a:lnTo>
                    <a:pt x="64613" y="12941"/>
                  </a:lnTo>
                  <a:lnTo>
                    <a:pt x="63781" y="6471"/>
                  </a:lnTo>
                  <a:lnTo>
                    <a:pt x="63226" y="3236"/>
                  </a:lnTo>
                  <a:lnTo>
                    <a:pt x="61285" y="2958"/>
                  </a:lnTo>
                  <a:lnTo>
                    <a:pt x="49269" y="1202"/>
                  </a:lnTo>
                  <a:lnTo>
                    <a:pt x="38546" y="185"/>
                  </a:lnTo>
                  <a:lnTo>
                    <a:pt x="3004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37"/>
            <p:cNvSpPr/>
            <p:nvPr/>
          </p:nvSpPr>
          <p:spPr>
            <a:xfrm>
              <a:off x="8023875" y="2988050"/>
              <a:ext cx="566175" cy="1178575"/>
            </a:xfrm>
            <a:custGeom>
              <a:rect b="b" l="l" r="r" t="t"/>
              <a:pathLst>
                <a:path extrusionOk="0" h="47143" w="22647">
                  <a:moveTo>
                    <a:pt x="22647" y="1"/>
                  </a:moveTo>
                  <a:lnTo>
                    <a:pt x="19411" y="2496"/>
                  </a:lnTo>
                  <a:lnTo>
                    <a:pt x="11924" y="7026"/>
                  </a:lnTo>
                  <a:lnTo>
                    <a:pt x="1849" y="12202"/>
                  </a:lnTo>
                  <a:lnTo>
                    <a:pt x="0" y="12941"/>
                  </a:lnTo>
                  <a:lnTo>
                    <a:pt x="1109" y="47142"/>
                  </a:lnTo>
                  <a:lnTo>
                    <a:pt x="3143" y="30781"/>
                  </a:lnTo>
                  <a:lnTo>
                    <a:pt x="5269" y="13866"/>
                  </a:lnTo>
                  <a:lnTo>
                    <a:pt x="7118" y="13034"/>
                  </a:lnTo>
                  <a:lnTo>
                    <a:pt x="10538" y="11093"/>
                  </a:lnTo>
                  <a:lnTo>
                    <a:pt x="15159" y="7673"/>
                  </a:lnTo>
                  <a:lnTo>
                    <a:pt x="21630" y="1202"/>
                  </a:lnTo>
                  <a:lnTo>
                    <a:pt x="2264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37"/>
            <p:cNvSpPr/>
            <p:nvPr/>
          </p:nvSpPr>
          <p:spPr>
            <a:xfrm>
              <a:off x="8583100" y="254300"/>
              <a:ext cx="919750" cy="2116775"/>
            </a:xfrm>
            <a:custGeom>
              <a:rect b="b" l="l" r="r" t="t"/>
              <a:pathLst>
                <a:path extrusionOk="0" h="84671" w="36790">
                  <a:moveTo>
                    <a:pt x="1202" y="0"/>
                  </a:moveTo>
                  <a:lnTo>
                    <a:pt x="93" y="185"/>
                  </a:lnTo>
                  <a:lnTo>
                    <a:pt x="7210" y="37344"/>
                  </a:lnTo>
                  <a:lnTo>
                    <a:pt x="15714" y="54999"/>
                  </a:lnTo>
                  <a:lnTo>
                    <a:pt x="0" y="67940"/>
                  </a:lnTo>
                  <a:lnTo>
                    <a:pt x="2866" y="76259"/>
                  </a:lnTo>
                  <a:lnTo>
                    <a:pt x="5639" y="84670"/>
                  </a:lnTo>
                  <a:lnTo>
                    <a:pt x="9151" y="82175"/>
                  </a:lnTo>
                  <a:lnTo>
                    <a:pt x="23941" y="70620"/>
                  </a:lnTo>
                  <a:lnTo>
                    <a:pt x="29580" y="65721"/>
                  </a:lnTo>
                  <a:lnTo>
                    <a:pt x="34016" y="61100"/>
                  </a:lnTo>
                  <a:lnTo>
                    <a:pt x="36142" y="58142"/>
                  </a:lnTo>
                  <a:lnTo>
                    <a:pt x="36697" y="56385"/>
                  </a:lnTo>
                  <a:lnTo>
                    <a:pt x="36789" y="55738"/>
                  </a:lnTo>
                  <a:lnTo>
                    <a:pt x="36697" y="54259"/>
                  </a:lnTo>
                  <a:lnTo>
                    <a:pt x="35495" y="50192"/>
                  </a:lnTo>
                  <a:lnTo>
                    <a:pt x="32260" y="42058"/>
                  </a:lnTo>
                  <a:lnTo>
                    <a:pt x="23386" y="23109"/>
                  </a:lnTo>
                  <a:lnTo>
                    <a:pt x="18765" y="13773"/>
                  </a:lnTo>
                  <a:lnTo>
                    <a:pt x="17840" y="11832"/>
                  </a:lnTo>
                  <a:lnTo>
                    <a:pt x="15807" y="8504"/>
                  </a:lnTo>
                  <a:lnTo>
                    <a:pt x="13588" y="5731"/>
                  </a:lnTo>
                  <a:lnTo>
                    <a:pt x="11185" y="3420"/>
                  </a:lnTo>
                  <a:lnTo>
                    <a:pt x="8782" y="1756"/>
                  </a:lnTo>
                  <a:lnTo>
                    <a:pt x="6286" y="647"/>
                  </a:lnTo>
                  <a:lnTo>
                    <a:pt x="3698"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37"/>
            <p:cNvSpPr/>
            <p:nvPr/>
          </p:nvSpPr>
          <p:spPr>
            <a:xfrm>
              <a:off x="8497600" y="215000"/>
              <a:ext cx="903575" cy="1356500"/>
            </a:xfrm>
            <a:custGeom>
              <a:rect b="b" l="l" r="r" t="t"/>
              <a:pathLst>
                <a:path extrusionOk="0" h="54260" w="36143">
                  <a:moveTo>
                    <a:pt x="2219" y="1"/>
                  </a:moveTo>
                  <a:lnTo>
                    <a:pt x="0" y="186"/>
                  </a:lnTo>
                  <a:lnTo>
                    <a:pt x="9614" y="39933"/>
                  </a:lnTo>
                  <a:lnTo>
                    <a:pt x="17748" y="54260"/>
                  </a:lnTo>
                  <a:lnTo>
                    <a:pt x="20244" y="53983"/>
                  </a:lnTo>
                  <a:lnTo>
                    <a:pt x="24588" y="52873"/>
                  </a:lnTo>
                  <a:lnTo>
                    <a:pt x="28101" y="51210"/>
                  </a:lnTo>
                  <a:lnTo>
                    <a:pt x="30966" y="49268"/>
                  </a:lnTo>
                  <a:lnTo>
                    <a:pt x="34016" y="46311"/>
                  </a:lnTo>
                  <a:lnTo>
                    <a:pt x="35957" y="43353"/>
                  </a:lnTo>
                  <a:lnTo>
                    <a:pt x="36142" y="42983"/>
                  </a:lnTo>
                  <a:lnTo>
                    <a:pt x="31521" y="32723"/>
                  </a:lnTo>
                  <a:lnTo>
                    <a:pt x="25327" y="19689"/>
                  </a:lnTo>
                  <a:lnTo>
                    <a:pt x="21260" y="11832"/>
                  </a:lnTo>
                  <a:lnTo>
                    <a:pt x="19227" y="8227"/>
                  </a:lnTo>
                  <a:lnTo>
                    <a:pt x="18487" y="7026"/>
                  </a:lnTo>
                  <a:lnTo>
                    <a:pt x="16546" y="4992"/>
                  </a:lnTo>
                  <a:lnTo>
                    <a:pt x="14235" y="3328"/>
                  </a:lnTo>
                  <a:lnTo>
                    <a:pt x="11555" y="1942"/>
                  </a:lnTo>
                  <a:lnTo>
                    <a:pt x="7488" y="648"/>
                  </a:lnTo>
                  <a:lnTo>
                    <a:pt x="221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37"/>
            <p:cNvSpPr/>
            <p:nvPr/>
          </p:nvSpPr>
          <p:spPr>
            <a:xfrm>
              <a:off x="7808950" y="-103900"/>
              <a:ext cx="524600" cy="617025"/>
            </a:xfrm>
            <a:custGeom>
              <a:rect b="b" l="l" r="r" t="t"/>
              <a:pathLst>
                <a:path extrusionOk="0" h="24681" w="20984">
                  <a:moveTo>
                    <a:pt x="20336" y="1"/>
                  </a:moveTo>
                  <a:lnTo>
                    <a:pt x="1" y="4438"/>
                  </a:lnTo>
                  <a:lnTo>
                    <a:pt x="925" y="24681"/>
                  </a:lnTo>
                  <a:lnTo>
                    <a:pt x="20983" y="23572"/>
                  </a:lnTo>
                  <a:lnTo>
                    <a:pt x="2033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37"/>
            <p:cNvSpPr/>
            <p:nvPr/>
          </p:nvSpPr>
          <p:spPr>
            <a:xfrm>
              <a:off x="7185025" y="219625"/>
              <a:ext cx="1682325" cy="2551225"/>
            </a:xfrm>
            <a:custGeom>
              <a:rect b="b" l="l" r="r" t="t"/>
              <a:pathLst>
                <a:path extrusionOk="0" h="102049" w="67293">
                  <a:moveTo>
                    <a:pt x="45663" y="1"/>
                  </a:moveTo>
                  <a:lnTo>
                    <a:pt x="45478" y="555"/>
                  </a:lnTo>
                  <a:lnTo>
                    <a:pt x="44277" y="1664"/>
                  </a:lnTo>
                  <a:lnTo>
                    <a:pt x="42428" y="2496"/>
                  </a:lnTo>
                  <a:lnTo>
                    <a:pt x="40025" y="3143"/>
                  </a:lnTo>
                  <a:lnTo>
                    <a:pt x="35588" y="3513"/>
                  </a:lnTo>
                  <a:lnTo>
                    <a:pt x="28840" y="3143"/>
                  </a:lnTo>
                  <a:lnTo>
                    <a:pt x="25512" y="2589"/>
                  </a:lnTo>
                  <a:lnTo>
                    <a:pt x="17193" y="4622"/>
                  </a:lnTo>
                  <a:lnTo>
                    <a:pt x="9336" y="6748"/>
                  </a:lnTo>
                  <a:lnTo>
                    <a:pt x="8135" y="7118"/>
                  </a:lnTo>
                  <a:lnTo>
                    <a:pt x="6101" y="8412"/>
                  </a:lnTo>
                  <a:lnTo>
                    <a:pt x="4437" y="10261"/>
                  </a:lnTo>
                  <a:lnTo>
                    <a:pt x="3143" y="12849"/>
                  </a:lnTo>
                  <a:lnTo>
                    <a:pt x="2034" y="16177"/>
                  </a:lnTo>
                  <a:lnTo>
                    <a:pt x="1202" y="20521"/>
                  </a:lnTo>
                  <a:lnTo>
                    <a:pt x="278" y="28933"/>
                  </a:lnTo>
                  <a:lnTo>
                    <a:pt x="0" y="36235"/>
                  </a:lnTo>
                  <a:lnTo>
                    <a:pt x="0" y="56940"/>
                  </a:lnTo>
                  <a:lnTo>
                    <a:pt x="0" y="97150"/>
                  </a:lnTo>
                  <a:lnTo>
                    <a:pt x="2126" y="98259"/>
                  </a:lnTo>
                  <a:lnTo>
                    <a:pt x="6840" y="99923"/>
                  </a:lnTo>
                  <a:lnTo>
                    <a:pt x="11924" y="101032"/>
                  </a:lnTo>
                  <a:lnTo>
                    <a:pt x="17286" y="101679"/>
                  </a:lnTo>
                  <a:lnTo>
                    <a:pt x="25512" y="102049"/>
                  </a:lnTo>
                  <a:lnTo>
                    <a:pt x="36235" y="101587"/>
                  </a:lnTo>
                  <a:lnTo>
                    <a:pt x="41041" y="101124"/>
                  </a:lnTo>
                  <a:lnTo>
                    <a:pt x="44554" y="100755"/>
                  </a:lnTo>
                  <a:lnTo>
                    <a:pt x="50377" y="99553"/>
                  </a:lnTo>
                  <a:lnTo>
                    <a:pt x="54907" y="98166"/>
                  </a:lnTo>
                  <a:lnTo>
                    <a:pt x="58234" y="96595"/>
                  </a:lnTo>
                  <a:lnTo>
                    <a:pt x="61562" y="94377"/>
                  </a:lnTo>
                  <a:lnTo>
                    <a:pt x="63318" y="92343"/>
                  </a:lnTo>
                  <a:lnTo>
                    <a:pt x="63411" y="92158"/>
                  </a:lnTo>
                  <a:lnTo>
                    <a:pt x="62948" y="84394"/>
                  </a:lnTo>
                  <a:lnTo>
                    <a:pt x="63133" y="72562"/>
                  </a:lnTo>
                  <a:lnTo>
                    <a:pt x="63411" y="64982"/>
                  </a:lnTo>
                  <a:lnTo>
                    <a:pt x="63503" y="61747"/>
                  </a:lnTo>
                  <a:lnTo>
                    <a:pt x="64335" y="55184"/>
                  </a:lnTo>
                  <a:lnTo>
                    <a:pt x="66091" y="45016"/>
                  </a:lnTo>
                  <a:lnTo>
                    <a:pt x="66831" y="37806"/>
                  </a:lnTo>
                  <a:lnTo>
                    <a:pt x="67200" y="32538"/>
                  </a:lnTo>
                  <a:lnTo>
                    <a:pt x="67293" y="23664"/>
                  </a:lnTo>
                  <a:lnTo>
                    <a:pt x="66831" y="16731"/>
                  </a:lnTo>
                  <a:lnTo>
                    <a:pt x="65999" y="11832"/>
                  </a:lnTo>
                  <a:lnTo>
                    <a:pt x="65629" y="10261"/>
                  </a:lnTo>
                  <a:lnTo>
                    <a:pt x="65259" y="9244"/>
                  </a:lnTo>
                  <a:lnTo>
                    <a:pt x="64335" y="7303"/>
                  </a:lnTo>
                  <a:lnTo>
                    <a:pt x="62856" y="5454"/>
                  </a:lnTo>
                  <a:lnTo>
                    <a:pt x="61285" y="3790"/>
                  </a:lnTo>
                  <a:lnTo>
                    <a:pt x="59251" y="2404"/>
                  </a:lnTo>
                  <a:lnTo>
                    <a:pt x="57125" y="1295"/>
                  </a:lnTo>
                  <a:lnTo>
                    <a:pt x="54722" y="463"/>
                  </a:lnTo>
                  <a:lnTo>
                    <a:pt x="5213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37"/>
            <p:cNvSpPr/>
            <p:nvPr/>
          </p:nvSpPr>
          <p:spPr>
            <a:xfrm>
              <a:off x="7434600" y="101775"/>
              <a:ext cx="295800" cy="281950"/>
            </a:xfrm>
            <a:custGeom>
              <a:rect b="b" l="l" r="r" t="t"/>
              <a:pathLst>
                <a:path extrusionOk="0" h="11278" w="11832">
                  <a:moveTo>
                    <a:pt x="11000" y="0"/>
                  </a:moveTo>
                  <a:lnTo>
                    <a:pt x="9151" y="278"/>
                  </a:lnTo>
                  <a:lnTo>
                    <a:pt x="7303" y="832"/>
                  </a:lnTo>
                  <a:lnTo>
                    <a:pt x="5546" y="1849"/>
                  </a:lnTo>
                  <a:lnTo>
                    <a:pt x="3882" y="3328"/>
                  </a:lnTo>
                  <a:lnTo>
                    <a:pt x="2496" y="4992"/>
                  </a:lnTo>
                  <a:lnTo>
                    <a:pt x="1202" y="7303"/>
                  </a:lnTo>
                  <a:lnTo>
                    <a:pt x="278" y="9798"/>
                  </a:lnTo>
                  <a:lnTo>
                    <a:pt x="0" y="11277"/>
                  </a:lnTo>
                  <a:lnTo>
                    <a:pt x="3698" y="10261"/>
                  </a:lnTo>
                  <a:lnTo>
                    <a:pt x="11832" y="0"/>
                  </a:lnTo>
                  <a:close/>
                </a:path>
              </a:pathLst>
            </a:custGeom>
            <a:solidFill>
              <a:srgbClr val="005E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37"/>
            <p:cNvSpPr/>
            <p:nvPr/>
          </p:nvSpPr>
          <p:spPr>
            <a:xfrm>
              <a:off x="7434600" y="101775"/>
              <a:ext cx="295800" cy="281950"/>
            </a:xfrm>
            <a:custGeom>
              <a:rect b="b" l="l" r="r" t="t"/>
              <a:pathLst>
                <a:path extrusionOk="0" h="11278" w="11832">
                  <a:moveTo>
                    <a:pt x="11000" y="0"/>
                  </a:moveTo>
                  <a:lnTo>
                    <a:pt x="9151" y="278"/>
                  </a:lnTo>
                  <a:lnTo>
                    <a:pt x="7303" y="832"/>
                  </a:lnTo>
                  <a:lnTo>
                    <a:pt x="5546" y="1849"/>
                  </a:lnTo>
                  <a:lnTo>
                    <a:pt x="3882" y="3328"/>
                  </a:lnTo>
                  <a:lnTo>
                    <a:pt x="2496" y="4992"/>
                  </a:lnTo>
                  <a:lnTo>
                    <a:pt x="1202" y="7303"/>
                  </a:lnTo>
                  <a:lnTo>
                    <a:pt x="278" y="9798"/>
                  </a:lnTo>
                  <a:lnTo>
                    <a:pt x="0" y="11277"/>
                  </a:lnTo>
                  <a:lnTo>
                    <a:pt x="3698" y="10261"/>
                  </a:lnTo>
                  <a:lnTo>
                    <a:pt x="1183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37"/>
            <p:cNvSpPr/>
            <p:nvPr/>
          </p:nvSpPr>
          <p:spPr>
            <a:xfrm>
              <a:off x="7529350" y="39375"/>
              <a:ext cx="1076875" cy="591600"/>
            </a:xfrm>
            <a:custGeom>
              <a:rect b="b" l="l" r="r" t="t"/>
              <a:pathLst>
                <a:path extrusionOk="0" h="23664" w="43075">
                  <a:moveTo>
                    <a:pt x="31705" y="1"/>
                  </a:moveTo>
                  <a:lnTo>
                    <a:pt x="31705" y="1664"/>
                  </a:lnTo>
                  <a:lnTo>
                    <a:pt x="31705" y="1849"/>
                  </a:lnTo>
                  <a:lnTo>
                    <a:pt x="30966" y="2959"/>
                  </a:lnTo>
                  <a:lnTo>
                    <a:pt x="29579" y="3790"/>
                  </a:lnTo>
                  <a:lnTo>
                    <a:pt x="28378" y="4160"/>
                  </a:lnTo>
                  <a:lnTo>
                    <a:pt x="26991" y="4530"/>
                  </a:lnTo>
                  <a:lnTo>
                    <a:pt x="22554" y="4992"/>
                  </a:lnTo>
                  <a:lnTo>
                    <a:pt x="17378" y="4992"/>
                  </a:lnTo>
                  <a:lnTo>
                    <a:pt x="12941" y="4530"/>
                  </a:lnTo>
                  <a:lnTo>
                    <a:pt x="11462" y="4160"/>
                  </a:lnTo>
                  <a:lnTo>
                    <a:pt x="11370" y="1387"/>
                  </a:lnTo>
                  <a:lnTo>
                    <a:pt x="9798" y="1664"/>
                  </a:lnTo>
                  <a:lnTo>
                    <a:pt x="7025" y="3051"/>
                  </a:lnTo>
                  <a:lnTo>
                    <a:pt x="5916" y="4068"/>
                  </a:lnTo>
                  <a:lnTo>
                    <a:pt x="4807" y="5085"/>
                  </a:lnTo>
                  <a:lnTo>
                    <a:pt x="2681" y="7950"/>
                  </a:lnTo>
                  <a:lnTo>
                    <a:pt x="370" y="12017"/>
                  </a:lnTo>
                  <a:lnTo>
                    <a:pt x="0" y="12757"/>
                  </a:lnTo>
                  <a:lnTo>
                    <a:pt x="2126" y="15807"/>
                  </a:lnTo>
                  <a:lnTo>
                    <a:pt x="3143" y="17009"/>
                  </a:lnTo>
                  <a:lnTo>
                    <a:pt x="6563" y="19597"/>
                  </a:lnTo>
                  <a:lnTo>
                    <a:pt x="10538" y="21446"/>
                  </a:lnTo>
                  <a:lnTo>
                    <a:pt x="13680" y="22370"/>
                  </a:lnTo>
                  <a:lnTo>
                    <a:pt x="17378" y="23109"/>
                  </a:lnTo>
                  <a:lnTo>
                    <a:pt x="21537" y="23664"/>
                  </a:lnTo>
                  <a:lnTo>
                    <a:pt x="26159" y="23664"/>
                  </a:lnTo>
                  <a:lnTo>
                    <a:pt x="30319" y="23109"/>
                  </a:lnTo>
                  <a:lnTo>
                    <a:pt x="33924" y="21908"/>
                  </a:lnTo>
                  <a:lnTo>
                    <a:pt x="36882" y="20336"/>
                  </a:lnTo>
                  <a:lnTo>
                    <a:pt x="39192" y="18580"/>
                  </a:lnTo>
                  <a:lnTo>
                    <a:pt x="41134" y="16731"/>
                  </a:lnTo>
                  <a:lnTo>
                    <a:pt x="42243" y="14975"/>
                  </a:lnTo>
                  <a:lnTo>
                    <a:pt x="42982" y="13404"/>
                  </a:lnTo>
                  <a:lnTo>
                    <a:pt x="43075" y="12849"/>
                  </a:lnTo>
                  <a:lnTo>
                    <a:pt x="42890" y="11555"/>
                  </a:lnTo>
                  <a:lnTo>
                    <a:pt x="41781" y="8412"/>
                  </a:lnTo>
                  <a:lnTo>
                    <a:pt x="40024" y="5177"/>
                  </a:lnTo>
                  <a:lnTo>
                    <a:pt x="38083" y="2496"/>
                  </a:lnTo>
                  <a:lnTo>
                    <a:pt x="37251" y="1664"/>
                  </a:lnTo>
                  <a:lnTo>
                    <a:pt x="35957" y="925"/>
                  </a:lnTo>
                  <a:lnTo>
                    <a:pt x="33184" y="1"/>
                  </a:lnTo>
                  <a:close/>
                </a:path>
              </a:pathLst>
            </a:custGeom>
            <a:solidFill>
              <a:srgbClr val="005E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37"/>
            <p:cNvSpPr/>
            <p:nvPr/>
          </p:nvSpPr>
          <p:spPr>
            <a:xfrm>
              <a:off x="7529350" y="39375"/>
              <a:ext cx="1076875" cy="591600"/>
            </a:xfrm>
            <a:custGeom>
              <a:rect b="b" l="l" r="r" t="t"/>
              <a:pathLst>
                <a:path extrusionOk="0" h="23664" w="43075">
                  <a:moveTo>
                    <a:pt x="31705" y="1"/>
                  </a:moveTo>
                  <a:lnTo>
                    <a:pt x="31705" y="1664"/>
                  </a:lnTo>
                  <a:lnTo>
                    <a:pt x="31705" y="1849"/>
                  </a:lnTo>
                  <a:lnTo>
                    <a:pt x="30966" y="2959"/>
                  </a:lnTo>
                  <a:lnTo>
                    <a:pt x="29579" y="3790"/>
                  </a:lnTo>
                  <a:lnTo>
                    <a:pt x="28378" y="4160"/>
                  </a:lnTo>
                  <a:lnTo>
                    <a:pt x="26991" y="4530"/>
                  </a:lnTo>
                  <a:lnTo>
                    <a:pt x="22554" y="4992"/>
                  </a:lnTo>
                  <a:lnTo>
                    <a:pt x="17378" y="4992"/>
                  </a:lnTo>
                  <a:lnTo>
                    <a:pt x="12941" y="4530"/>
                  </a:lnTo>
                  <a:lnTo>
                    <a:pt x="11462" y="4160"/>
                  </a:lnTo>
                  <a:lnTo>
                    <a:pt x="11370" y="1387"/>
                  </a:lnTo>
                  <a:lnTo>
                    <a:pt x="9798" y="1664"/>
                  </a:lnTo>
                  <a:lnTo>
                    <a:pt x="7025" y="3051"/>
                  </a:lnTo>
                  <a:lnTo>
                    <a:pt x="5916" y="4068"/>
                  </a:lnTo>
                  <a:lnTo>
                    <a:pt x="4807" y="5085"/>
                  </a:lnTo>
                  <a:lnTo>
                    <a:pt x="2681" y="7950"/>
                  </a:lnTo>
                  <a:lnTo>
                    <a:pt x="370" y="12017"/>
                  </a:lnTo>
                  <a:lnTo>
                    <a:pt x="0" y="12757"/>
                  </a:lnTo>
                  <a:lnTo>
                    <a:pt x="2126" y="15807"/>
                  </a:lnTo>
                  <a:lnTo>
                    <a:pt x="3143" y="17009"/>
                  </a:lnTo>
                  <a:lnTo>
                    <a:pt x="6563" y="19597"/>
                  </a:lnTo>
                  <a:lnTo>
                    <a:pt x="10538" y="21446"/>
                  </a:lnTo>
                  <a:lnTo>
                    <a:pt x="13680" y="22370"/>
                  </a:lnTo>
                  <a:lnTo>
                    <a:pt x="17378" y="23109"/>
                  </a:lnTo>
                  <a:lnTo>
                    <a:pt x="21537" y="23664"/>
                  </a:lnTo>
                  <a:lnTo>
                    <a:pt x="26159" y="23664"/>
                  </a:lnTo>
                  <a:lnTo>
                    <a:pt x="30319" y="23109"/>
                  </a:lnTo>
                  <a:lnTo>
                    <a:pt x="33924" y="21908"/>
                  </a:lnTo>
                  <a:lnTo>
                    <a:pt x="36882" y="20336"/>
                  </a:lnTo>
                  <a:lnTo>
                    <a:pt x="39192" y="18580"/>
                  </a:lnTo>
                  <a:lnTo>
                    <a:pt x="41134" y="16731"/>
                  </a:lnTo>
                  <a:lnTo>
                    <a:pt x="42243" y="14975"/>
                  </a:lnTo>
                  <a:lnTo>
                    <a:pt x="42982" y="13404"/>
                  </a:lnTo>
                  <a:lnTo>
                    <a:pt x="43075" y="12849"/>
                  </a:lnTo>
                  <a:lnTo>
                    <a:pt x="42890" y="11555"/>
                  </a:lnTo>
                  <a:lnTo>
                    <a:pt x="41781" y="8412"/>
                  </a:lnTo>
                  <a:lnTo>
                    <a:pt x="40024" y="5177"/>
                  </a:lnTo>
                  <a:lnTo>
                    <a:pt x="38083" y="2496"/>
                  </a:lnTo>
                  <a:lnTo>
                    <a:pt x="37251" y="1664"/>
                  </a:lnTo>
                  <a:lnTo>
                    <a:pt x="35957" y="925"/>
                  </a:lnTo>
                  <a:lnTo>
                    <a:pt x="3318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37"/>
            <p:cNvSpPr/>
            <p:nvPr/>
          </p:nvSpPr>
          <p:spPr>
            <a:xfrm>
              <a:off x="7365275" y="-614600"/>
              <a:ext cx="106325" cy="233425"/>
            </a:xfrm>
            <a:custGeom>
              <a:rect b="b" l="l" r="r" t="t"/>
              <a:pathLst>
                <a:path extrusionOk="0" h="9337" w="4253">
                  <a:moveTo>
                    <a:pt x="4252" y="1"/>
                  </a:moveTo>
                  <a:lnTo>
                    <a:pt x="3698" y="925"/>
                  </a:lnTo>
                  <a:lnTo>
                    <a:pt x="1109" y="5177"/>
                  </a:lnTo>
                  <a:lnTo>
                    <a:pt x="0" y="7488"/>
                  </a:lnTo>
                  <a:lnTo>
                    <a:pt x="0" y="7950"/>
                  </a:lnTo>
                  <a:lnTo>
                    <a:pt x="832" y="8505"/>
                  </a:lnTo>
                  <a:lnTo>
                    <a:pt x="3605" y="9244"/>
                  </a:lnTo>
                  <a:lnTo>
                    <a:pt x="4160" y="9336"/>
                  </a:lnTo>
                  <a:lnTo>
                    <a:pt x="425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37"/>
            <p:cNvSpPr/>
            <p:nvPr/>
          </p:nvSpPr>
          <p:spPr>
            <a:xfrm>
              <a:off x="7448450" y="-1139175"/>
              <a:ext cx="1100000" cy="1178575"/>
            </a:xfrm>
            <a:custGeom>
              <a:rect b="b" l="l" r="r" t="t"/>
              <a:pathLst>
                <a:path extrusionOk="0" h="47143" w="44000">
                  <a:moveTo>
                    <a:pt x="21446" y="1"/>
                  </a:moveTo>
                  <a:lnTo>
                    <a:pt x="15992" y="555"/>
                  </a:lnTo>
                  <a:lnTo>
                    <a:pt x="14143" y="925"/>
                  </a:lnTo>
                  <a:lnTo>
                    <a:pt x="12480" y="1387"/>
                  </a:lnTo>
                  <a:lnTo>
                    <a:pt x="9337" y="2219"/>
                  </a:lnTo>
                  <a:lnTo>
                    <a:pt x="6749" y="3421"/>
                  </a:lnTo>
                  <a:lnTo>
                    <a:pt x="4623" y="5085"/>
                  </a:lnTo>
                  <a:lnTo>
                    <a:pt x="2959" y="7396"/>
                  </a:lnTo>
                  <a:lnTo>
                    <a:pt x="1665" y="10446"/>
                  </a:lnTo>
                  <a:lnTo>
                    <a:pt x="833" y="14328"/>
                  </a:lnTo>
                  <a:lnTo>
                    <a:pt x="278" y="19320"/>
                  </a:lnTo>
                  <a:lnTo>
                    <a:pt x="93" y="22278"/>
                  </a:lnTo>
                  <a:lnTo>
                    <a:pt x="1" y="28009"/>
                  </a:lnTo>
                  <a:lnTo>
                    <a:pt x="371" y="36328"/>
                  </a:lnTo>
                  <a:lnTo>
                    <a:pt x="1387" y="41781"/>
                  </a:lnTo>
                  <a:lnTo>
                    <a:pt x="2866" y="44924"/>
                  </a:lnTo>
                  <a:lnTo>
                    <a:pt x="3606" y="45849"/>
                  </a:lnTo>
                  <a:lnTo>
                    <a:pt x="4438" y="46311"/>
                  </a:lnTo>
                  <a:lnTo>
                    <a:pt x="7396" y="46958"/>
                  </a:lnTo>
                  <a:lnTo>
                    <a:pt x="11370" y="47143"/>
                  </a:lnTo>
                  <a:lnTo>
                    <a:pt x="15345" y="46865"/>
                  </a:lnTo>
                  <a:lnTo>
                    <a:pt x="16916" y="46403"/>
                  </a:lnTo>
                  <a:lnTo>
                    <a:pt x="19042" y="45849"/>
                  </a:lnTo>
                  <a:lnTo>
                    <a:pt x="24589" y="43815"/>
                  </a:lnTo>
                  <a:lnTo>
                    <a:pt x="29118" y="41412"/>
                  </a:lnTo>
                  <a:lnTo>
                    <a:pt x="32168" y="39378"/>
                  </a:lnTo>
                  <a:lnTo>
                    <a:pt x="35034" y="37160"/>
                  </a:lnTo>
                  <a:lnTo>
                    <a:pt x="37437" y="34479"/>
                  </a:lnTo>
                  <a:lnTo>
                    <a:pt x="38546" y="33092"/>
                  </a:lnTo>
                  <a:lnTo>
                    <a:pt x="39655" y="31244"/>
                  </a:lnTo>
                  <a:lnTo>
                    <a:pt x="41597" y="27454"/>
                  </a:lnTo>
                  <a:lnTo>
                    <a:pt x="42983" y="23479"/>
                  </a:lnTo>
                  <a:lnTo>
                    <a:pt x="43815" y="19505"/>
                  </a:lnTo>
                  <a:lnTo>
                    <a:pt x="44000" y="15715"/>
                  </a:lnTo>
                  <a:lnTo>
                    <a:pt x="43630" y="12202"/>
                  </a:lnTo>
                  <a:lnTo>
                    <a:pt x="42613" y="9059"/>
                  </a:lnTo>
                  <a:lnTo>
                    <a:pt x="40857" y="6379"/>
                  </a:lnTo>
                  <a:lnTo>
                    <a:pt x="39655" y="5362"/>
                  </a:lnTo>
                  <a:lnTo>
                    <a:pt x="37899" y="4068"/>
                  </a:lnTo>
                  <a:lnTo>
                    <a:pt x="34202" y="2127"/>
                  </a:lnTo>
                  <a:lnTo>
                    <a:pt x="30412" y="833"/>
                  </a:lnTo>
                  <a:lnTo>
                    <a:pt x="26715" y="186"/>
                  </a:lnTo>
                  <a:lnTo>
                    <a:pt x="2144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37"/>
            <p:cNvSpPr/>
            <p:nvPr/>
          </p:nvSpPr>
          <p:spPr>
            <a:xfrm>
              <a:off x="7538575" y="-25325"/>
              <a:ext cx="272725" cy="64725"/>
            </a:xfrm>
            <a:custGeom>
              <a:rect b="b" l="l" r="r" t="t"/>
              <a:pathLst>
                <a:path extrusionOk="0" h="2589" w="10909">
                  <a:moveTo>
                    <a:pt x="10816" y="0"/>
                  </a:moveTo>
                  <a:lnTo>
                    <a:pt x="8227" y="832"/>
                  </a:lnTo>
                  <a:lnTo>
                    <a:pt x="2774" y="1479"/>
                  </a:lnTo>
                  <a:lnTo>
                    <a:pt x="1" y="1295"/>
                  </a:lnTo>
                  <a:lnTo>
                    <a:pt x="555" y="1664"/>
                  </a:lnTo>
                  <a:lnTo>
                    <a:pt x="2866" y="2311"/>
                  </a:lnTo>
                  <a:lnTo>
                    <a:pt x="5917" y="2589"/>
                  </a:lnTo>
                  <a:lnTo>
                    <a:pt x="9244" y="2496"/>
                  </a:lnTo>
                  <a:lnTo>
                    <a:pt x="10908" y="2311"/>
                  </a:lnTo>
                  <a:lnTo>
                    <a:pt x="10816" y="0"/>
                  </a:lnTo>
                  <a:close/>
                </a:path>
              </a:pathLst>
            </a:custGeom>
            <a:solidFill>
              <a:srgbClr val="FDA2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37"/>
            <p:cNvSpPr/>
            <p:nvPr/>
          </p:nvSpPr>
          <p:spPr>
            <a:xfrm>
              <a:off x="7351400" y="-1354075"/>
              <a:ext cx="1354200" cy="1363425"/>
            </a:xfrm>
            <a:custGeom>
              <a:rect b="b" l="l" r="r" t="t"/>
              <a:pathLst>
                <a:path extrusionOk="0" h="54537" w="54168">
                  <a:moveTo>
                    <a:pt x="33092" y="0"/>
                  </a:moveTo>
                  <a:lnTo>
                    <a:pt x="28563" y="463"/>
                  </a:lnTo>
                  <a:lnTo>
                    <a:pt x="22462" y="1664"/>
                  </a:lnTo>
                  <a:lnTo>
                    <a:pt x="17933" y="2126"/>
                  </a:lnTo>
                  <a:lnTo>
                    <a:pt x="14883" y="1941"/>
                  </a:lnTo>
                  <a:lnTo>
                    <a:pt x="13311" y="1664"/>
                  </a:lnTo>
                  <a:lnTo>
                    <a:pt x="11278" y="1110"/>
                  </a:lnTo>
                  <a:lnTo>
                    <a:pt x="9244" y="555"/>
                  </a:lnTo>
                  <a:lnTo>
                    <a:pt x="8505" y="278"/>
                  </a:lnTo>
                  <a:lnTo>
                    <a:pt x="7673" y="463"/>
                  </a:lnTo>
                  <a:lnTo>
                    <a:pt x="7210" y="832"/>
                  </a:lnTo>
                  <a:lnTo>
                    <a:pt x="6841" y="1757"/>
                  </a:lnTo>
                  <a:lnTo>
                    <a:pt x="6841" y="2311"/>
                  </a:lnTo>
                  <a:lnTo>
                    <a:pt x="6933" y="2958"/>
                  </a:lnTo>
                  <a:lnTo>
                    <a:pt x="7488" y="4160"/>
                  </a:lnTo>
                  <a:lnTo>
                    <a:pt x="8689" y="5824"/>
                  </a:lnTo>
                  <a:lnTo>
                    <a:pt x="9429" y="6563"/>
                  </a:lnTo>
                  <a:lnTo>
                    <a:pt x="8042" y="6656"/>
                  </a:lnTo>
                  <a:lnTo>
                    <a:pt x="5269" y="6471"/>
                  </a:lnTo>
                  <a:lnTo>
                    <a:pt x="3975" y="6193"/>
                  </a:lnTo>
                  <a:lnTo>
                    <a:pt x="3051" y="6101"/>
                  </a:lnTo>
                  <a:lnTo>
                    <a:pt x="2127" y="6193"/>
                  </a:lnTo>
                  <a:lnTo>
                    <a:pt x="1664" y="6471"/>
                  </a:lnTo>
                  <a:lnTo>
                    <a:pt x="832" y="7210"/>
                  </a:lnTo>
                  <a:lnTo>
                    <a:pt x="278" y="8042"/>
                  </a:lnTo>
                  <a:lnTo>
                    <a:pt x="1" y="9151"/>
                  </a:lnTo>
                  <a:lnTo>
                    <a:pt x="1" y="9706"/>
                  </a:lnTo>
                  <a:lnTo>
                    <a:pt x="1" y="10538"/>
                  </a:lnTo>
                  <a:lnTo>
                    <a:pt x="370" y="12202"/>
                  </a:lnTo>
                  <a:lnTo>
                    <a:pt x="1110" y="13773"/>
                  </a:lnTo>
                  <a:lnTo>
                    <a:pt x="2034" y="15160"/>
                  </a:lnTo>
                  <a:lnTo>
                    <a:pt x="2681" y="15807"/>
                  </a:lnTo>
                  <a:lnTo>
                    <a:pt x="3606" y="16361"/>
                  </a:lnTo>
                  <a:lnTo>
                    <a:pt x="5547" y="17193"/>
                  </a:lnTo>
                  <a:lnTo>
                    <a:pt x="7765" y="17748"/>
                  </a:lnTo>
                  <a:lnTo>
                    <a:pt x="9891" y="17840"/>
                  </a:lnTo>
                  <a:lnTo>
                    <a:pt x="11000" y="17748"/>
                  </a:lnTo>
                  <a:lnTo>
                    <a:pt x="11000" y="18672"/>
                  </a:lnTo>
                  <a:lnTo>
                    <a:pt x="11555" y="20521"/>
                  </a:lnTo>
                  <a:lnTo>
                    <a:pt x="12017" y="21353"/>
                  </a:lnTo>
                  <a:lnTo>
                    <a:pt x="12757" y="22462"/>
                  </a:lnTo>
                  <a:lnTo>
                    <a:pt x="14975" y="24033"/>
                  </a:lnTo>
                  <a:lnTo>
                    <a:pt x="16177" y="24403"/>
                  </a:lnTo>
                  <a:lnTo>
                    <a:pt x="15437" y="26067"/>
                  </a:lnTo>
                  <a:lnTo>
                    <a:pt x="14698" y="29395"/>
                  </a:lnTo>
                  <a:lnTo>
                    <a:pt x="14513" y="31058"/>
                  </a:lnTo>
                  <a:lnTo>
                    <a:pt x="14513" y="31613"/>
                  </a:lnTo>
                  <a:lnTo>
                    <a:pt x="14698" y="32722"/>
                  </a:lnTo>
                  <a:lnTo>
                    <a:pt x="14975" y="33277"/>
                  </a:lnTo>
                  <a:lnTo>
                    <a:pt x="15252" y="33647"/>
                  </a:lnTo>
                  <a:lnTo>
                    <a:pt x="16269" y="34016"/>
                  </a:lnTo>
                  <a:lnTo>
                    <a:pt x="16824" y="33832"/>
                  </a:lnTo>
                  <a:lnTo>
                    <a:pt x="17193" y="33554"/>
                  </a:lnTo>
                  <a:lnTo>
                    <a:pt x="17471" y="33277"/>
                  </a:lnTo>
                  <a:lnTo>
                    <a:pt x="18303" y="31428"/>
                  </a:lnTo>
                  <a:lnTo>
                    <a:pt x="19504" y="29764"/>
                  </a:lnTo>
                  <a:lnTo>
                    <a:pt x="20336" y="28840"/>
                  </a:lnTo>
                  <a:lnTo>
                    <a:pt x="22462" y="27731"/>
                  </a:lnTo>
                  <a:lnTo>
                    <a:pt x="23571" y="27454"/>
                  </a:lnTo>
                  <a:lnTo>
                    <a:pt x="24681" y="27454"/>
                  </a:lnTo>
                  <a:lnTo>
                    <a:pt x="26529" y="27823"/>
                  </a:lnTo>
                  <a:lnTo>
                    <a:pt x="27823" y="28932"/>
                  </a:lnTo>
                  <a:lnTo>
                    <a:pt x="28748" y="30411"/>
                  </a:lnTo>
                  <a:lnTo>
                    <a:pt x="29210" y="32168"/>
                  </a:lnTo>
                  <a:lnTo>
                    <a:pt x="29302" y="34016"/>
                  </a:lnTo>
                  <a:lnTo>
                    <a:pt x="29118" y="35773"/>
                  </a:lnTo>
                  <a:lnTo>
                    <a:pt x="28471" y="37344"/>
                  </a:lnTo>
                  <a:lnTo>
                    <a:pt x="28008" y="37991"/>
                  </a:lnTo>
                  <a:lnTo>
                    <a:pt x="27269" y="38915"/>
                  </a:lnTo>
                  <a:lnTo>
                    <a:pt x="25882" y="40210"/>
                  </a:lnTo>
                  <a:lnTo>
                    <a:pt x="24588" y="40764"/>
                  </a:lnTo>
                  <a:lnTo>
                    <a:pt x="23387" y="40949"/>
                  </a:lnTo>
                  <a:lnTo>
                    <a:pt x="21076" y="40210"/>
                  </a:lnTo>
                  <a:lnTo>
                    <a:pt x="20706" y="39747"/>
                  </a:lnTo>
                  <a:lnTo>
                    <a:pt x="20614" y="41688"/>
                  </a:lnTo>
                  <a:lnTo>
                    <a:pt x="21168" y="45386"/>
                  </a:lnTo>
                  <a:lnTo>
                    <a:pt x="22555" y="48898"/>
                  </a:lnTo>
                  <a:lnTo>
                    <a:pt x="24588" y="52041"/>
                  </a:lnTo>
                  <a:lnTo>
                    <a:pt x="25882" y="53520"/>
                  </a:lnTo>
                  <a:lnTo>
                    <a:pt x="27454" y="53890"/>
                  </a:lnTo>
                  <a:lnTo>
                    <a:pt x="30781" y="54445"/>
                  </a:lnTo>
                  <a:lnTo>
                    <a:pt x="34109" y="54537"/>
                  </a:lnTo>
                  <a:lnTo>
                    <a:pt x="37437" y="54167"/>
                  </a:lnTo>
                  <a:lnTo>
                    <a:pt x="39101" y="53797"/>
                  </a:lnTo>
                  <a:lnTo>
                    <a:pt x="42983" y="48714"/>
                  </a:lnTo>
                  <a:lnTo>
                    <a:pt x="47235" y="42705"/>
                  </a:lnTo>
                  <a:lnTo>
                    <a:pt x="49638" y="38731"/>
                  </a:lnTo>
                  <a:lnTo>
                    <a:pt x="50747" y="36420"/>
                  </a:lnTo>
                  <a:lnTo>
                    <a:pt x="51857" y="33832"/>
                  </a:lnTo>
                  <a:lnTo>
                    <a:pt x="53336" y="29302"/>
                  </a:lnTo>
                  <a:lnTo>
                    <a:pt x="54075" y="25143"/>
                  </a:lnTo>
                  <a:lnTo>
                    <a:pt x="54167" y="21538"/>
                  </a:lnTo>
                  <a:lnTo>
                    <a:pt x="53798" y="18302"/>
                  </a:lnTo>
                  <a:lnTo>
                    <a:pt x="52966" y="15529"/>
                  </a:lnTo>
                  <a:lnTo>
                    <a:pt x="51579" y="13311"/>
                  </a:lnTo>
                  <a:lnTo>
                    <a:pt x="50100" y="11462"/>
                  </a:lnTo>
                  <a:lnTo>
                    <a:pt x="49268" y="10815"/>
                  </a:lnTo>
                  <a:lnTo>
                    <a:pt x="49084" y="9706"/>
                  </a:lnTo>
                  <a:lnTo>
                    <a:pt x="48252" y="7672"/>
                  </a:lnTo>
                  <a:lnTo>
                    <a:pt x="47327" y="5824"/>
                  </a:lnTo>
                  <a:lnTo>
                    <a:pt x="46033" y="4437"/>
                  </a:lnTo>
                  <a:lnTo>
                    <a:pt x="43630" y="2589"/>
                  </a:lnTo>
                  <a:lnTo>
                    <a:pt x="39840" y="1017"/>
                  </a:lnTo>
                  <a:lnTo>
                    <a:pt x="37714" y="555"/>
                  </a:lnTo>
                  <a:lnTo>
                    <a:pt x="36235" y="185"/>
                  </a:lnTo>
                  <a:lnTo>
                    <a:pt x="33092" y="0"/>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37"/>
            <p:cNvSpPr/>
            <p:nvPr/>
          </p:nvSpPr>
          <p:spPr>
            <a:xfrm>
              <a:off x="8573850" y="-1162275"/>
              <a:ext cx="157175" cy="127125"/>
            </a:xfrm>
            <a:custGeom>
              <a:rect b="b" l="l" r="r" t="t"/>
              <a:pathLst>
                <a:path extrusionOk="0" h="5085" w="6287">
                  <a:moveTo>
                    <a:pt x="3513" y="0"/>
                  </a:moveTo>
                  <a:lnTo>
                    <a:pt x="2219" y="185"/>
                  </a:lnTo>
                  <a:lnTo>
                    <a:pt x="1572" y="555"/>
                  </a:lnTo>
                  <a:lnTo>
                    <a:pt x="1017" y="925"/>
                  </a:lnTo>
                  <a:lnTo>
                    <a:pt x="278" y="1942"/>
                  </a:lnTo>
                  <a:lnTo>
                    <a:pt x="1" y="3236"/>
                  </a:lnTo>
                  <a:lnTo>
                    <a:pt x="186" y="4530"/>
                  </a:lnTo>
                  <a:lnTo>
                    <a:pt x="463" y="5084"/>
                  </a:lnTo>
                  <a:lnTo>
                    <a:pt x="6286" y="1664"/>
                  </a:lnTo>
                  <a:lnTo>
                    <a:pt x="5824" y="1110"/>
                  </a:lnTo>
                  <a:lnTo>
                    <a:pt x="4807" y="370"/>
                  </a:lnTo>
                  <a:lnTo>
                    <a:pt x="3513" y="0"/>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37"/>
            <p:cNvSpPr/>
            <p:nvPr/>
          </p:nvSpPr>
          <p:spPr>
            <a:xfrm>
              <a:off x="6138200" y="-346550"/>
              <a:ext cx="843475" cy="2211550"/>
            </a:xfrm>
            <a:custGeom>
              <a:rect b="b" l="l" r="r" t="t"/>
              <a:pathLst>
                <a:path extrusionOk="0" h="88462" w="33739">
                  <a:moveTo>
                    <a:pt x="16269" y="1"/>
                  </a:moveTo>
                  <a:lnTo>
                    <a:pt x="15622" y="186"/>
                  </a:lnTo>
                  <a:lnTo>
                    <a:pt x="14420" y="833"/>
                  </a:lnTo>
                  <a:lnTo>
                    <a:pt x="13126" y="1387"/>
                  </a:lnTo>
                  <a:lnTo>
                    <a:pt x="11924" y="1572"/>
                  </a:lnTo>
                  <a:lnTo>
                    <a:pt x="10908" y="1850"/>
                  </a:lnTo>
                  <a:lnTo>
                    <a:pt x="9613" y="2127"/>
                  </a:lnTo>
                  <a:lnTo>
                    <a:pt x="7025" y="3051"/>
                  </a:lnTo>
                  <a:lnTo>
                    <a:pt x="5824" y="3791"/>
                  </a:lnTo>
                  <a:lnTo>
                    <a:pt x="4807" y="4345"/>
                  </a:lnTo>
                  <a:lnTo>
                    <a:pt x="3328" y="5824"/>
                  </a:lnTo>
                  <a:lnTo>
                    <a:pt x="2219" y="7673"/>
                  </a:lnTo>
                  <a:lnTo>
                    <a:pt x="1387" y="9614"/>
                  </a:lnTo>
                  <a:lnTo>
                    <a:pt x="1109" y="10723"/>
                  </a:lnTo>
                  <a:lnTo>
                    <a:pt x="555" y="13496"/>
                  </a:lnTo>
                  <a:lnTo>
                    <a:pt x="0" y="19320"/>
                  </a:lnTo>
                  <a:lnTo>
                    <a:pt x="185" y="22093"/>
                  </a:lnTo>
                  <a:lnTo>
                    <a:pt x="647" y="25883"/>
                  </a:lnTo>
                  <a:lnTo>
                    <a:pt x="1109" y="29673"/>
                  </a:lnTo>
                  <a:lnTo>
                    <a:pt x="2219" y="37992"/>
                  </a:lnTo>
                  <a:lnTo>
                    <a:pt x="2681" y="44924"/>
                  </a:lnTo>
                  <a:lnTo>
                    <a:pt x="3235" y="63781"/>
                  </a:lnTo>
                  <a:lnTo>
                    <a:pt x="3698" y="74134"/>
                  </a:lnTo>
                  <a:lnTo>
                    <a:pt x="4067" y="76907"/>
                  </a:lnTo>
                  <a:lnTo>
                    <a:pt x="4437" y="78940"/>
                  </a:lnTo>
                  <a:lnTo>
                    <a:pt x="5546" y="82360"/>
                  </a:lnTo>
                  <a:lnTo>
                    <a:pt x="7303" y="85134"/>
                  </a:lnTo>
                  <a:lnTo>
                    <a:pt x="9706" y="87260"/>
                  </a:lnTo>
                  <a:lnTo>
                    <a:pt x="11277" y="87999"/>
                  </a:lnTo>
                  <a:lnTo>
                    <a:pt x="12479" y="88461"/>
                  </a:lnTo>
                  <a:lnTo>
                    <a:pt x="15252" y="88184"/>
                  </a:lnTo>
                  <a:lnTo>
                    <a:pt x="18117" y="86890"/>
                  </a:lnTo>
                  <a:lnTo>
                    <a:pt x="21168" y="84856"/>
                  </a:lnTo>
                  <a:lnTo>
                    <a:pt x="25790" y="80974"/>
                  </a:lnTo>
                  <a:lnTo>
                    <a:pt x="31336" y="75335"/>
                  </a:lnTo>
                  <a:lnTo>
                    <a:pt x="33739" y="72932"/>
                  </a:lnTo>
                  <a:lnTo>
                    <a:pt x="22647" y="63504"/>
                  </a:lnTo>
                  <a:lnTo>
                    <a:pt x="20706" y="55832"/>
                  </a:lnTo>
                  <a:lnTo>
                    <a:pt x="18857" y="48067"/>
                  </a:lnTo>
                  <a:lnTo>
                    <a:pt x="17840" y="44370"/>
                  </a:lnTo>
                  <a:lnTo>
                    <a:pt x="16916" y="38639"/>
                  </a:lnTo>
                  <a:lnTo>
                    <a:pt x="17008" y="34849"/>
                  </a:lnTo>
                  <a:lnTo>
                    <a:pt x="17470" y="32908"/>
                  </a:lnTo>
                  <a:lnTo>
                    <a:pt x="18302" y="31336"/>
                  </a:lnTo>
                  <a:lnTo>
                    <a:pt x="19966" y="28378"/>
                  </a:lnTo>
                  <a:lnTo>
                    <a:pt x="20983" y="26992"/>
                  </a:lnTo>
                  <a:lnTo>
                    <a:pt x="22739" y="24034"/>
                  </a:lnTo>
                  <a:lnTo>
                    <a:pt x="23941" y="20799"/>
                  </a:lnTo>
                  <a:lnTo>
                    <a:pt x="24588" y="19227"/>
                  </a:lnTo>
                  <a:lnTo>
                    <a:pt x="25143" y="17656"/>
                  </a:lnTo>
                  <a:lnTo>
                    <a:pt x="25512" y="16917"/>
                  </a:lnTo>
                  <a:lnTo>
                    <a:pt x="25882" y="15715"/>
                  </a:lnTo>
                  <a:lnTo>
                    <a:pt x="25790" y="14975"/>
                  </a:lnTo>
                  <a:lnTo>
                    <a:pt x="25605" y="14421"/>
                  </a:lnTo>
                  <a:lnTo>
                    <a:pt x="25050" y="13866"/>
                  </a:lnTo>
                  <a:lnTo>
                    <a:pt x="23848" y="13866"/>
                  </a:lnTo>
                  <a:lnTo>
                    <a:pt x="21907" y="15160"/>
                  </a:lnTo>
                  <a:lnTo>
                    <a:pt x="20243" y="16824"/>
                  </a:lnTo>
                  <a:lnTo>
                    <a:pt x="19874" y="17379"/>
                  </a:lnTo>
                  <a:lnTo>
                    <a:pt x="19227" y="18396"/>
                  </a:lnTo>
                  <a:lnTo>
                    <a:pt x="18487" y="19320"/>
                  </a:lnTo>
                  <a:lnTo>
                    <a:pt x="18025" y="19874"/>
                  </a:lnTo>
                  <a:lnTo>
                    <a:pt x="16916" y="20244"/>
                  </a:lnTo>
                  <a:lnTo>
                    <a:pt x="16176" y="20152"/>
                  </a:lnTo>
                  <a:lnTo>
                    <a:pt x="15991" y="19874"/>
                  </a:lnTo>
                  <a:lnTo>
                    <a:pt x="15714" y="19320"/>
                  </a:lnTo>
                  <a:lnTo>
                    <a:pt x="15622" y="18673"/>
                  </a:lnTo>
                  <a:lnTo>
                    <a:pt x="15529" y="16824"/>
                  </a:lnTo>
                  <a:lnTo>
                    <a:pt x="15899" y="13219"/>
                  </a:lnTo>
                  <a:lnTo>
                    <a:pt x="17378" y="7858"/>
                  </a:lnTo>
                  <a:lnTo>
                    <a:pt x="18487" y="4345"/>
                  </a:lnTo>
                  <a:lnTo>
                    <a:pt x="18857" y="3421"/>
                  </a:lnTo>
                  <a:lnTo>
                    <a:pt x="18949" y="2404"/>
                  </a:lnTo>
                  <a:lnTo>
                    <a:pt x="18949" y="1850"/>
                  </a:lnTo>
                  <a:lnTo>
                    <a:pt x="18580" y="1018"/>
                  </a:lnTo>
                  <a:lnTo>
                    <a:pt x="18302" y="556"/>
                  </a:lnTo>
                  <a:lnTo>
                    <a:pt x="17655" y="186"/>
                  </a:lnTo>
                  <a:lnTo>
                    <a:pt x="16269"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37"/>
            <p:cNvSpPr/>
            <p:nvPr/>
          </p:nvSpPr>
          <p:spPr>
            <a:xfrm>
              <a:off x="6387775" y="1060775"/>
              <a:ext cx="256525" cy="434475"/>
            </a:xfrm>
            <a:custGeom>
              <a:rect b="b" l="l" r="r" t="t"/>
              <a:pathLst>
                <a:path extrusionOk="0" h="17379" w="10261">
                  <a:moveTo>
                    <a:pt x="10260" y="1"/>
                  </a:moveTo>
                  <a:lnTo>
                    <a:pt x="8319" y="1572"/>
                  </a:lnTo>
                  <a:lnTo>
                    <a:pt x="5177" y="4715"/>
                  </a:lnTo>
                  <a:lnTo>
                    <a:pt x="2958" y="7673"/>
                  </a:lnTo>
                  <a:lnTo>
                    <a:pt x="1479" y="10538"/>
                  </a:lnTo>
                  <a:lnTo>
                    <a:pt x="277" y="14143"/>
                  </a:lnTo>
                  <a:lnTo>
                    <a:pt x="0" y="17101"/>
                  </a:lnTo>
                  <a:lnTo>
                    <a:pt x="93" y="17379"/>
                  </a:lnTo>
                  <a:lnTo>
                    <a:pt x="555" y="15437"/>
                  </a:lnTo>
                  <a:lnTo>
                    <a:pt x="2681" y="11648"/>
                  </a:lnTo>
                  <a:lnTo>
                    <a:pt x="5546" y="8320"/>
                  </a:lnTo>
                  <a:lnTo>
                    <a:pt x="8782" y="5270"/>
                  </a:lnTo>
                  <a:lnTo>
                    <a:pt x="10260" y="4160"/>
                  </a:lnTo>
                  <a:lnTo>
                    <a:pt x="1026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37"/>
            <p:cNvSpPr/>
            <p:nvPr/>
          </p:nvSpPr>
          <p:spPr>
            <a:xfrm>
              <a:off x="6498700" y="388325"/>
              <a:ext cx="986750" cy="1247900"/>
            </a:xfrm>
            <a:custGeom>
              <a:rect b="b" l="l" r="r" t="t"/>
              <a:pathLst>
                <a:path extrusionOk="0" h="49916" w="39470">
                  <a:moveTo>
                    <a:pt x="36419" y="0"/>
                  </a:moveTo>
                  <a:lnTo>
                    <a:pt x="34940" y="185"/>
                  </a:lnTo>
                  <a:lnTo>
                    <a:pt x="31058" y="740"/>
                  </a:lnTo>
                  <a:lnTo>
                    <a:pt x="26714" y="2219"/>
                  </a:lnTo>
                  <a:lnTo>
                    <a:pt x="23109" y="4345"/>
                  </a:lnTo>
                  <a:lnTo>
                    <a:pt x="20705" y="6378"/>
                  </a:lnTo>
                  <a:lnTo>
                    <a:pt x="19411" y="7672"/>
                  </a:lnTo>
                  <a:lnTo>
                    <a:pt x="16453" y="11000"/>
                  </a:lnTo>
                  <a:lnTo>
                    <a:pt x="9983" y="19134"/>
                  </a:lnTo>
                  <a:lnTo>
                    <a:pt x="1479" y="30226"/>
                  </a:lnTo>
                  <a:lnTo>
                    <a:pt x="0" y="32260"/>
                  </a:lnTo>
                  <a:lnTo>
                    <a:pt x="92" y="32630"/>
                  </a:lnTo>
                  <a:lnTo>
                    <a:pt x="1109" y="36512"/>
                  </a:lnTo>
                  <a:lnTo>
                    <a:pt x="3143" y="40764"/>
                  </a:lnTo>
                  <a:lnTo>
                    <a:pt x="5269" y="43722"/>
                  </a:lnTo>
                  <a:lnTo>
                    <a:pt x="8042" y="46587"/>
                  </a:lnTo>
                  <a:lnTo>
                    <a:pt x="11832" y="48991"/>
                  </a:lnTo>
                  <a:lnTo>
                    <a:pt x="14143" y="49915"/>
                  </a:lnTo>
                  <a:lnTo>
                    <a:pt x="16361" y="47697"/>
                  </a:lnTo>
                  <a:lnTo>
                    <a:pt x="27453" y="36235"/>
                  </a:lnTo>
                  <a:lnTo>
                    <a:pt x="32722" y="30134"/>
                  </a:lnTo>
                  <a:lnTo>
                    <a:pt x="35310" y="26622"/>
                  </a:lnTo>
                  <a:lnTo>
                    <a:pt x="36142" y="25050"/>
                  </a:lnTo>
                  <a:lnTo>
                    <a:pt x="36882" y="23664"/>
                  </a:lnTo>
                  <a:lnTo>
                    <a:pt x="37991" y="20521"/>
                  </a:lnTo>
                  <a:lnTo>
                    <a:pt x="38823" y="17008"/>
                  </a:lnTo>
                  <a:lnTo>
                    <a:pt x="39377" y="13496"/>
                  </a:lnTo>
                  <a:lnTo>
                    <a:pt x="39470" y="9983"/>
                  </a:lnTo>
                  <a:lnTo>
                    <a:pt x="39192" y="6656"/>
                  </a:lnTo>
                  <a:lnTo>
                    <a:pt x="38453" y="3605"/>
                  </a:lnTo>
                  <a:lnTo>
                    <a:pt x="37251" y="1109"/>
                  </a:lnTo>
                  <a:lnTo>
                    <a:pt x="3641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37"/>
            <p:cNvSpPr/>
            <p:nvPr/>
          </p:nvSpPr>
          <p:spPr>
            <a:xfrm>
              <a:off x="6803725" y="-757875"/>
              <a:ext cx="476075" cy="462200"/>
            </a:xfrm>
            <a:custGeom>
              <a:rect b="b" l="l" r="r" t="t"/>
              <a:pathLst>
                <a:path extrusionOk="0" h="18488" w="19043">
                  <a:moveTo>
                    <a:pt x="0" y="1"/>
                  </a:moveTo>
                  <a:lnTo>
                    <a:pt x="6563" y="5824"/>
                  </a:lnTo>
                  <a:lnTo>
                    <a:pt x="1202" y="8505"/>
                  </a:lnTo>
                  <a:lnTo>
                    <a:pt x="13311" y="13773"/>
                  </a:lnTo>
                  <a:lnTo>
                    <a:pt x="10261" y="16731"/>
                  </a:lnTo>
                  <a:lnTo>
                    <a:pt x="19042" y="18488"/>
                  </a:lnTo>
                  <a:lnTo>
                    <a:pt x="14051" y="15807"/>
                  </a:lnTo>
                  <a:lnTo>
                    <a:pt x="16916" y="13311"/>
                  </a:lnTo>
                  <a:lnTo>
                    <a:pt x="6563" y="8505"/>
                  </a:lnTo>
                  <a:lnTo>
                    <a:pt x="11093" y="5916"/>
                  </a:lnTo>
                  <a:lnTo>
                    <a:pt x="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37"/>
            <p:cNvSpPr/>
            <p:nvPr/>
          </p:nvSpPr>
          <p:spPr>
            <a:xfrm>
              <a:off x="7233550" y="-785600"/>
              <a:ext cx="122500" cy="325850"/>
            </a:xfrm>
            <a:custGeom>
              <a:rect b="b" l="l" r="r" t="t"/>
              <a:pathLst>
                <a:path extrusionOk="0" h="13034" w="4900">
                  <a:moveTo>
                    <a:pt x="1849" y="0"/>
                  </a:moveTo>
                  <a:lnTo>
                    <a:pt x="2773" y="4345"/>
                  </a:lnTo>
                  <a:lnTo>
                    <a:pt x="0" y="5269"/>
                  </a:lnTo>
                  <a:lnTo>
                    <a:pt x="2866" y="8597"/>
                  </a:lnTo>
                  <a:lnTo>
                    <a:pt x="1110" y="9891"/>
                  </a:lnTo>
                  <a:lnTo>
                    <a:pt x="4345" y="13034"/>
                  </a:lnTo>
                  <a:lnTo>
                    <a:pt x="2773" y="10261"/>
                  </a:lnTo>
                  <a:lnTo>
                    <a:pt x="4899" y="8874"/>
                  </a:lnTo>
                  <a:lnTo>
                    <a:pt x="1849" y="5454"/>
                  </a:lnTo>
                  <a:lnTo>
                    <a:pt x="3698" y="4622"/>
                  </a:lnTo>
                  <a:lnTo>
                    <a:pt x="184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37"/>
            <p:cNvSpPr/>
            <p:nvPr/>
          </p:nvSpPr>
          <p:spPr>
            <a:xfrm>
              <a:off x="6692800" y="-231000"/>
              <a:ext cx="603175" cy="175650"/>
            </a:xfrm>
            <a:custGeom>
              <a:rect b="b" l="l" r="r" t="t"/>
              <a:pathLst>
                <a:path extrusionOk="0" h="7026" w="24127">
                  <a:moveTo>
                    <a:pt x="9521" y="1"/>
                  </a:moveTo>
                  <a:lnTo>
                    <a:pt x="1" y="4622"/>
                  </a:lnTo>
                  <a:lnTo>
                    <a:pt x="8227" y="2496"/>
                  </a:lnTo>
                  <a:lnTo>
                    <a:pt x="10353" y="6656"/>
                  </a:lnTo>
                  <a:lnTo>
                    <a:pt x="15807" y="3698"/>
                  </a:lnTo>
                  <a:lnTo>
                    <a:pt x="18025" y="7026"/>
                  </a:lnTo>
                  <a:lnTo>
                    <a:pt x="24126" y="2219"/>
                  </a:lnTo>
                  <a:lnTo>
                    <a:pt x="18580" y="4622"/>
                  </a:lnTo>
                  <a:lnTo>
                    <a:pt x="16639" y="1387"/>
                  </a:lnTo>
                  <a:lnTo>
                    <a:pt x="12202" y="3883"/>
                  </a:lnTo>
                  <a:lnTo>
                    <a:pt x="952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37"/>
            <p:cNvSpPr/>
            <p:nvPr/>
          </p:nvSpPr>
          <p:spPr>
            <a:xfrm>
              <a:off x="6228325" y="1950475"/>
              <a:ext cx="311975" cy="129425"/>
            </a:xfrm>
            <a:custGeom>
              <a:rect b="b" l="l" r="r" t="t"/>
              <a:pathLst>
                <a:path extrusionOk="0" h="5177" w="12479">
                  <a:moveTo>
                    <a:pt x="555" y="0"/>
                  </a:moveTo>
                  <a:lnTo>
                    <a:pt x="277" y="185"/>
                  </a:lnTo>
                  <a:lnTo>
                    <a:pt x="0" y="462"/>
                  </a:lnTo>
                  <a:lnTo>
                    <a:pt x="0" y="1202"/>
                  </a:lnTo>
                  <a:lnTo>
                    <a:pt x="185" y="1479"/>
                  </a:lnTo>
                  <a:lnTo>
                    <a:pt x="1294" y="2681"/>
                  </a:lnTo>
                  <a:lnTo>
                    <a:pt x="3975" y="4345"/>
                  </a:lnTo>
                  <a:lnTo>
                    <a:pt x="6933" y="5177"/>
                  </a:lnTo>
                  <a:lnTo>
                    <a:pt x="10168" y="5177"/>
                  </a:lnTo>
                  <a:lnTo>
                    <a:pt x="11739" y="4807"/>
                  </a:lnTo>
                  <a:lnTo>
                    <a:pt x="11832" y="4807"/>
                  </a:lnTo>
                  <a:lnTo>
                    <a:pt x="12109" y="4622"/>
                  </a:lnTo>
                  <a:lnTo>
                    <a:pt x="12479" y="3975"/>
                  </a:lnTo>
                  <a:lnTo>
                    <a:pt x="12386" y="3605"/>
                  </a:lnTo>
                  <a:lnTo>
                    <a:pt x="12202" y="3236"/>
                  </a:lnTo>
                  <a:lnTo>
                    <a:pt x="11555" y="2958"/>
                  </a:lnTo>
                  <a:lnTo>
                    <a:pt x="11185" y="3051"/>
                  </a:lnTo>
                  <a:lnTo>
                    <a:pt x="9891" y="3420"/>
                  </a:lnTo>
                  <a:lnTo>
                    <a:pt x="7210" y="3420"/>
                  </a:lnTo>
                  <a:lnTo>
                    <a:pt x="4714" y="2681"/>
                  </a:lnTo>
                  <a:lnTo>
                    <a:pt x="2496" y="1294"/>
                  </a:lnTo>
                  <a:lnTo>
                    <a:pt x="1572" y="370"/>
                  </a:lnTo>
                  <a:lnTo>
                    <a:pt x="1294" y="93"/>
                  </a:lnTo>
                  <a:lnTo>
                    <a:pt x="55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37"/>
            <p:cNvSpPr/>
            <p:nvPr/>
          </p:nvSpPr>
          <p:spPr>
            <a:xfrm>
              <a:off x="6251425" y="2102975"/>
              <a:ext cx="226500" cy="87850"/>
            </a:xfrm>
            <a:custGeom>
              <a:rect b="b" l="l" r="r" t="t"/>
              <a:pathLst>
                <a:path extrusionOk="0" h="3514" w="9060">
                  <a:moveTo>
                    <a:pt x="463" y="1"/>
                  </a:moveTo>
                  <a:lnTo>
                    <a:pt x="185" y="186"/>
                  </a:lnTo>
                  <a:lnTo>
                    <a:pt x="185" y="278"/>
                  </a:lnTo>
                  <a:lnTo>
                    <a:pt x="1" y="556"/>
                  </a:lnTo>
                  <a:lnTo>
                    <a:pt x="1" y="1295"/>
                  </a:lnTo>
                  <a:lnTo>
                    <a:pt x="278" y="1572"/>
                  </a:lnTo>
                  <a:lnTo>
                    <a:pt x="1202" y="2127"/>
                  </a:lnTo>
                  <a:lnTo>
                    <a:pt x="3143" y="3051"/>
                  </a:lnTo>
                  <a:lnTo>
                    <a:pt x="5177" y="3514"/>
                  </a:lnTo>
                  <a:lnTo>
                    <a:pt x="7303" y="3514"/>
                  </a:lnTo>
                  <a:lnTo>
                    <a:pt x="8320" y="3236"/>
                  </a:lnTo>
                  <a:lnTo>
                    <a:pt x="8412" y="3236"/>
                  </a:lnTo>
                  <a:lnTo>
                    <a:pt x="8782" y="3144"/>
                  </a:lnTo>
                  <a:lnTo>
                    <a:pt x="9059" y="2589"/>
                  </a:lnTo>
                  <a:lnTo>
                    <a:pt x="9059" y="2219"/>
                  </a:lnTo>
                  <a:lnTo>
                    <a:pt x="8967" y="1850"/>
                  </a:lnTo>
                  <a:lnTo>
                    <a:pt x="8412" y="1480"/>
                  </a:lnTo>
                  <a:lnTo>
                    <a:pt x="7950" y="1480"/>
                  </a:lnTo>
                  <a:lnTo>
                    <a:pt x="7118" y="1665"/>
                  </a:lnTo>
                  <a:lnTo>
                    <a:pt x="5454" y="1757"/>
                  </a:lnTo>
                  <a:lnTo>
                    <a:pt x="3790" y="1388"/>
                  </a:lnTo>
                  <a:lnTo>
                    <a:pt x="2127" y="740"/>
                  </a:lnTo>
                  <a:lnTo>
                    <a:pt x="1387" y="186"/>
                  </a:lnTo>
                  <a:lnTo>
                    <a:pt x="111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37"/>
            <p:cNvSpPr/>
            <p:nvPr/>
          </p:nvSpPr>
          <p:spPr>
            <a:xfrm>
              <a:off x="8821125" y="178025"/>
              <a:ext cx="284250" cy="182600"/>
            </a:xfrm>
            <a:custGeom>
              <a:rect b="b" l="l" r="r" t="t"/>
              <a:pathLst>
                <a:path extrusionOk="0" h="7304" w="11370">
                  <a:moveTo>
                    <a:pt x="832" y="1"/>
                  </a:moveTo>
                  <a:lnTo>
                    <a:pt x="462" y="93"/>
                  </a:lnTo>
                  <a:lnTo>
                    <a:pt x="0" y="555"/>
                  </a:lnTo>
                  <a:lnTo>
                    <a:pt x="0" y="1017"/>
                  </a:lnTo>
                  <a:lnTo>
                    <a:pt x="0" y="1387"/>
                  </a:lnTo>
                  <a:lnTo>
                    <a:pt x="555" y="1849"/>
                  </a:lnTo>
                  <a:lnTo>
                    <a:pt x="2311" y="1849"/>
                  </a:lnTo>
                  <a:lnTo>
                    <a:pt x="4899" y="2496"/>
                  </a:lnTo>
                  <a:lnTo>
                    <a:pt x="7210" y="3698"/>
                  </a:lnTo>
                  <a:lnTo>
                    <a:pt x="8966" y="5639"/>
                  </a:lnTo>
                  <a:lnTo>
                    <a:pt x="9706" y="6748"/>
                  </a:lnTo>
                  <a:lnTo>
                    <a:pt x="9983" y="7118"/>
                  </a:lnTo>
                  <a:lnTo>
                    <a:pt x="10538" y="7303"/>
                  </a:lnTo>
                  <a:lnTo>
                    <a:pt x="10907" y="7211"/>
                  </a:lnTo>
                  <a:lnTo>
                    <a:pt x="11185" y="7026"/>
                  </a:lnTo>
                  <a:lnTo>
                    <a:pt x="11370" y="6286"/>
                  </a:lnTo>
                  <a:lnTo>
                    <a:pt x="11277" y="5917"/>
                  </a:lnTo>
                  <a:lnTo>
                    <a:pt x="10538" y="4530"/>
                  </a:lnTo>
                  <a:lnTo>
                    <a:pt x="8319" y="2219"/>
                  </a:lnTo>
                  <a:lnTo>
                    <a:pt x="5546" y="740"/>
                  </a:lnTo>
                  <a:lnTo>
                    <a:pt x="240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37"/>
            <p:cNvSpPr/>
            <p:nvPr/>
          </p:nvSpPr>
          <p:spPr>
            <a:xfrm>
              <a:off x="8904300" y="80975"/>
              <a:ext cx="214950" cy="124800"/>
            </a:xfrm>
            <a:custGeom>
              <a:rect b="b" l="l" r="r" t="t"/>
              <a:pathLst>
                <a:path extrusionOk="0" h="4992" w="8598">
                  <a:moveTo>
                    <a:pt x="555" y="0"/>
                  </a:moveTo>
                  <a:lnTo>
                    <a:pt x="93" y="555"/>
                  </a:lnTo>
                  <a:lnTo>
                    <a:pt x="1" y="832"/>
                  </a:lnTo>
                  <a:lnTo>
                    <a:pt x="93" y="1295"/>
                  </a:lnTo>
                  <a:lnTo>
                    <a:pt x="555" y="1757"/>
                  </a:lnTo>
                  <a:lnTo>
                    <a:pt x="925" y="1849"/>
                  </a:lnTo>
                  <a:lnTo>
                    <a:pt x="1757" y="1942"/>
                  </a:lnTo>
                  <a:lnTo>
                    <a:pt x="3421" y="2219"/>
                  </a:lnTo>
                  <a:lnTo>
                    <a:pt x="4992" y="2958"/>
                  </a:lnTo>
                  <a:lnTo>
                    <a:pt x="6379" y="3975"/>
                  </a:lnTo>
                  <a:lnTo>
                    <a:pt x="6933" y="4622"/>
                  </a:lnTo>
                  <a:lnTo>
                    <a:pt x="7211" y="4899"/>
                  </a:lnTo>
                  <a:lnTo>
                    <a:pt x="7765" y="4992"/>
                  </a:lnTo>
                  <a:lnTo>
                    <a:pt x="8043" y="4899"/>
                  </a:lnTo>
                  <a:lnTo>
                    <a:pt x="8228" y="4807"/>
                  </a:lnTo>
                  <a:lnTo>
                    <a:pt x="8412" y="4530"/>
                  </a:lnTo>
                  <a:lnTo>
                    <a:pt x="8597" y="3883"/>
                  </a:lnTo>
                  <a:lnTo>
                    <a:pt x="8412" y="3605"/>
                  </a:lnTo>
                  <a:lnTo>
                    <a:pt x="7765" y="2773"/>
                  </a:lnTo>
                  <a:lnTo>
                    <a:pt x="6009" y="1479"/>
                  </a:lnTo>
                  <a:lnTo>
                    <a:pt x="4160" y="555"/>
                  </a:lnTo>
                  <a:lnTo>
                    <a:pt x="2034" y="93"/>
                  </a:lnTo>
                  <a:lnTo>
                    <a:pt x="101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37"/>
            <p:cNvSpPr/>
            <p:nvPr/>
          </p:nvSpPr>
          <p:spPr>
            <a:xfrm>
              <a:off x="9507450" y="1589975"/>
              <a:ext cx="173325" cy="291200"/>
            </a:xfrm>
            <a:custGeom>
              <a:rect b="b" l="l" r="r" t="t"/>
              <a:pathLst>
                <a:path extrusionOk="0" h="11648" w="6933">
                  <a:moveTo>
                    <a:pt x="5824" y="0"/>
                  </a:moveTo>
                  <a:lnTo>
                    <a:pt x="5454" y="93"/>
                  </a:lnTo>
                  <a:lnTo>
                    <a:pt x="4992" y="647"/>
                  </a:lnTo>
                  <a:lnTo>
                    <a:pt x="4992" y="1017"/>
                  </a:lnTo>
                  <a:lnTo>
                    <a:pt x="4992" y="2311"/>
                  </a:lnTo>
                  <a:lnTo>
                    <a:pt x="4530" y="4899"/>
                  </a:lnTo>
                  <a:lnTo>
                    <a:pt x="3328" y="7303"/>
                  </a:lnTo>
                  <a:lnTo>
                    <a:pt x="1664" y="9152"/>
                  </a:lnTo>
                  <a:lnTo>
                    <a:pt x="555" y="9891"/>
                  </a:lnTo>
                  <a:lnTo>
                    <a:pt x="185" y="10168"/>
                  </a:lnTo>
                  <a:lnTo>
                    <a:pt x="0" y="10815"/>
                  </a:lnTo>
                  <a:lnTo>
                    <a:pt x="93" y="11185"/>
                  </a:lnTo>
                  <a:lnTo>
                    <a:pt x="185" y="11185"/>
                  </a:lnTo>
                  <a:lnTo>
                    <a:pt x="370" y="11555"/>
                  </a:lnTo>
                  <a:lnTo>
                    <a:pt x="1017" y="11647"/>
                  </a:lnTo>
                  <a:lnTo>
                    <a:pt x="1387" y="11555"/>
                  </a:lnTo>
                  <a:lnTo>
                    <a:pt x="2681" y="10630"/>
                  </a:lnTo>
                  <a:lnTo>
                    <a:pt x="4899" y="8227"/>
                  </a:lnTo>
                  <a:lnTo>
                    <a:pt x="6286" y="5454"/>
                  </a:lnTo>
                  <a:lnTo>
                    <a:pt x="6933" y="2404"/>
                  </a:lnTo>
                  <a:lnTo>
                    <a:pt x="6841" y="740"/>
                  </a:lnTo>
                  <a:lnTo>
                    <a:pt x="6656" y="463"/>
                  </a:lnTo>
                  <a:lnTo>
                    <a:pt x="610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37"/>
            <p:cNvSpPr/>
            <p:nvPr/>
          </p:nvSpPr>
          <p:spPr>
            <a:xfrm>
              <a:off x="9659975" y="1670850"/>
              <a:ext cx="117875" cy="214950"/>
            </a:xfrm>
            <a:custGeom>
              <a:rect b="b" l="l" r="r" t="t"/>
              <a:pathLst>
                <a:path extrusionOk="0" h="8598" w="4715">
                  <a:moveTo>
                    <a:pt x="3420" y="1"/>
                  </a:moveTo>
                  <a:lnTo>
                    <a:pt x="2958" y="555"/>
                  </a:lnTo>
                  <a:lnTo>
                    <a:pt x="2866" y="833"/>
                  </a:lnTo>
                  <a:lnTo>
                    <a:pt x="2866" y="1664"/>
                  </a:lnTo>
                  <a:lnTo>
                    <a:pt x="2588" y="3421"/>
                  </a:lnTo>
                  <a:lnTo>
                    <a:pt x="1941" y="4992"/>
                  </a:lnTo>
                  <a:lnTo>
                    <a:pt x="1017" y="6379"/>
                  </a:lnTo>
                  <a:lnTo>
                    <a:pt x="370" y="7026"/>
                  </a:lnTo>
                  <a:lnTo>
                    <a:pt x="185" y="7211"/>
                  </a:lnTo>
                  <a:lnTo>
                    <a:pt x="0" y="7858"/>
                  </a:lnTo>
                  <a:lnTo>
                    <a:pt x="185" y="8135"/>
                  </a:lnTo>
                  <a:lnTo>
                    <a:pt x="185" y="8320"/>
                  </a:lnTo>
                  <a:lnTo>
                    <a:pt x="555" y="8597"/>
                  </a:lnTo>
                  <a:lnTo>
                    <a:pt x="1202" y="8597"/>
                  </a:lnTo>
                  <a:lnTo>
                    <a:pt x="1479" y="8412"/>
                  </a:lnTo>
                  <a:lnTo>
                    <a:pt x="2311" y="7765"/>
                  </a:lnTo>
                  <a:lnTo>
                    <a:pt x="3513" y="6009"/>
                  </a:lnTo>
                  <a:lnTo>
                    <a:pt x="4344" y="3975"/>
                  </a:lnTo>
                  <a:lnTo>
                    <a:pt x="4714" y="1942"/>
                  </a:lnTo>
                  <a:lnTo>
                    <a:pt x="4714" y="833"/>
                  </a:lnTo>
                  <a:lnTo>
                    <a:pt x="4714" y="555"/>
                  </a:lnTo>
                  <a:lnTo>
                    <a:pt x="416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37"/>
            <p:cNvSpPr/>
            <p:nvPr/>
          </p:nvSpPr>
          <p:spPr>
            <a:xfrm>
              <a:off x="6949300" y="4617225"/>
              <a:ext cx="108650" cy="318925"/>
            </a:xfrm>
            <a:custGeom>
              <a:rect b="b" l="l" r="r" t="t"/>
              <a:pathLst>
                <a:path extrusionOk="0" h="12757" w="4346">
                  <a:moveTo>
                    <a:pt x="1942" y="0"/>
                  </a:moveTo>
                  <a:lnTo>
                    <a:pt x="1295" y="278"/>
                  </a:lnTo>
                  <a:lnTo>
                    <a:pt x="1110" y="555"/>
                  </a:lnTo>
                  <a:lnTo>
                    <a:pt x="463" y="2126"/>
                  </a:lnTo>
                  <a:lnTo>
                    <a:pt x="1" y="5269"/>
                  </a:lnTo>
                  <a:lnTo>
                    <a:pt x="463" y="8319"/>
                  </a:lnTo>
                  <a:lnTo>
                    <a:pt x="1757" y="11277"/>
                  </a:lnTo>
                  <a:lnTo>
                    <a:pt x="2774" y="12479"/>
                  </a:lnTo>
                  <a:lnTo>
                    <a:pt x="3051" y="12756"/>
                  </a:lnTo>
                  <a:lnTo>
                    <a:pt x="3698" y="12756"/>
                  </a:lnTo>
                  <a:lnTo>
                    <a:pt x="3976" y="12664"/>
                  </a:lnTo>
                  <a:lnTo>
                    <a:pt x="4253" y="12294"/>
                  </a:lnTo>
                  <a:lnTo>
                    <a:pt x="4345" y="11555"/>
                  </a:lnTo>
                  <a:lnTo>
                    <a:pt x="4160" y="11370"/>
                  </a:lnTo>
                  <a:lnTo>
                    <a:pt x="3329" y="10260"/>
                  </a:lnTo>
                  <a:lnTo>
                    <a:pt x="2219" y="7857"/>
                  </a:lnTo>
                  <a:lnTo>
                    <a:pt x="1850" y="5269"/>
                  </a:lnTo>
                  <a:lnTo>
                    <a:pt x="2219" y="2681"/>
                  </a:lnTo>
                  <a:lnTo>
                    <a:pt x="2774" y="1387"/>
                  </a:lnTo>
                  <a:lnTo>
                    <a:pt x="2774" y="1109"/>
                  </a:lnTo>
                  <a:lnTo>
                    <a:pt x="2589" y="370"/>
                  </a:lnTo>
                  <a:lnTo>
                    <a:pt x="2312" y="185"/>
                  </a:lnTo>
                  <a:lnTo>
                    <a:pt x="194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37"/>
            <p:cNvSpPr/>
            <p:nvPr/>
          </p:nvSpPr>
          <p:spPr>
            <a:xfrm>
              <a:off x="6838375" y="4700400"/>
              <a:ext cx="90150" cy="228800"/>
            </a:xfrm>
            <a:custGeom>
              <a:rect b="b" l="l" r="r" t="t"/>
              <a:pathLst>
                <a:path extrusionOk="0" h="9152" w="3606">
                  <a:moveTo>
                    <a:pt x="1110" y="1"/>
                  </a:moveTo>
                  <a:lnTo>
                    <a:pt x="463" y="278"/>
                  </a:lnTo>
                  <a:lnTo>
                    <a:pt x="278" y="648"/>
                  </a:lnTo>
                  <a:lnTo>
                    <a:pt x="93" y="1757"/>
                  </a:lnTo>
                  <a:lnTo>
                    <a:pt x="1" y="3883"/>
                  </a:lnTo>
                  <a:lnTo>
                    <a:pt x="556" y="5917"/>
                  </a:lnTo>
                  <a:lnTo>
                    <a:pt x="1388" y="7858"/>
                  </a:lnTo>
                  <a:lnTo>
                    <a:pt x="1942" y="8782"/>
                  </a:lnTo>
                  <a:lnTo>
                    <a:pt x="2219" y="9059"/>
                  </a:lnTo>
                  <a:lnTo>
                    <a:pt x="2959" y="9152"/>
                  </a:lnTo>
                  <a:lnTo>
                    <a:pt x="3329" y="8967"/>
                  </a:lnTo>
                  <a:lnTo>
                    <a:pt x="3514" y="8690"/>
                  </a:lnTo>
                  <a:lnTo>
                    <a:pt x="3606" y="8043"/>
                  </a:lnTo>
                  <a:lnTo>
                    <a:pt x="3514" y="7765"/>
                  </a:lnTo>
                  <a:lnTo>
                    <a:pt x="3051" y="7026"/>
                  </a:lnTo>
                  <a:lnTo>
                    <a:pt x="2219" y="5455"/>
                  </a:lnTo>
                  <a:lnTo>
                    <a:pt x="1942" y="3791"/>
                  </a:lnTo>
                  <a:lnTo>
                    <a:pt x="1942" y="2034"/>
                  </a:lnTo>
                  <a:lnTo>
                    <a:pt x="2035" y="1203"/>
                  </a:lnTo>
                  <a:lnTo>
                    <a:pt x="2127" y="833"/>
                  </a:lnTo>
                  <a:lnTo>
                    <a:pt x="1850" y="278"/>
                  </a:lnTo>
                  <a:lnTo>
                    <a:pt x="1572" y="93"/>
                  </a:lnTo>
                  <a:lnTo>
                    <a:pt x="1388" y="93"/>
                  </a:lnTo>
                  <a:lnTo>
                    <a:pt x="111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37"/>
            <p:cNvSpPr/>
            <p:nvPr/>
          </p:nvSpPr>
          <p:spPr>
            <a:xfrm>
              <a:off x="3473750" y="-3498575"/>
              <a:ext cx="1834875" cy="1943475"/>
            </a:xfrm>
            <a:custGeom>
              <a:rect b="b" l="l" r="r" t="t"/>
              <a:pathLst>
                <a:path extrusionOk="0" h="77739" w="73395">
                  <a:moveTo>
                    <a:pt x="63873" y="1"/>
                  </a:moveTo>
                  <a:lnTo>
                    <a:pt x="62302" y="370"/>
                  </a:lnTo>
                  <a:lnTo>
                    <a:pt x="61655" y="740"/>
                  </a:lnTo>
                  <a:lnTo>
                    <a:pt x="3051" y="34479"/>
                  </a:lnTo>
                  <a:lnTo>
                    <a:pt x="2404" y="35034"/>
                  </a:lnTo>
                  <a:lnTo>
                    <a:pt x="1295" y="36143"/>
                  </a:lnTo>
                  <a:lnTo>
                    <a:pt x="463" y="37529"/>
                  </a:lnTo>
                  <a:lnTo>
                    <a:pt x="93" y="39101"/>
                  </a:lnTo>
                  <a:lnTo>
                    <a:pt x="1" y="39933"/>
                  </a:lnTo>
                  <a:lnTo>
                    <a:pt x="1" y="70159"/>
                  </a:lnTo>
                  <a:lnTo>
                    <a:pt x="93" y="70991"/>
                  </a:lnTo>
                  <a:lnTo>
                    <a:pt x="463" y="72562"/>
                  </a:lnTo>
                  <a:lnTo>
                    <a:pt x="1295" y="73856"/>
                  </a:lnTo>
                  <a:lnTo>
                    <a:pt x="2404" y="75058"/>
                  </a:lnTo>
                  <a:lnTo>
                    <a:pt x="3051" y="75520"/>
                  </a:lnTo>
                  <a:lnTo>
                    <a:pt x="5639" y="76999"/>
                  </a:lnTo>
                  <a:lnTo>
                    <a:pt x="6379" y="77369"/>
                  </a:lnTo>
                  <a:lnTo>
                    <a:pt x="7858" y="77738"/>
                  </a:lnTo>
                  <a:lnTo>
                    <a:pt x="9522" y="77738"/>
                  </a:lnTo>
                  <a:lnTo>
                    <a:pt x="11093" y="77369"/>
                  </a:lnTo>
                  <a:lnTo>
                    <a:pt x="11740" y="76999"/>
                  </a:lnTo>
                  <a:lnTo>
                    <a:pt x="70251" y="43168"/>
                  </a:lnTo>
                  <a:lnTo>
                    <a:pt x="70991" y="42706"/>
                  </a:lnTo>
                  <a:lnTo>
                    <a:pt x="72100" y="41596"/>
                  </a:lnTo>
                  <a:lnTo>
                    <a:pt x="72839" y="40210"/>
                  </a:lnTo>
                  <a:lnTo>
                    <a:pt x="73302" y="38639"/>
                  </a:lnTo>
                  <a:lnTo>
                    <a:pt x="73394" y="37807"/>
                  </a:lnTo>
                  <a:lnTo>
                    <a:pt x="73394" y="7580"/>
                  </a:lnTo>
                  <a:lnTo>
                    <a:pt x="73302" y="6748"/>
                  </a:lnTo>
                  <a:lnTo>
                    <a:pt x="72839" y="5177"/>
                  </a:lnTo>
                  <a:lnTo>
                    <a:pt x="72100" y="3791"/>
                  </a:lnTo>
                  <a:lnTo>
                    <a:pt x="70991" y="2589"/>
                  </a:lnTo>
                  <a:lnTo>
                    <a:pt x="70251" y="2219"/>
                  </a:lnTo>
                  <a:lnTo>
                    <a:pt x="67756" y="740"/>
                  </a:lnTo>
                  <a:lnTo>
                    <a:pt x="67016" y="370"/>
                  </a:lnTo>
                  <a:lnTo>
                    <a:pt x="65537" y="1"/>
                  </a:lnTo>
                  <a:close/>
                </a:path>
              </a:pathLst>
            </a:custGeom>
            <a:solidFill>
              <a:srgbClr val="005E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37"/>
            <p:cNvSpPr/>
            <p:nvPr/>
          </p:nvSpPr>
          <p:spPr>
            <a:xfrm>
              <a:off x="3473750" y="-3498575"/>
              <a:ext cx="1834875" cy="1943475"/>
            </a:xfrm>
            <a:custGeom>
              <a:rect b="b" l="l" r="r" t="t"/>
              <a:pathLst>
                <a:path extrusionOk="0" h="77739" w="73395">
                  <a:moveTo>
                    <a:pt x="63873" y="1"/>
                  </a:moveTo>
                  <a:lnTo>
                    <a:pt x="62302" y="370"/>
                  </a:lnTo>
                  <a:lnTo>
                    <a:pt x="61655" y="740"/>
                  </a:lnTo>
                  <a:lnTo>
                    <a:pt x="3051" y="34479"/>
                  </a:lnTo>
                  <a:lnTo>
                    <a:pt x="2404" y="35034"/>
                  </a:lnTo>
                  <a:lnTo>
                    <a:pt x="1295" y="36143"/>
                  </a:lnTo>
                  <a:lnTo>
                    <a:pt x="463" y="37529"/>
                  </a:lnTo>
                  <a:lnTo>
                    <a:pt x="93" y="39101"/>
                  </a:lnTo>
                  <a:lnTo>
                    <a:pt x="1" y="39933"/>
                  </a:lnTo>
                  <a:lnTo>
                    <a:pt x="1" y="70159"/>
                  </a:lnTo>
                  <a:lnTo>
                    <a:pt x="93" y="70991"/>
                  </a:lnTo>
                  <a:lnTo>
                    <a:pt x="463" y="72562"/>
                  </a:lnTo>
                  <a:lnTo>
                    <a:pt x="1295" y="73856"/>
                  </a:lnTo>
                  <a:lnTo>
                    <a:pt x="2404" y="75058"/>
                  </a:lnTo>
                  <a:lnTo>
                    <a:pt x="3051" y="75520"/>
                  </a:lnTo>
                  <a:lnTo>
                    <a:pt x="5639" y="76999"/>
                  </a:lnTo>
                  <a:lnTo>
                    <a:pt x="6379" y="77369"/>
                  </a:lnTo>
                  <a:lnTo>
                    <a:pt x="7858" y="77738"/>
                  </a:lnTo>
                  <a:lnTo>
                    <a:pt x="9522" y="77738"/>
                  </a:lnTo>
                  <a:lnTo>
                    <a:pt x="11093" y="77369"/>
                  </a:lnTo>
                  <a:lnTo>
                    <a:pt x="11740" y="76999"/>
                  </a:lnTo>
                  <a:lnTo>
                    <a:pt x="70251" y="43168"/>
                  </a:lnTo>
                  <a:lnTo>
                    <a:pt x="70991" y="42706"/>
                  </a:lnTo>
                  <a:lnTo>
                    <a:pt x="72100" y="41596"/>
                  </a:lnTo>
                  <a:lnTo>
                    <a:pt x="72839" y="40210"/>
                  </a:lnTo>
                  <a:lnTo>
                    <a:pt x="73302" y="38639"/>
                  </a:lnTo>
                  <a:lnTo>
                    <a:pt x="73394" y="37807"/>
                  </a:lnTo>
                  <a:lnTo>
                    <a:pt x="73394" y="7580"/>
                  </a:lnTo>
                  <a:lnTo>
                    <a:pt x="73302" y="6748"/>
                  </a:lnTo>
                  <a:lnTo>
                    <a:pt x="72839" y="5177"/>
                  </a:lnTo>
                  <a:lnTo>
                    <a:pt x="72100" y="3791"/>
                  </a:lnTo>
                  <a:lnTo>
                    <a:pt x="70991" y="2589"/>
                  </a:lnTo>
                  <a:lnTo>
                    <a:pt x="70251" y="2219"/>
                  </a:lnTo>
                  <a:lnTo>
                    <a:pt x="67756" y="740"/>
                  </a:lnTo>
                  <a:lnTo>
                    <a:pt x="67016" y="370"/>
                  </a:lnTo>
                  <a:lnTo>
                    <a:pt x="6553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37"/>
            <p:cNvSpPr/>
            <p:nvPr/>
          </p:nvSpPr>
          <p:spPr>
            <a:xfrm>
              <a:off x="3473750" y="-2576525"/>
              <a:ext cx="281950" cy="1021425"/>
            </a:xfrm>
            <a:custGeom>
              <a:rect b="b" l="l" r="r" t="t"/>
              <a:pathLst>
                <a:path extrusionOk="0" h="40857" w="11278">
                  <a:moveTo>
                    <a:pt x="11278" y="40394"/>
                  </a:moveTo>
                  <a:lnTo>
                    <a:pt x="10695" y="40576"/>
                  </a:lnTo>
                  <a:lnTo>
                    <a:pt x="10695" y="40576"/>
                  </a:lnTo>
                  <a:lnTo>
                    <a:pt x="10723" y="40579"/>
                  </a:lnTo>
                  <a:lnTo>
                    <a:pt x="11278" y="40394"/>
                  </a:lnTo>
                  <a:close/>
                  <a:moveTo>
                    <a:pt x="925" y="0"/>
                  </a:moveTo>
                  <a:lnTo>
                    <a:pt x="463" y="647"/>
                  </a:lnTo>
                  <a:lnTo>
                    <a:pt x="1" y="2219"/>
                  </a:lnTo>
                  <a:lnTo>
                    <a:pt x="1" y="3051"/>
                  </a:lnTo>
                  <a:lnTo>
                    <a:pt x="1" y="33277"/>
                  </a:lnTo>
                  <a:lnTo>
                    <a:pt x="93" y="34109"/>
                  </a:lnTo>
                  <a:lnTo>
                    <a:pt x="463" y="35680"/>
                  </a:lnTo>
                  <a:lnTo>
                    <a:pt x="1295" y="36974"/>
                  </a:lnTo>
                  <a:lnTo>
                    <a:pt x="2404" y="38176"/>
                  </a:lnTo>
                  <a:lnTo>
                    <a:pt x="3051" y="38638"/>
                  </a:lnTo>
                  <a:lnTo>
                    <a:pt x="5639" y="40117"/>
                  </a:lnTo>
                  <a:lnTo>
                    <a:pt x="6933" y="40672"/>
                  </a:lnTo>
                  <a:lnTo>
                    <a:pt x="9799" y="40856"/>
                  </a:lnTo>
                  <a:lnTo>
                    <a:pt x="10695" y="40576"/>
                  </a:lnTo>
                  <a:lnTo>
                    <a:pt x="10695" y="40576"/>
                  </a:lnTo>
                  <a:lnTo>
                    <a:pt x="9799" y="40487"/>
                  </a:lnTo>
                  <a:lnTo>
                    <a:pt x="9059" y="39932"/>
                  </a:lnTo>
                  <a:lnTo>
                    <a:pt x="8690" y="38915"/>
                  </a:lnTo>
                  <a:lnTo>
                    <a:pt x="8690" y="38361"/>
                  </a:lnTo>
                  <a:lnTo>
                    <a:pt x="8690" y="8135"/>
                  </a:lnTo>
                  <a:lnTo>
                    <a:pt x="8690" y="7303"/>
                  </a:lnTo>
                  <a:lnTo>
                    <a:pt x="9244" y="5731"/>
                  </a:lnTo>
                  <a:lnTo>
                    <a:pt x="9614" y="4992"/>
                  </a:lnTo>
                  <a:lnTo>
                    <a:pt x="92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37"/>
            <p:cNvSpPr/>
            <p:nvPr/>
          </p:nvSpPr>
          <p:spPr>
            <a:xfrm>
              <a:off x="3496875" y="-3498575"/>
              <a:ext cx="1809425" cy="1046850"/>
            </a:xfrm>
            <a:custGeom>
              <a:rect b="b" l="l" r="r" t="t"/>
              <a:pathLst>
                <a:path extrusionOk="0" h="41874" w="72377">
                  <a:moveTo>
                    <a:pt x="62948" y="1"/>
                  </a:moveTo>
                  <a:lnTo>
                    <a:pt x="61377" y="370"/>
                  </a:lnTo>
                  <a:lnTo>
                    <a:pt x="60637" y="740"/>
                  </a:lnTo>
                  <a:lnTo>
                    <a:pt x="2126" y="34479"/>
                  </a:lnTo>
                  <a:lnTo>
                    <a:pt x="1479" y="35034"/>
                  </a:lnTo>
                  <a:lnTo>
                    <a:pt x="370" y="36143"/>
                  </a:lnTo>
                  <a:lnTo>
                    <a:pt x="0" y="36882"/>
                  </a:lnTo>
                  <a:lnTo>
                    <a:pt x="8689" y="41874"/>
                  </a:lnTo>
                  <a:lnTo>
                    <a:pt x="9151" y="41134"/>
                  </a:lnTo>
                  <a:lnTo>
                    <a:pt x="10260" y="40025"/>
                  </a:lnTo>
                  <a:lnTo>
                    <a:pt x="10815" y="39563"/>
                  </a:lnTo>
                  <a:lnTo>
                    <a:pt x="69326" y="5732"/>
                  </a:lnTo>
                  <a:lnTo>
                    <a:pt x="69881" y="5454"/>
                  </a:lnTo>
                  <a:lnTo>
                    <a:pt x="70898" y="5362"/>
                  </a:lnTo>
                  <a:lnTo>
                    <a:pt x="71637" y="5639"/>
                  </a:lnTo>
                  <a:lnTo>
                    <a:pt x="72192" y="6194"/>
                  </a:lnTo>
                  <a:lnTo>
                    <a:pt x="72377" y="6656"/>
                  </a:lnTo>
                  <a:lnTo>
                    <a:pt x="72007" y="5362"/>
                  </a:lnTo>
                  <a:lnTo>
                    <a:pt x="70528" y="3051"/>
                  </a:lnTo>
                  <a:lnTo>
                    <a:pt x="69326" y="2219"/>
                  </a:lnTo>
                  <a:lnTo>
                    <a:pt x="66831" y="740"/>
                  </a:lnTo>
                  <a:lnTo>
                    <a:pt x="66091" y="370"/>
                  </a:lnTo>
                  <a:lnTo>
                    <a:pt x="6461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37"/>
            <p:cNvSpPr/>
            <p:nvPr/>
          </p:nvSpPr>
          <p:spPr>
            <a:xfrm>
              <a:off x="3201075" y="-2255325"/>
              <a:ext cx="489925" cy="441400"/>
            </a:xfrm>
            <a:custGeom>
              <a:rect b="b" l="l" r="r" t="t"/>
              <a:pathLst>
                <a:path extrusionOk="0" h="17656" w="19597">
                  <a:moveTo>
                    <a:pt x="10908" y="1"/>
                  </a:moveTo>
                  <a:lnTo>
                    <a:pt x="370" y="10076"/>
                  </a:lnTo>
                  <a:lnTo>
                    <a:pt x="0" y="10538"/>
                  </a:lnTo>
                  <a:lnTo>
                    <a:pt x="0" y="11648"/>
                  </a:lnTo>
                  <a:lnTo>
                    <a:pt x="370" y="12202"/>
                  </a:lnTo>
                  <a:lnTo>
                    <a:pt x="463" y="12295"/>
                  </a:lnTo>
                  <a:lnTo>
                    <a:pt x="647" y="12387"/>
                  </a:lnTo>
                  <a:lnTo>
                    <a:pt x="9244" y="17378"/>
                  </a:lnTo>
                  <a:lnTo>
                    <a:pt x="9799" y="17656"/>
                  </a:lnTo>
                  <a:lnTo>
                    <a:pt x="10353" y="17656"/>
                  </a:lnTo>
                  <a:lnTo>
                    <a:pt x="19597" y="15900"/>
                  </a:lnTo>
                  <a:lnTo>
                    <a:pt x="19597" y="4992"/>
                  </a:lnTo>
                  <a:lnTo>
                    <a:pt x="10908" y="1"/>
                  </a:lnTo>
                  <a:close/>
                </a:path>
              </a:pathLst>
            </a:custGeom>
            <a:solidFill>
              <a:srgbClr val="005E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37"/>
            <p:cNvSpPr/>
            <p:nvPr/>
          </p:nvSpPr>
          <p:spPr>
            <a:xfrm>
              <a:off x="3201075" y="-2255325"/>
              <a:ext cx="489925" cy="441400"/>
            </a:xfrm>
            <a:custGeom>
              <a:rect b="b" l="l" r="r" t="t"/>
              <a:pathLst>
                <a:path extrusionOk="0" h="17656" w="19597">
                  <a:moveTo>
                    <a:pt x="10908" y="1"/>
                  </a:moveTo>
                  <a:lnTo>
                    <a:pt x="370" y="10076"/>
                  </a:lnTo>
                  <a:lnTo>
                    <a:pt x="0" y="10538"/>
                  </a:lnTo>
                  <a:lnTo>
                    <a:pt x="0" y="11648"/>
                  </a:lnTo>
                  <a:lnTo>
                    <a:pt x="370" y="12202"/>
                  </a:lnTo>
                  <a:lnTo>
                    <a:pt x="463" y="12295"/>
                  </a:lnTo>
                  <a:lnTo>
                    <a:pt x="647" y="12387"/>
                  </a:lnTo>
                  <a:lnTo>
                    <a:pt x="9244" y="17378"/>
                  </a:lnTo>
                  <a:lnTo>
                    <a:pt x="9799" y="17656"/>
                  </a:lnTo>
                  <a:lnTo>
                    <a:pt x="10353" y="17656"/>
                  </a:lnTo>
                  <a:lnTo>
                    <a:pt x="19597" y="15900"/>
                  </a:lnTo>
                  <a:lnTo>
                    <a:pt x="19597" y="4992"/>
                  </a:lnTo>
                  <a:lnTo>
                    <a:pt x="1090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37"/>
            <p:cNvSpPr/>
            <p:nvPr/>
          </p:nvSpPr>
          <p:spPr>
            <a:xfrm>
              <a:off x="3198750" y="-2255325"/>
              <a:ext cx="492250" cy="434475"/>
            </a:xfrm>
            <a:custGeom>
              <a:rect b="b" l="l" r="r" t="t"/>
              <a:pathLst>
                <a:path extrusionOk="0" h="17379" w="19690">
                  <a:moveTo>
                    <a:pt x="11001" y="1"/>
                  </a:moveTo>
                  <a:lnTo>
                    <a:pt x="463" y="10076"/>
                  </a:lnTo>
                  <a:lnTo>
                    <a:pt x="278" y="10261"/>
                  </a:lnTo>
                  <a:lnTo>
                    <a:pt x="278" y="10353"/>
                  </a:lnTo>
                  <a:lnTo>
                    <a:pt x="1" y="10908"/>
                  </a:lnTo>
                  <a:lnTo>
                    <a:pt x="278" y="12017"/>
                  </a:lnTo>
                  <a:lnTo>
                    <a:pt x="740" y="12387"/>
                  </a:lnTo>
                  <a:lnTo>
                    <a:pt x="1387" y="12849"/>
                  </a:lnTo>
                  <a:lnTo>
                    <a:pt x="1665" y="12942"/>
                  </a:lnTo>
                  <a:lnTo>
                    <a:pt x="4161" y="14421"/>
                  </a:lnTo>
                  <a:lnTo>
                    <a:pt x="4715" y="14698"/>
                  </a:lnTo>
                  <a:lnTo>
                    <a:pt x="9117" y="17251"/>
                  </a:lnTo>
                  <a:lnTo>
                    <a:pt x="9060" y="17194"/>
                  </a:lnTo>
                  <a:lnTo>
                    <a:pt x="8690" y="16639"/>
                  </a:lnTo>
                  <a:lnTo>
                    <a:pt x="8782" y="15530"/>
                  </a:lnTo>
                  <a:lnTo>
                    <a:pt x="9152" y="15068"/>
                  </a:lnTo>
                  <a:lnTo>
                    <a:pt x="19690" y="4992"/>
                  </a:lnTo>
                  <a:lnTo>
                    <a:pt x="11001" y="1"/>
                  </a:lnTo>
                  <a:close/>
                  <a:moveTo>
                    <a:pt x="9117" y="17251"/>
                  </a:moveTo>
                  <a:lnTo>
                    <a:pt x="9152" y="17286"/>
                  </a:lnTo>
                  <a:lnTo>
                    <a:pt x="9337" y="17378"/>
                  </a:lnTo>
                  <a:lnTo>
                    <a:pt x="9117" y="1725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37"/>
            <p:cNvSpPr/>
            <p:nvPr/>
          </p:nvSpPr>
          <p:spPr>
            <a:xfrm>
              <a:off x="4014500" y="-2377800"/>
              <a:ext cx="208000" cy="268100"/>
            </a:xfrm>
            <a:custGeom>
              <a:rect b="b" l="l" r="r" t="t"/>
              <a:pathLst>
                <a:path extrusionOk="0" h="10724" w="8320">
                  <a:moveTo>
                    <a:pt x="6471" y="1"/>
                  </a:moveTo>
                  <a:lnTo>
                    <a:pt x="4992" y="186"/>
                  </a:lnTo>
                  <a:lnTo>
                    <a:pt x="4160" y="648"/>
                  </a:lnTo>
                  <a:lnTo>
                    <a:pt x="3236" y="1295"/>
                  </a:lnTo>
                  <a:lnTo>
                    <a:pt x="1757" y="2774"/>
                  </a:lnTo>
                  <a:lnTo>
                    <a:pt x="740" y="4622"/>
                  </a:lnTo>
                  <a:lnTo>
                    <a:pt x="93" y="6656"/>
                  </a:lnTo>
                  <a:lnTo>
                    <a:pt x="0" y="7765"/>
                  </a:lnTo>
                  <a:lnTo>
                    <a:pt x="93" y="8782"/>
                  </a:lnTo>
                  <a:lnTo>
                    <a:pt x="648" y="10076"/>
                  </a:lnTo>
                  <a:lnTo>
                    <a:pt x="1849" y="10723"/>
                  </a:lnTo>
                  <a:lnTo>
                    <a:pt x="3328" y="10631"/>
                  </a:lnTo>
                  <a:lnTo>
                    <a:pt x="4160" y="10168"/>
                  </a:lnTo>
                  <a:lnTo>
                    <a:pt x="5084" y="9521"/>
                  </a:lnTo>
                  <a:lnTo>
                    <a:pt x="6471" y="7950"/>
                  </a:lnTo>
                  <a:lnTo>
                    <a:pt x="7580" y="6101"/>
                  </a:lnTo>
                  <a:lnTo>
                    <a:pt x="8135" y="4068"/>
                  </a:lnTo>
                  <a:lnTo>
                    <a:pt x="8320" y="2959"/>
                  </a:lnTo>
                  <a:lnTo>
                    <a:pt x="8227" y="2034"/>
                  </a:lnTo>
                  <a:lnTo>
                    <a:pt x="7580" y="740"/>
                  </a:lnTo>
                  <a:lnTo>
                    <a:pt x="647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37"/>
            <p:cNvSpPr/>
            <p:nvPr/>
          </p:nvSpPr>
          <p:spPr>
            <a:xfrm>
              <a:off x="4398100" y="-2597325"/>
              <a:ext cx="205700" cy="265775"/>
            </a:xfrm>
            <a:custGeom>
              <a:rect b="b" l="l" r="r" t="t"/>
              <a:pathLst>
                <a:path extrusionOk="0" h="10631" w="8228">
                  <a:moveTo>
                    <a:pt x="6379" y="0"/>
                  </a:moveTo>
                  <a:lnTo>
                    <a:pt x="4992" y="93"/>
                  </a:lnTo>
                  <a:lnTo>
                    <a:pt x="4068" y="555"/>
                  </a:lnTo>
                  <a:lnTo>
                    <a:pt x="3236" y="1202"/>
                  </a:lnTo>
                  <a:lnTo>
                    <a:pt x="1665" y="2773"/>
                  </a:lnTo>
                  <a:lnTo>
                    <a:pt x="648" y="4530"/>
                  </a:lnTo>
                  <a:lnTo>
                    <a:pt x="1" y="6656"/>
                  </a:lnTo>
                  <a:lnTo>
                    <a:pt x="1" y="7765"/>
                  </a:lnTo>
                  <a:lnTo>
                    <a:pt x="1" y="8689"/>
                  </a:lnTo>
                  <a:lnTo>
                    <a:pt x="648" y="10076"/>
                  </a:lnTo>
                  <a:lnTo>
                    <a:pt x="1757" y="10630"/>
                  </a:lnTo>
                  <a:lnTo>
                    <a:pt x="3236" y="10538"/>
                  </a:lnTo>
                  <a:lnTo>
                    <a:pt x="4068" y="10076"/>
                  </a:lnTo>
                  <a:lnTo>
                    <a:pt x="4992" y="9521"/>
                  </a:lnTo>
                  <a:lnTo>
                    <a:pt x="6379" y="7857"/>
                  </a:lnTo>
                  <a:lnTo>
                    <a:pt x="7488" y="6101"/>
                  </a:lnTo>
                  <a:lnTo>
                    <a:pt x="8135" y="3975"/>
                  </a:lnTo>
                  <a:lnTo>
                    <a:pt x="8227" y="2958"/>
                  </a:lnTo>
                  <a:lnTo>
                    <a:pt x="8135" y="2034"/>
                  </a:lnTo>
                  <a:lnTo>
                    <a:pt x="7488" y="647"/>
                  </a:lnTo>
                  <a:lnTo>
                    <a:pt x="637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37"/>
            <p:cNvSpPr/>
            <p:nvPr/>
          </p:nvSpPr>
          <p:spPr>
            <a:xfrm>
              <a:off x="4779400" y="-2816850"/>
              <a:ext cx="205700" cy="265775"/>
            </a:xfrm>
            <a:custGeom>
              <a:rect b="b" l="l" r="r" t="t"/>
              <a:pathLst>
                <a:path extrusionOk="0" h="10631" w="8228">
                  <a:moveTo>
                    <a:pt x="6378" y="0"/>
                  </a:moveTo>
                  <a:lnTo>
                    <a:pt x="4992" y="92"/>
                  </a:lnTo>
                  <a:lnTo>
                    <a:pt x="4160" y="555"/>
                  </a:lnTo>
                  <a:lnTo>
                    <a:pt x="3236" y="1109"/>
                  </a:lnTo>
                  <a:lnTo>
                    <a:pt x="1757" y="2681"/>
                  </a:lnTo>
                  <a:lnTo>
                    <a:pt x="648" y="4529"/>
                  </a:lnTo>
                  <a:lnTo>
                    <a:pt x="0" y="6655"/>
                  </a:lnTo>
                  <a:lnTo>
                    <a:pt x="0" y="7672"/>
                  </a:lnTo>
                  <a:lnTo>
                    <a:pt x="0" y="8596"/>
                  </a:lnTo>
                  <a:lnTo>
                    <a:pt x="648" y="9983"/>
                  </a:lnTo>
                  <a:lnTo>
                    <a:pt x="1757" y="10630"/>
                  </a:lnTo>
                  <a:lnTo>
                    <a:pt x="3236" y="10538"/>
                  </a:lnTo>
                  <a:lnTo>
                    <a:pt x="4160" y="10075"/>
                  </a:lnTo>
                  <a:lnTo>
                    <a:pt x="4992" y="9428"/>
                  </a:lnTo>
                  <a:lnTo>
                    <a:pt x="6471" y="7857"/>
                  </a:lnTo>
                  <a:lnTo>
                    <a:pt x="7488" y="6008"/>
                  </a:lnTo>
                  <a:lnTo>
                    <a:pt x="8135" y="3975"/>
                  </a:lnTo>
                  <a:lnTo>
                    <a:pt x="8227" y="2866"/>
                  </a:lnTo>
                  <a:lnTo>
                    <a:pt x="8227" y="1941"/>
                  </a:lnTo>
                  <a:lnTo>
                    <a:pt x="7488" y="555"/>
                  </a:lnTo>
                  <a:lnTo>
                    <a:pt x="637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37"/>
            <p:cNvSpPr/>
            <p:nvPr/>
          </p:nvSpPr>
          <p:spPr>
            <a:xfrm>
              <a:off x="7845925" y="-2414775"/>
              <a:ext cx="279650" cy="589300"/>
            </a:xfrm>
            <a:custGeom>
              <a:rect b="b" l="l" r="r" t="t"/>
              <a:pathLst>
                <a:path extrusionOk="0" h="23572" w="11186">
                  <a:moveTo>
                    <a:pt x="10353" y="1"/>
                  </a:moveTo>
                  <a:lnTo>
                    <a:pt x="1" y="5917"/>
                  </a:lnTo>
                  <a:lnTo>
                    <a:pt x="1" y="11925"/>
                  </a:lnTo>
                  <a:lnTo>
                    <a:pt x="4438" y="19597"/>
                  </a:lnTo>
                  <a:lnTo>
                    <a:pt x="4622" y="19689"/>
                  </a:lnTo>
                  <a:lnTo>
                    <a:pt x="4715" y="19874"/>
                  </a:lnTo>
                  <a:lnTo>
                    <a:pt x="11185" y="23572"/>
                  </a:lnTo>
                  <a:lnTo>
                    <a:pt x="6933" y="15715"/>
                  </a:lnTo>
                  <a:lnTo>
                    <a:pt x="10353" y="5917"/>
                  </a:lnTo>
                  <a:lnTo>
                    <a:pt x="10353" y="1"/>
                  </a:lnTo>
                  <a:close/>
                </a:path>
              </a:pathLst>
            </a:custGeom>
            <a:solidFill>
              <a:srgbClr val="005E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37"/>
            <p:cNvSpPr/>
            <p:nvPr/>
          </p:nvSpPr>
          <p:spPr>
            <a:xfrm>
              <a:off x="7845925" y="-2414775"/>
              <a:ext cx="279650" cy="589300"/>
            </a:xfrm>
            <a:custGeom>
              <a:rect b="b" l="l" r="r" t="t"/>
              <a:pathLst>
                <a:path extrusionOk="0" h="23572" w="11186">
                  <a:moveTo>
                    <a:pt x="10353" y="1"/>
                  </a:moveTo>
                  <a:lnTo>
                    <a:pt x="1" y="5917"/>
                  </a:lnTo>
                  <a:lnTo>
                    <a:pt x="1" y="11925"/>
                  </a:lnTo>
                  <a:lnTo>
                    <a:pt x="4438" y="19597"/>
                  </a:lnTo>
                  <a:lnTo>
                    <a:pt x="4622" y="19689"/>
                  </a:lnTo>
                  <a:lnTo>
                    <a:pt x="4715" y="19874"/>
                  </a:lnTo>
                  <a:lnTo>
                    <a:pt x="11185" y="23572"/>
                  </a:lnTo>
                  <a:lnTo>
                    <a:pt x="6933" y="15715"/>
                  </a:lnTo>
                  <a:lnTo>
                    <a:pt x="10353" y="5917"/>
                  </a:lnTo>
                  <a:lnTo>
                    <a:pt x="1035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37"/>
            <p:cNvSpPr/>
            <p:nvPr/>
          </p:nvSpPr>
          <p:spPr>
            <a:xfrm>
              <a:off x="7076400" y="-3574825"/>
              <a:ext cx="1832550" cy="1936525"/>
            </a:xfrm>
            <a:custGeom>
              <a:rect b="b" l="l" r="r" t="t"/>
              <a:pathLst>
                <a:path extrusionOk="0" h="77461" w="73302">
                  <a:moveTo>
                    <a:pt x="63781" y="0"/>
                  </a:moveTo>
                  <a:lnTo>
                    <a:pt x="62302" y="370"/>
                  </a:lnTo>
                  <a:lnTo>
                    <a:pt x="61470" y="647"/>
                  </a:lnTo>
                  <a:lnTo>
                    <a:pt x="3144" y="34479"/>
                  </a:lnTo>
                  <a:lnTo>
                    <a:pt x="2404" y="34941"/>
                  </a:lnTo>
                  <a:lnTo>
                    <a:pt x="1387" y="36142"/>
                  </a:lnTo>
                  <a:lnTo>
                    <a:pt x="555" y="37437"/>
                  </a:lnTo>
                  <a:lnTo>
                    <a:pt x="93" y="39008"/>
                  </a:lnTo>
                  <a:lnTo>
                    <a:pt x="1" y="39747"/>
                  </a:lnTo>
                  <a:lnTo>
                    <a:pt x="1" y="69974"/>
                  </a:lnTo>
                  <a:lnTo>
                    <a:pt x="93" y="70806"/>
                  </a:lnTo>
                  <a:lnTo>
                    <a:pt x="555" y="72377"/>
                  </a:lnTo>
                  <a:lnTo>
                    <a:pt x="1387" y="73763"/>
                  </a:lnTo>
                  <a:lnTo>
                    <a:pt x="2404" y="74873"/>
                  </a:lnTo>
                  <a:lnTo>
                    <a:pt x="3144" y="75335"/>
                  </a:lnTo>
                  <a:lnTo>
                    <a:pt x="5639" y="76814"/>
                  </a:lnTo>
                  <a:lnTo>
                    <a:pt x="6379" y="77184"/>
                  </a:lnTo>
                  <a:lnTo>
                    <a:pt x="7950" y="77461"/>
                  </a:lnTo>
                  <a:lnTo>
                    <a:pt x="9522" y="77461"/>
                  </a:lnTo>
                  <a:lnTo>
                    <a:pt x="11093" y="77184"/>
                  </a:lnTo>
                  <a:lnTo>
                    <a:pt x="11832" y="76814"/>
                  </a:lnTo>
                  <a:lnTo>
                    <a:pt x="37252" y="62024"/>
                  </a:lnTo>
                  <a:lnTo>
                    <a:pt x="41689" y="69696"/>
                  </a:lnTo>
                  <a:lnTo>
                    <a:pt x="41874" y="69881"/>
                  </a:lnTo>
                  <a:lnTo>
                    <a:pt x="42336" y="69974"/>
                  </a:lnTo>
                  <a:lnTo>
                    <a:pt x="42613" y="69881"/>
                  </a:lnTo>
                  <a:lnTo>
                    <a:pt x="42798" y="69789"/>
                  </a:lnTo>
                  <a:lnTo>
                    <a:pt x="42891" y="69604"/>
                  </a:lnTo>
                  <a:lnTo>
                    <a:pt x="47605" y="56108"/>
                  </a:lnTo>
                  <a:lnTo>
                    <a:pt x="70159" y="43075"/>
                  </a:lnTo>
                  <a:lnTo>
                    <a:pt x="70898" y="42613"/>
                  </a:lnTo>
                  <a:lnTo>
                    <a:pt x="71915" y="41411"/>
                  </a:lnTo>
                  <a:lnTo>
                    <a:pt x="72747" y="40025"/>
                  </a:lnTo>
                  <a:lnTo>
                    <a:pt x="73209" y="38546"/>
                  </a:lnTo>
                  <a:lnTo>
                    <a:pt x="73302" y="37714"/>
                  </a:lnTo>
                  <a:lnTo>
                    <a:pt x="73302" y="7580"/>
                  </a:lnTo>
                  <a:lnTo>
                    <a:pt x="73209" y="6748"/>
                  </a:lnTo>
                  <a:lnTo>
                    <a:pt x="72840" y="5177"/>
                  </a:lnTo>
                  <a:lnTo>
                    <a:pt x="72008" y="3790"/>
                  </a:lnTo>
                  <a:lnTo>
                    <a:pt x="70898" y="2589"/>
                  </a:lnTo>
                  <a:lnTo>
                    <a:pt x="70251" y="2126"/>
                  </a:lnTo>
                  <a:lnTo>
                    <a:pt x="67756" y="647"/>
                  </a:lnTo>
                  <a:lnTo>
                    <a:pt x="67016" y="370"/>
                  </a:lnTo>
                  <a:lnTo>
                    <a:pt x="6535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37"/>
            <p:cNvSpPr/>
            <p:nvPr/>
          </p:nvSpPr>
          <p:spPr>
            <a:xfrm>
              <a:off x="7453075" y="-3114975"/>
              <a:ext cx="1291800" cy="825025"/>
            </a:xfrm>
            <a:custGeom>
              <a:rect b="b" l="l" r="r" t="t"/>
              <a:pathLst>
                <a:path extrusionOk="0" h="33001" w="51672">
                  <a:moveTo>
                    <a:pt x="49638" y="1"/>
                  </a:moveTo>
                  <a:lnTo>
                    <a:pt x="49176" y="278"/>
                  </a:lnTo>
                  <a:lnTo>
                    <a:pt x="2496" y="27269"/>
                  </a:lnTo>
                  <a:lnTo>
                    <a:pt x="1480" y="28009"/>
                  </a:lnTo>
                  <a:lnTo>
                    <a:pt x="93" y="30135"/>
                  </a:lnTo>
                  <a:lnTo>
                    <a:pt x="1" y="31336"/>
                  </a:lnTo>
                  <a:lnTo>
                    <a:pt x="1" y="31891"/>
                  </a:lnTo>
                  <a:lnTo>
                    <a:pt x="370" y="32723"/>
                  </a:lnTo>
                  <a:lnTo>
                    <a:pt x="1017" y="33000"/>
                  </a:lnTo>
                  <a:lnTo>
                    <a:pt x="1942" y="33000"/>
                  </a:lnTo>
                  <a:lnTo>
                    <a:pt x="2496" y="32723"/>
                  </a:lnTo>
                  <a:lnTo>
                    <a:pt x="49176" y="5732"/>
                  </a:lnTo>
                  <a:lnTo>
                    <a:pt x="50193" y="4992"/>
                  </a:lnTo>
                  <a:lnTo>
                    <a:pt x="51395" y="2774"/>
                  </a:lnTo>
                  <a:lnTo>
                    <a:pt x="51672" y="1572"/>
                  </a:lnTo>
                  <a:lnTo>
                    <a:pt x="51672" y="1018"/>
                  </a:lnTo>
                  <a:lnTo>
                    <a:pt x="51210" y="278"/>
                  </a:lnTo>
                  <a:lnTo>
                    <a:pt x="5056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37"/>
            <p:cNvSpPr/>
            <p:nvPr/>
          </p:nvSpPr>
          <p:spPr>
            <a:xfrm>
              <a:off x="7453075" y="-2816850"/>
              <a:ext cx="1291800" cy="827300"/>
            </a:xfrm>
            <a:custGeom>
              <a:rect b="b" l="l" r="r" t="t"/>
              <a:pathLst>
                <a:path extrusionOk="0" h="33092" w="51672">
                  <a:moveTo>
                    <a:pt x="50563" y="0"/>
                  </a:moveTo>
                  <a:lnTo>
                    <a:pt x="49638" y="92"/>
                  </a:lnTo>
                  <a:lnTo>
                    <a:pt x="49176" y="370"/>
                  </a:lnTo>
                  <a:lnTo>
                    <a:pt x="2496" y="27361"/>
                  </a:lnTo>
                  <a:lnTo>
                    <a:pt x="1480" y="28100"/>
                  </a:lnTo>
                  <a:lnTo>
                    <a:pt x="93" y="30226"/>
                  </a:lnTo>
                  <a:lnTo>
                    <a:pt x="1" y="31520"/>
                  </a:lnTo>
                  <a:lnTo>
                    <a:pt x="1" y="31983"/>
                  </a:lnTo>
                  <a:lnTo>
                    <a:pt x="370" y="32722"/>
                  </a:lnTo>
                  <a:lnTo>
                    <a:pt x="1017" y="33092"/>
                  </a:lnTo>
                  <a:lnTo>
                    <a:pt x="1942" y="32999"/>
                  </a:lnTo>
                  <a:lnTo>
                    <a:pt x="2496" y="32722"/>
                  </a:lnTo>
                  <a:lnTo>
                    <a:pt x="49176" y="5823"/>
                  </a:lnTo>
                  <a:lnTo>
                    <a:pt x="50193" y="4992"/>
                  </a:lnTo>
                  <a:lnTo>
                    <a:pt x="51395" y="2958"/>
                  </a:lnTo>
                  <a:lnTo>
                    <a:pt x="51672" y="1664"/>
                  </a:lnTo>
                  <a:lnTo>
                    <a:pt x="51672" y="1109"/>
                  </a:lnTo>
                  <a:lnTo>
                    <a:pt x="51210" y="370"/>
                  </a:lnTo>
                  <a:lnTo>
                    <a:pt x="5056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37"/>
            <p:cNvSpPr/>
            <p:nvPr/>
          </p:nvSpPr>
          <p:spPr>
            <a:xfrm>
              <a:off x="7076400" y="-2657400"/>
              <a:ext cx="281950" cy="1019100"/>
            </a:xfrm>
            <a:custGeom>
              <a:rect b="b" l="l" r="r" t="t"/>
              <a:pathLst>
                <a:path extrusionOk="0" h="40764" w="11278">
                  <a:moveTo>
                    <a:pt x="925" y="0"/>
                  </a:moveTo>
                  <a:lnTo>
                    <a:pt x="555" y="740"/>
                  </a:lnTo>
                  <a:lnTo>
                    <a:pt x="93" y="2311"/>
                  </a:lnTo>
                  <a:lnTo>
                    <a:pt x="1" y="3050"/>
                  </a:lnTo>
                  <a:lnTo>
                    <a:pt x="1" y="33277"/>
                  </a:lnTo>
                  <a:lnTo>
                    <a:pt x="93" y="34109"/>
                  </a:lnTo>
                  <a:lnTo>
                    <a:pt x="555" y="35680"/>
                  </a:lnTo>
                  <a:lnTo>
                    <a:pt x="1387" y="37066"/>
                  </a:lnTo>
                  <a:lnTo>
                    <a:pt x="2404" y="38176"/>
                  </a:lnTo>
                  <a:lnTo>
                    <a:pt x="3144" y="38638"/>
                  </a:lnTo>
                  <a:lnTo>
                    <a:pt x="5639" y="40117"/>
                  </a:lnTo>
                  <a:lnTo>
                    <a:pt x="7026" y="40671"/>
                  </a:lnTo>
                  <a:lnTo>
                    <a:pt x="9891" y="40764"/>
                  </a:lnTo>
                  <a:lnTo>
                    <a:pt x="11278" y="40394"/>
                  </a:lnTo>
                  <a:lnTo>
                    <a:pt x="10723" y="40487"/>
                  </a:lnTo>
                  <a:lnTo>
                    <a:pt x="9891" y="40487"/>
                  </a:lnTo>
                  <a:lnTo>
                    <a:pt x="9152" y="39932"/>
                  </a:lnTo>
                  <a:lnTo>
                    <a:pt x="8782" y="38915"/>
                  </a:lnTo>
                  <a:lnTo>
                    <a:pt x="8782" y="38268"/>
                  </a:lnTo>
                  <a:lnTo>
                    <a:pt x="8782" y="8134"/>
                  </a:lnTo>
                  <a:lnTo>
                    <a:pt x="8782" y="7302"/>
                  </a:lnTo>
                  <a:lnTo>
                    <a:pt x="9244" y="5823"/>
                  </a:lnTo>
                  <a:lnTo>
                    <a:pt x="9614" y="5084"/>
                  </a:lnTo>
                  <a:lnTo>
                    <a:pt x="92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37"/>
            <p:cNvSpPr/>
            <p:nvPr/>
          </p:nvSpPr>
          <p:spPr>
            <a:xfrm>
              <a:off x="7099525" y="-3574825"/>
              <a:ext cx="1807125" cy="1044525"/>
            </a:xfrm>
            <a:custGeom>
              <a:rect b="b" l="l" r="r" t="t"/>
              <a:pathLst>
                <a:path extrusionOk="0" h="41781" w="72285">
                  <a:moveTo>
                    <a:pt x="72147" y="6141"/>
                  </a:moveTo>
                  <a:lnTo>
                    <a:pt x="72284" y="6656"/>
                  </a:lnTo>
                  <a:lnTo>
                    <a:pt x="72192" y="6194"/>
                  </a:lnTo>
                  <a:lnTo>
                    <a:pt x="72147" y="6141"/>
                  </a:lnTo>
                  <a:close/>
                  <a:moveTo>
                    <a:pt x="62856" y="0"/>
                  </a:moveTo>
                  <a:lnTo>
                    <a:pt x="61377" y="370"/>
                  </a:lnTo>
                  <a:lnTo>
                    <a:pt x="60545" y="647"/>
                  </a:lnTo>
                  <a:lnTo>
                    <a:pt x="2219" y="34479"/>
                  </a:lnTo>
                  <a:lnTo>
                    <a:pt x="1479" y="34848"/>
                  </a:lnTo>
                  <a:lnTo>
                    <a:pt x="462" y="36050"/>
                  </a:lnTo>
                  <a:lnTo>
                    <a:pt x="0" y="36697"/>
                  </a:lnTo>
                  <a:lnTo>
                    <a:pt x="8689" y="41781"/>
                  </a:lnTo>
                  <a:lnTo>
                    <a:pt x="9151" y="41134"/>
                  </a:lnTo>
                  <a:lnTo>
                    <a:pt x="10260" y="39932"/>
                  </a:lnTo>
                  <a:lnTo>
                    <a:pt x="10907" y="39470"/>
                  </a:lnTo>
                  <a:lnTo>
                    <a:pt x="69326" y="5731"/>
                  </a:lnTo>
                  <a:lnTo>
                    <a:pt x="69789" y="5454"/>
                  </a:lnTo>
                  <a:lnTo>
                    <a:pt x="70805" y="5269"/>
                  </a:lnTo>
                  <a:lnTo>
                    <a:pt x="71637" y="5546"/>
                  </a:lnTo>
                  <a:lnTo>
                    <a:pt x="72147" y="6141"/>
                  </a:lnTo>
                  <a:lnTo>
                    <a:pt x="71915" y="5269"/>
                  </a:lnTo>
                  <a:lnTo>
                    <a:pt x="70436" y="2958"/>
                  </a:lnTo>
                  <a:lnTo>
                    <a:pt x="69326" y="2126"/>
                  </a:lnTo>
                  <a:lnTo>
                    <a:pt x="66738" y="647"/>
                  </a:lnTo>
                  <a:lnTo>
                    <a:pt x="66091" y="370"/>
                  </a:lnTo>
                  <a:lnTo>
                    <a:pt x="64427" y="0"/>
                  </a:lnTo>
                  <a:close/>
                </a:path>
              </a:pathLst>
            </a:custGeom>
            <a:solidFill>
              <a:srgbClr val="337E9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37"/>
            <p:cNvSpPr/>
            <p:nvPr/>
          </p:nvSpPr>
          <p:spPr>
            <a:xfrm>
              <a:off x="566675" y="1890375"/>
              <a:ext cx="540775" cy="1310300"/>
            </a:xfrm>
            <a:custGeom>
              <a:rect b="b" l="l" r="r" t="t"/>
              <a:pathLst>
                <a:path extrusionOk="0" h="52412" w="21631">
                  <a:moveTo>
                    <a:pt x="10168" y="1480"/>
                  </a:moveTo>
                  <a:cubicBezTo>
                    <a:pt x="11555" y="1480"/>
                    <a:pt x="13773" y="4068"/>
                    <a:pt x="15899" y="7303"/>
                  </a:cubicBezTo>
                  <a:cubicBezTo>
                    <a:pt x="16362" y="7950"/>
                    <a:pt x="16731" y="8597"/>
                    <a:pt x="17101" y="9337"/>
                  </a:cubicBezTo>
                  <a:cubicBezTo>
                    <a:pt x="18025" y="10816"/>
                    <a:pt x="18765" y="12387"/>
                    <a:pt x="19412" y="13959"/>
                  </a:cubicBezTo>
                  <a:cubicBezTo>
                    <a:pt x="20059" y="15530"/>
                    <a:pt x="20151" y="19043"/>
                    <a:pt x="19874" y="23202"/>
                  </a:cubicBezTo>
                  <a:cubicBezTo>
                    <a:pt x="19689" y="25513"/>
                    <a:pt x="19412" y="27916"/>
                    <a:pt x="19135" y="30320"/>
                  </a:cubicBezTo>
                  <a:cubicBezTo>
                    <a:pt x="18210" y="36605"/>
                    <a:pt x="17009" y="42429"/>
                    <a:pt x="16084" y="43908"/>
                  </a:cubicBezTo>
                  <a:lnTo>
                    <a:pt x="15992" y="44000"/>
                  </a:lnTo>
                  <a:cubicBezTo>
                    <a:pt x="14975" y="45571"/>
                    <a:pt x="13589" y="46958"/>
                    <a:pt x="12110" y="48067"/>
                  </a:cubicBezTo>
                  <a:cubicBezTo>
                    <a:pt x="10446" y="47050"/>
                    <a:pt x="9059" y="45756"/>
                    <a:pt x="7858" y="44370"/>
                  </a:cubicBezTo>
                  <a:cubicBezTo>
                    <a:pt x="6286" y="42336"/>
                    <a:pt x="3513" y="32076"/>
                    <a:pt x="2311" y="23942"/>
                  </a:cubicBezTo>
                  <a:cubicBezTo>
                    <a:pt x="1664" y="19874"/>
                    <a:pt x="1387" y="16362"/>
                    <a:pt x="1942" y="14698"/>
                  </a:cubicBezTo>
                  <a:cubicBezTo>
                    <a:pt x="2866" y="11833"/>
                    <a:pt x="4160" y="8967"/>
                    <a:pt x="5639" y="6287"/>
                  </a:cubicBezTo>
                  <a:cubicBezTo>
                    <a:pt x="7210" y="3606"/>
                    <a:pt x="8967" y="1572"/>
                    <a:pt x="10168" y="1480"/>
                  </a:cubicBezTo>
                  <a:close/>
                  <a:moveTo>
                    <a:pt x="10076" y="1"/>
                  </a:moveTo>
                  <a:cubicBezTo>
                    <a:pt x="9706" y="1"/>
                    <a:pt x="9429" y="93"/>
                    <a:pt x="9059" y="278"/>
                  </a:cubicBezTo>
                  <a:cubicBezTo>
                    <a:pt x="7395" y="1018"/>
                    <a:pt x="5639" y="3329"/>
                    <a:pt x="4160" y="5917"/>
                  </a:cubicBezTo>
                  <a:cubicBezTo>
                    <a:pt x="2681" y="8597"/>
                    <a:pt x="1480" y="11370"/>
                    <a:pt x="555" y="14236"/>
                  </a:cubicBezTo>
                  <a:cubicBezTo>
                    <a:pt x="1" y="16085"/>
                    <a:pt x="185" y="19874"/>
                    <a:pt x="832" y="24219"/>
                  </a:cubicBezTo>
                  <a:cubicBezTo>
                    <a:pt x="2127" y="32631"/>
                    <a:pt x="4992" y="43168"/>
                    <a:pt x="6656" y="45294"/>
                  </a:cubicBezTo>
                  <a:cubicBezTo>
                    <a:pt x="7858" y="46681"/>
                    <a:pt x="9244" y="47975"/>
                    <a:pt x="10723" y="48991"/>
                  </a:cubicBezTo>
                  <a:cubicBezTo>
                    <a:pt x="9799" y="49639"/>
                    <a:pt x="8782" y="50193"/>
                    <a:pt x="7673" y="50563"/>
                  </a:cubicBezTo>
                  <a:cubicBezTo>
                    <a:pt x="7118" y="50748"/>
                    <a:pt x="6471" y="50840"/>
                    <a:pt x="5824" y="50840"/>
                  </a:cubicBezTo>
                  <a:lnTo>
                    <a:pt x="5824" y="52412"/>
                  </a:lnTo>
                  <a:lnTo>
                    <a:pt x="6009" y="52412"/>
                  </a:lnTo>
                  <a:cubicBezTo>
                    <a:pt x="6656" y="52412"/>
                    <a:pt x="7303" y="52227"/>
                    <a:pt x="8042" y="52042"/>
                  </a:cubicBezTo>
                  <a:cubicBezTo>
                    <a:pt x="9521" y="51580"/>
                    <a:pt x="10908" y="50840"/>
                    <a:pt x="12202" y="49916"/>
                  </a:cubicBezTo>
                  <a:cubicBezTo>
                    <a:pt x="13589" y="50748"/>
                    <a:pt x="15067" y="51302"/>
                    <a:pt x="16639" y="51672"/>
                  </a:cubicBezTo>
                  <a:cubicBezTo>
                    <a:pt x="17180" y="51807"/>
                    <a:pt x="17722" y="51893"/>
                    <a:pt x="18263" y="51893"/>
                  </a:cubicBezTo>
                  <a:cubicBezTo>
                    <a:pt x="18461" y="51893"/>
                    <a:pt x="18659" y="51882"/>
                    <a:pt x="18857" y="51857"/>
                  </a:cubicBezTo>
                  <a:lnTo>
                    <a:pt x="18672" y="50286"/>
                  </a:lnTo>
                  <a:cubicBezTo>
                    <a:pt x="18483" y="50313"/>
                    <a:pt x="18293" y="50324"/>
                    <a:pt x="18104" y="50324"/>
                  </a:cubicBezTo>
                  <a:cubicBezTo>
                    <a:pt x="17646" y="50324"/>
                    <a:pt x="17189" y="50259"/>
                    <a:pt x="16731" y="50193"/>
                  </a:cubicBezTo>
                  <a:cubicBezTo>
                    <a:pt x="15622" y="49916"/>
                    <a:pt x="14605" y="49454"/>
                    <a:pt x="13589" y="48899"/>
                  </a:cubicBezTo>
                  <a:cubicBezTo>
                    <a:pt x="15067" y="47697"/>
                    <a:pt x="16362" y="46403"/>
                    <a:pt x="17378" y="44832"/>
                  </a:cubicBezTo>
                  <a:cubicBezTo>
                    <a:pt x="18303" y="43445"/>
                    <a:pt x="19412" y="38731"/>
                    <a:pt x="20244" y="33278"/>
                  </a:cubicBezTo>
                  <a:cubicBezTo>
                    <a:pt x="20706" y="30042"/>
                    <a:pt x="21168" y="26530"/>
                    <a:pt x="21353" y="23387"/>
                  </a:cubicBezTo>
                  <a:cubicBezTo>
                    <a:pt x="21630" y="18950"/>
                    <a:pt x="21538" y="15068"/>
                    <a:pt x="20798" y="13404"/>
                  </a:cubicBezTo>
                  <a:cubicBezTo>
                    <a:pt x="19874" y="11278"/>
                    <a:pt x="18857" y="9152"/>
                    <a:pt x="17656" y="7211"/>
                  </a:cubicBezTo>
                  <a:cubicBezTo>
                    <a:pt x="15715" y="4068"/>
                    <a:pt x="13311" y="1018"/>
                    <a:pt x="11185" y="186"/>
                  </a:cubicBezTo>
                  <a:cubicBezTo>
                    <a:pt x="10908" y="93"/>
                    <a:pt x="10538" y="1"/>
                    <a:pt x="10168" y="1"/>
                  </a:cubicBezTo>
                  <a:close/>
                </a:path>
              </a:pathLst>
            </a:custGeom>
            <a:solidFill>
              <a:srgbClr val="3535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37"/>
            <p:cNvSpPr/>
            <p:nvPr/>
          </p:nvSpPr>
          <p:spPr>
            <a:xfrm>
              <a:off x="566675" y="1890375"/>
              <a:ext cx="540775" cy="1310300"/>
            </a:xfrm>
            <a:custGeom>
              <a:rect b="b" l="l" r="r" t="t"/>
              <a:pathLst>
                <a:path extrusionOk="0" h="52412" w="21631">
                  <a:moveTo>
                    <a:pt x="10168" y="1480"/>
                  </a:moveTo>
                  <a:cubicBezTo>
                    <a:pt x="11555" y="1480"/>
                    <a:pt x="13773" y="4068"/>
                    <a:pt x="15899" y="7303"/>
                  </a:cubicBezTo>
                  <a:cubicBezTo>
                    <a:pt x="16362" y="7950"/>
                    <a:pt x="16731" y="8597"/>
                    <a:pt x="17101" y="9337"/>
                  </a:cubicBezTo>
                  <a:cubicBezTo>
                    <a:pt x="18025" y="10816"/>
                    <a:pt x="18765" y="12387"/>
                    <a:pt x="19412" y="13959"/>
                  </a:cubicBezTo>
                  <a:cubicBezTo>
                    <a:pt x="20059" y="15530"/>
                    <a:pt x="20151" y="19043"/>
                    <a:pt x="19874" y="23202"/>
                  </a:cubicBezTo>
                  <a:cubicBezTo>
                    <a:pt x="19689" y="25513"/>
                    <a:pt x="19412" y="27916"/>
                    <a:pt x="19135" y="30320"/>
                  </a:cubicBezTo>
                  <a:cubicBezTo>
                    <a:pt x="18210" y="36605"/>
                    <a:pt x="17009" y="42429"/>
                    <a:pt x="16084" y="43908"/>
                  </a:cubicBezTo>
                  <a:lnTo>
                    <a:pt x="15992" y="44000"/>
                  </a:lnTo>
                  <a:cubicBezTo>
                    <a:pt x="14975" y="45571"/>
                    <a:pt x="13589" y="46958"/>
                    <a:pt x="12110" y="48067"/>
                  </a:cubicBezTo>
                  <a:cubicBezTo>
                    <a:pt x="10446" y="47050"/>
                    <a:pt x="9059" y="45756"/>
                    <a:pt x="7858" y="44370"/>
                  </a:cubicBezTo>
                  <a:cubicBezTo>
                    <a:pt x="6286" y="42336"/>
                    <a:pt x="3513" y="32076"/>
                    <a:pt x="2311" y="23942"/>
                  </a:cubicBezTo>
                  <a:cubicBezTo>
                    <a:pt x="1664" y="19874"/>
                    <a:pt x="1387" y="16362"/>
                    <a:pt x="1942" y="14698"/>
                  </a:cubicBezTo>
                  <a:cubicBezTo>
                    <a:pt x="2866" y="11833"/>
                    <a:pt x="4160" y="8967"/>
                    <a:pt x="5639" y="6287"/>
                  </a:cubicBezTo>
                  <a:cubicBezTo>
                    <a:pt x="7210" y="3606"/>
                    <a:pt x="8967" y="1572"/>
                    <a:pt x="10168" y="1480"/>
                  </a:cubicBezTo>
                  <a:close/>
                  <a:moveTo>
                    <a:pt x="10076" y="1"/>
                  </a:moveTo>
                  <a:cubicBezTo>
                    <a:pt x="9706" y="1"/>
                    <a:pt x="9429" y="93"/>
                    <a:pt x="9059" y="278"/>
                  </a:cubicBezTo>
                  <a:cubicBezTo>
                    <a:pt x="7395" y="1018"/>
                    <a:pt x="5639" y="3329"/>
                    <a:pt x="4160" y="5917"/>
                  </a:cubicBezTo>
                  <a:cubicBezTo>
                    <a:pt x="2681" y="8597"/>
                    <a:pt x="1480" y="11370"/>
                    <a:pt x="555" y="14236"/>
                  </a:cubicBezTo>
                  <a:cubicBezTo>
                    <a:pt x="1" y="16085"/>
                    <a:pt x="185" y="19874"/>
                    <a:pt x="832" y="24219"/>
                  </a:cubicBezTo>
                  <a:cubicBezTo>
                    <a:pt x="2127" y="32631"/>
                    <a:pt x="4992" y="43168"/>
                    <a:pt x="6656" y="45294"/>
                  </a:cubicBezTo>
                  <a:cubicBezTo>
                    <a:pt x="7858" y="46681"/>
                    <a:pt x="9244" y="47975"/>
                    <a:pt x="10723" y="48991"/>
                  </a:cubicBezTo>
                  <a:cubicBezTo>
                    <a:pt x="9799" y="49639"/>
                    <a:pt x="8782" y="50193"/>
                    <a:pt x="7673" y="50563"/>
                  </a:cubicBezTo>
                  <a:cubicBezTo>
                    <a:pt x="7118" y="50748"/>
                    <a:pt x="6471" y="50840"/>
                    <a:pt x="5824" y="50840"/>
                  </a:cubicBezTo>
                  <a:lnTo>
                    <a:pt x="5824" y="52412"/>
                  </a:lnTo>
                  <a:lnTo>
                    <a:pt x="6009" y="52412"/>
                  </a:lnTo>
                  <a:cubicBezTo>
                    <a:pt x="6656" y="52412"/>
                    <a:pt x="7303" y="52227"/>
                    <a:pt x="8042" y="52042"/>
                  </a:cubicBezTo>
                  <a:cubicBezTo>
                    <a:pt x="9521" y="51580"/>
                    <a:pt x="10908" y="50840"/>
                    <a:pt x="12202" y="49916"/>
                  </a:cubicBezTo>
                  <a:cubicBezTo>
                    <a:pt x="13589" y="50748"/>
                    <a:pt x="15067" y="51302"/>
                    <a:pt x="16639" y="51672"/>
                  </a:cubicBezTo>
                  <a:cubicBezTo>
                    <a:pt x="17180" y="51807"/>
                    <a:pt x="17722" y="51893"/>
                    <a:pt x="18263" y="51893"/>
                  </a:cubicBezTo>
                  <a:cubicBezTo>
                    <a:pt x="18461" y="51893"/>
                    <a:pt x="18659" y="51882"/>
                    <a:pt x="18857" y="51857"/>
                  </a:cubicBezTo>
                  <a:lnTo>
                    <a:pt x="18672" y="50286"/>
                  </a:lnTo>
                  <a:cubicBezTo>
                    <a:pt x="18483" y="50313"/>
                    <a:pt x="18293" y="50324"/>
                    <a:pt x="18104" y="50324"/>
                  </a:cubicBezTo>
                  <a:cubicBezTo>
                    <a:pt x="17646" y="50324"/>
                    <a:pt x="17189" y="50259"/>
                    <a:pt x="16731" y="50193"/>
                  </a:cubicBezTo>
                  <a:cubicBezTo>
                    <a:pt x="15622" y="49916"/>
                    <a:pt x="14605" y="49454"/>
                    <a:pt x="13589" y="48899"/>
                  </a:cubicBezTo>
                  <a:cubicBezTo>
                    <a:pt x="15067" y="47697"/>
                    <a:pt x="16362" y="46403"/>
                    <a:pt x="17378" y="44832"/>
                  </a:cubicBezTo>
                  <a:cubicBezTo>
                    <a:pt x="18303" y="43445"/>
                    <a:pt x="19412" y="38731"/>
                    <a:pt x="20244" y="33278"/>
                  </a:cubicBezTo>
                  <a:cubicBezTo>
                    <a:pt x="20706" y="30042"/>
                    <a:pt x="21168" y="26530"/>
                    <a:pt x="21353" y="23387"/>
                  </a:cubicBezTo>
                  <a:cubicBezTo>
                    <a:pt x="21630" y="18950"/>
                    <a:pt x="21538" y="15068"/>
                    <a:pt x="20798" y="13404"/>
                  </a:cubicBezTo>
                  <a:cubicBezTo>
                    <a:pt x="19874" y="11278"/>
                    <a:pt x="18857" y="9152"/>
                    <a:pt x="17656" y="7211"/>
                  </a:cubicBezTo>
                  <a:cubicBezTo>
                    <a:pt x="15715" y="4068"/>
                    <a:pt x="13311" y="1018"/>
                    <a:pt x="11185" y="186"/>
                  </a:cubicBezTo>
                  <a:cubicBezTo>
                    <a:pt x="10908" y="93"/>
                    <a:pt x="10538" y="1"/>
                    <a:pt x="10168" y="1"/>
                  </a:cubicBezTo>
                  <a:close/>
                </a:path>
              </a:pathLst>
            </a:custGeom>
            <a:solidFill>
              <a:srgbClr val="3535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37"/>
            <p:cNvSpPr/>
            <p:nvPr/>
          </p:nvSpPr>
          <p:spPr>
            <a:xfrm>
              <a:off x="566675" y="1890375"/>
              <a:ext cx="540775" cy="1310300"/>
            </a:xfrm>
            <a:custGeom>
              <a:rect b="b" l="l" r="r" t="t"/>
              <a:pathLst>
                <a:path extrusionOk="0" h="52412" w="21631">
                  <a:moveTo>
                    <a:pt x="10168" y="1480"/>
                  </a:moveTo>
                  <a:cubicBezTo>
                    <a:pt x="11555" y="1480"/>
                    <a:pt x="13773" y="4068"/>
                    <a:pt x="15899" y="7303"/>
                  </a:cubicBezTo>
                  <a:cubicBezTo>
                    <a:pt x="16362" y="7950"/>
                    <a:pt x="16731" y="8597"/>
                    <a:pt x="17101" y="9337"/>
                  </a:cubicBezTo>
                  <a:cubicBezTo>
                    <a:pt x="18025" y="10816"/>
                    <a:pt x="18765" y="12387"/>
                    <a:pt x="19412" y="13959"/>
                  </a:cubicBezTo>
                  <a:cubicBezTo>
                    <a:pt x="20059" y="15530"/>
                    <a:pt x="20151" y="19043"/>
                    <a:pt x="19874" y="23202"/>
                  </a:cubicBezTo>
                  <a:cubicBezTo>
                    <a:pt x="19689" y="25513"/>
                    <a:pt x="19412" y="27916"/>
                    <a:pt x="19135" y="30320"/>
                  </a:cubicBezTo>
                  <a:cubicBezTo>
                    <a:pt x="18210" y="36605"/>
                    <a:pt x="17009" y="42429"/>
                    <a:pt x="16084" y="43908"/>
                  </a:cubicBezTo>
                  <a:lnTo>
                    <a:pt x="15992" y="44000"/>
                  </a:lnTo>
                  <a:cubicBezTo>
                    <a:pt x="14975" y="45571"/>
                    <a:pt x="13589" y="46958"/>
                    <a:pt x="12110" y="48067"/>
                  </a:cubicBezTo>
                  <a:cubicBezTo>
                    <a:pt x="10446" y="47050"/>
                    <a:pt x="9059" y="45756"/>
                    <a:pt x="7858" y="44370"/>
                  </a:cubicBezTo>
                  <a:cubicBezTo>
                    <a:pt x="6286" y="42336"/>
                    <a:pt x="3513" y="32076"/>
                    <a:pt x="2311" y="23942"/>
                  </a:cubicBezTo>
                  <a:cubicBezTo>
                    <a:pt x="1664" y="19874"/>
                    <a:pt x="1387" y="16362"/>
                    <a:pt x="1942" y="14698"/>
                  </a:cubicBezTo>
                  <a:cubicBezTo>
                    <a:pt x="2866" y="11833"/>
                    <a:pt x="4160" y="8967"/>
                    <a:pt x="5639" y="6287"/>
                  </a:cubicBezTo>
                  <a:cubicBezTo>
                    <a:pt x="7210" y="3606"/>
                    <a:pt x="8967" y="1572"/>
                    <a:pt x="10168" y="1480"/>
                  </a:cubicBezTo>
                  <a:close/>
                  <a:moveTo>
                    <a:pt x="10076" y="1"/>
                  </a:moveTo>
                  <a:cubicBezTo>
                    <a:pt x="9706" y="1"/>
                    <a:pt x="9429" y="93"/>
                    <a:pt x="9059" y="278"/>
                  </a:cubicBezTo>
                  <a:cubicBezTo>
                    <a:pt x="7395" y="1018"/>
                    <a:pt x="5639" y="3329"/>
                    <a:pt x="4160" y="5917"/>
                  </a:cubicBezTo>
                  <a:cubicBezTo>
                    <a:pt x="2681" y="8597"/>
                    <a:pt x="1480" y="11370"/>
                    <a:pt x="555" y="14236"/>
                  </a:cubicBezTo>
                  <a:cubicBezTo>
                    <a:pt x="1" y="16085"/>
                    <a:pt x="185" y="19874"/>
                    <a:pt x="832" y="24219"/>
                  </a:cubicBezTo>
                  <a:cubicBezTo>
                    <a:pt x="2127" y="32631"/>
                    <a:pt x="4992" y="43168"/>
                    <a:pt x="6656" y="45294"/>
                  </a:cubicBezTo>
                  <a:cubicBezTo>
                    <a:pt x="7858" y="46681"/>
                    <a:pt x="9244" y="47975"/>
                    <a:pt x="10723" y="48991"/>
                  </a:cubicBezTo>
                  <a:cubicBezTo>
                    <a:pt x="9799" y="49639"/>
                    <a:pt x="8782" y="50193"/>
                    <a:pt x="7673" y="50563"/>
                  </a:cubicBezTo>
                  <a:cubicBezTo>
                    <a:pt x="7118" y="50748"/>
                    <a:pt x="6471" y="50840"/>
                    <a:pt x="5824" y="50840"/>
                  </a:cubicBezTo>
                  <a:lnTo>
                    <a:pt x="5824" y="52412"/>
                  </a:lnTo>
                  <a:lnTo>
                    <a:pt x="6009" y="52412"/>
                  </a:lnTo>
                  <a:cubicBezTo>
                    <a:pt x="6656" y="52412"/>
                    <a:pt x="7303" y="52227"/>
                    <a:pt x="8042" y="52042"/>
                  </a:cubicBezTo>
                  <a:cubicBezTo>
                    <a:pt x="9521" y="51580"/>
                    <a:pt x="10908" y="50840"/>
                    <a:pt x="12202" y="49916"/>
                  </a:cubicBezTo>
                  <a:cubicBezTo>
                    <a:pt x="13589" y="50748"/>
                    <a:pt x="15067" y="51302"/>
                    <a:pt x="16639" y="51672"/>
                  </a:cubicBezTo>
                  <a:cubicBezTo>
                    <a:pt x="17180" y="51807"/>
                    <a:pt x="17722" y="51893"/>
                    <a:pt x="18263" y="51893"/>
                  </a:cubicBezTo>
                  <a:cubicBezTo>
                    <a:pt x="18461" y="51893"/>
                    <a:pt x="18659" y="51882"/>
                    <a:pt x="18857" y="51857"/>
                  </a:cubicBezTo>
                  <a:lnTo>
                    <a:pt x="18672" y="50286"/>
                  </a:lnTo>
                  <a:cubicBezTo>
                    <a:pt x="18483" y="50313"/>
                    <a:pt x="18293" y="50324"/>
                    <a:pt x="18104" y="50324"/>
                  </a:cubicBezTo>
                  <a:cubicBezTo>
                    <a:pt x="17646" y="50324"/>
                    <a:pt x="17189" y="50259"/>
                    <a:pt x="16731" y="50193"/>
                  </a:cubicBezTo>
                  <a:cubicBezTo>
                    <a:pt x="15622" y="49916"/>
                    <a:pt x="14605" y="49454"/>
                    <a:pt x="13589" y="48899"/>
                  </a:cubicBezTo>
                  <a:cubicBezTo>
                    <a:pt x="15067" y="47697"/>
                    <a:pt x="16362" y="46403"/>
                    <a:pt x="17378" y="44832"/>
                  </a:cubicBezTo>
                  <a:cubicBezTo>
                    <a:pt x="18303" y="43445"/>
                    <a:pt x="19412" y="38731"/>
                    <a:pt x="20244" y="33278"/>
                  </a:cubicBezTo>
                  <a:cubicBezTo>
                    <a:pt x="20706" y="30042"/>
                    <a:pt x="21168" y="26530"/>
                    <a:pt x="21353" y="23387"/>
                  </a:cubicBezTo>
                  <a:cubicBezTo>
                    <a:pt x="21630" y="18950"/>
                    <a:pt x="21538" y="15068"/>
                    <a:pt x="20798" y="13404"/>
                  </a:cubicBezTo>
                  <a:cubicBezTo>
                    <a:pt x="19874" y="11278"/>
                    <a:pt x="18857" y="9152"/>
                    <a:pt x="17656" y="7211"/>
                  </a:cubicBezTo>
                  <a:cubicBezTo>
                    <a:pt x="15715" y="4068"/>
                    <a:pt x="13311" y="1018"/>
                    <a:pt x="11185" y="186"/>
                  </a:cubicBezTo>
                  <a:cubicBezTo>
                    <a:pt x="10908" y="93"/>
                    <a:pt x="10538" y="1"/>
                    <a:pt x="1016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37"/>
            <p:cNvSpPr/>
            <p:nvPr/>
          </p:nvSpPr>
          <p:spPr>
            <a:xfrm>
              <a:off x="562050" y="1878825"/>
              <a:ext cx="552325" cy="614725"/>
            </a:xfrm>
            <a:custGeom>
              <a:rect b="b" l="l" r="r" t="t"/>
              <a:pathLst>
                <a:path extrusionOk="0" h="24589" w="22093">
                  <a:moveTo>
                    <a:pt x="10261" y="1"/>
                  </a:moveTo>
                  <a:lnTo>
                    <a:pt x="9429" y="93"/>
                  </a:lnTo>
                  <a:lnTo>
                    <a:pt x="7765" y="1110"/>
                  </a:lnTo>
                  <a:lnTo>
                    <a:pt x="5362" y="3791"/>
                  </a:lnTo>
                  <a:lnTo>
                    <a:pt x="2681" y="8597"/>
                  </a:lnTo>
                  <a:lnTo>
                    <a:pt x="833" y="13127"/>
                  </a:lnTo>
                  <a:lnTo>
                    <a:pt x="278" y="14513"/>
                  </a:lnTo>
                  <a:lnTo>
                    <a:pt x="1" y="15992"/>
                  </a:lnTo>
                  <a:lnTo>
                    <a:pt x="93" y="20799"/>
                  </a:lnTo>
                  <a:lnTo>
                    <a:pt x="555" y="24126"/>
                  </a:lnTo>
                  <a:lnTo>
                    <a:pt x="740" y="24496"/>
                  </a:lnTo>
                  <a:lnTo>
                    <a:pt x="1110" y="24589"/>
                  </a:lnTo>
                  <a:lnTo>
                    <a:pt x="2404" y="24404"/>
                  </a:lnTo>
                  <a:lnTo>
                    <a:pt x="2774" y="24219"/>
                  </a:lnTo>
                  <a:lnTo>
                    <a:pt x="2774" y="23849"/>
                  </a:lnTo>
                  <a:lnTo>
                    <a:pt x="2404" y="20799"/>
                  </a:lnTo>
                  <a:lnTo>
                    <a:pt x="2219" y="16362"/>
                  </a:lnTo>
                  <a:lnTo>
                    <a:pt x="2496" y="15160"/>
                  </a:lnTo>
                  <a:lnTo>
                    <a:pt x="3236" y="13034"/>
                  </a:lnTo>
                  <a:lnTo>
                    <a:pt x="5269" y="8597"/>
                  </a:lnTo>
                  <a:lnTo>
                    <a:pt x="7488" y="4807"/>
                  </a:lnTo>
                  <a:lnTo>
                    <a:pt x="9059" y="2959"/>
                  </a:lnTo>
                  <a:lnTo>
                    <a:pt x="9984" y="2312"/>
                  </a:lnTo>
                  <a:lnTo>
                    <a:pt x="10261" y="2219"/>
                  </a:lnTo>
                  <a:lnTo>
                    <a:pt x="10723" y="2219"/>
                  </a:lnTo>
                  <a:lnTo>
                    <a:pt x="11648" y="2774"/>
                  </a:lnTo>
                  <a:lnTo>
                    <a:pt x="13404" y="4530"/>
                  </a:lnTo>
                  <a:lnTo>
                    <a:pt x="15992" y="8135"/>
                  </a:lnTo>
                  <a:lnTo>
                    <a:pt x="18303" y="12387"/>
                  </a:lnTo>
                  <a:lnTo>
                    <a:pt x="19227" y="14513"/>
                  </a:lnTo>
                  <a:lnTo>
                    <a:pt x="19597" y="15622"/>
                  </a:lnTo>
                  <a:lnTo>
                    <a:pt x="19782" y="20059"/>
                  </a:lnTo>
                  <a:lnTo>
                    <a:pt x="19689" y="23110"/>
                  </a:lnTo>
                  <a:lnTo>
                    <a:pt x="19689" y="23479"/>
                  </a:lnTo>
                  <a:lnTo>
                    <a:pt x="20059" y="23572"/>
                  </a:lnTo>
                  <a:lnTo>
                    <a:pt x="21353" y="23757"/>
                  </a:lnTo>
                  <a:lnTo>
                    <a:pt x="21723" y="23572"/>
                  </a:lnTo>
                  <a:lnTo>
                    <a:pt x="21908" y="23294"/>
                  </a:lnTo>
                  <a:lnTo>
                    <a:pt x="22093" y="19874"/>
                  </a:lnTo>
                  <a:lnTo>
                    <a:pt x="21815" y="15068"/>
                  </a:lnTo>
                  <a:lnTo>
                    <a:pt x="21353" y="13589"/>
                  </a:lnTo>
                  <a:lnTo>
                    <a:pt x="20799" y="12295"/>
                  </a:lnTo>
                  <a:lnTo>
                    <a:pt x="18580" y="8043"/>
                  </a:lnTo>
                  <a:lnTo>
                    <a:pt x="15437" y="3328"/>
                  </a:lnTo>
                  <a:lnTo>
                    <a:pt x="12757" y="833"/>
                  </a:lnTo>
                  <a:lnTo>
                    <a:pt x="1109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0" name="Google Shape;390;p37"/>
          <p:cNvSpPr/>
          <p:nvPr/>
        </p:nvSpPr>
        <p:spPr>
          <a:xfrm>
            <a:off x="5342700" y="2500875"/>
            <a:ext cx="3082800" cy="798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91" name="Google Shape;391;p37"/>
          <p:cNvPicPr preferRelativeResize="0"/>
          <p:nvPr/>
        </p:nvPicPr>
        <p:blipFill>
          <a:blip r:embed="rId3">
            <a:alphaModFix/>
          </a:blip>
          <a:stretch>
            <a:fillRect/>
          </a:stretch>
        </p:blipFill>
        <p:spPr>
          <a:xfrm>
            <a:off x="4508263" y="2856163"/>
            <a:ext cx="4010025" cy="962025"/>
          </a:xfrm>
          <a:prstGeom prst="rect">
            <a:avLst/>
          </a:prstGeom>
          <a:noFill/>
          <a:ln>
            <a:noFill/>
          </a:ln>
        </p:spPr>
      </p:pic>
      <p:pic>
        <p:nvPicPr>
          <p:cNvPr id="392" name="Google Shape;392;p37"/>
          <p:cNvPicPr preferRelativeResize="0"/>
          <p:nvPr/>
        </p:nvPicPr>
        <p:blipFill>
          <a:blip r:embed="rId4">
            <a:alphaModFix/>
          </a:blip>
          <a:stretch>
            <a:fillRect/>
          </a:stretch>
        </p:blipFill>
        <p:spPr>
          <a:xfrm rot="5400000">
            <a:off x="6183675" y="355475"/>
            <a:ext cx="1400875" cy="14008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7" name="Shape 1307"/>
        <p:cNvGrpSpPr/>
        <p:nvPr/>
      </p:nvGrpSpPr>
      <p:grpSpPr>
        <a:xfrm>
          <a:off x="0" y="0"/>
          <a:ext cx="0" cy="0"/>
          <a:chOff x="0" y="0"/>
          <a:chExt cx="0" cy="0"/>
        </a:xfrm>
      </p:grpSpPr>
      <p:sp>
        <p:nvSpPr>
          <p:cNvPr id="1308" name="Google Shape;1308;p46"/>
          <p:cNvSpPr txBox="1"/>
          <p:nvPr>
            <p:ph type="title"/>
          </p:nvPr>
        </p:nvSpPr>
        <p:spPr>
          <a:xfrm>
            <a:off x="724050" y="347825"/>
            <a:ext cx="7695900" cy="481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TECHNOLOGY STACK</a:t>
            </a:r>
            <a:r>
              <a:rPr lang="en"/>
              <a:t> </a:t>
            </a:r>
            <a:endParaRPr/>
          </a:p>
        </p:txBody>
      </p:sp>
      <p:sp>
        <p:nvSpPr>
          <p:cNvPr id="1309" name="Google Shape;1309;p46"/>
          <p:cNvSpPr/>
          <p:nvPr/>
        </p:nvSpPr>
        <p:spPr>
          <a:xfrm>
            <a:off x="2959400" y="880600"/>
            <a:ext cx="3143700" cy="798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46"/>
          <p:cNvSpPr/>
          <p:nvPr/>
        </p:nvSpPr>
        <p:spPr>
          <a:xfrm>
            <a:off x="4132214" y="2923073"/>
            <a:ext cx="37857" cy="42825"/>
          </a:xfrm>
          <a:custGeom>
            <a:rect b="b" l="l" r="r" t="t"/>
            <a:pathLst>
              <a:path extrusionOk="0" h="750" w="663">
                <a:moveTo>
                  <a:pt x="353" y="99"/>
                </a:moveTo>
                <a:cubicBezTo>
                  <a:pt x="409" y="99"/>
                  <a:pt x="452" y="118"/>
                  <a:pt x="489" y="155"/>
                </a:cubicBezTo>
                <a:cubicBezTo>
                  <a:pt x="526" y="192"/>
                  <a:pt x="545" y="242"/>
                  <a:pt x="545" y="310"/>
                </a:cubicBezTo>
                <a:lnTo>
                  <a:pt x="124" y="310"/>
                </a:lnTo>
                <a:cubicBezTo>
                  <a:pt x="130" y="242"/>
                  <a:pt x="155" y="192"/>
                  <a:pt x="192" y="155"/>
                </a:cubicBezTo>
                <a:cubicBezTo>
                  <a:pt x="229" y="118"/>
                  <a:pt x="285" y="99"/>
                  <a:pt x="353" y="99"/>
                </a:cubicBezTo>
                <a:close/>
                <a:moveTo>
                  <a:pt x="347" y="0"/>
                </a:moveTo>
                <a:cubicBezTo>
                  <a:pt x="241" y="0"/>
                  <a:pt x="155" y="31"/>
                  <a:pt x="93" y="99"/>
                </a:cubicBezTo>
                <a:cubicBezTo>
                  <a:pt x="31" y="167"/>
                  <a:pt x="0" y="260"/>
                  <a:pt x="0" y="378"/>
                </a:cubicBezTo>
                <a:cubicBezTo>
                  <a:pt x="0" y="496"/>
                  <a:pt x="31" y="582"/>
                  <a:pt x="99" y="650"/>
                </a:cubicBezTo>
                <a:cubicBezTo>
                  <a:pt x="167" y="718"/>
                  <a:pt x="254" y="749"/>
                  <a:pt x="371" y="749"/>
                </a:cubicBezTo>
                <a:cubicBezTo>
                  <a:pt x="415" y="749"/>
                  <a:pt x="458" y="743"/>
                  <a:pt x="501" y="737"/>
                </a:cubicBezTo>
                <a:cubicBezTo>
                  <a:pt x="551" y="725"/>
                  <a:pt x="594" y="712"/>
                  <a:pt x="631" y="694"/>
                </a:cubicBezTo>
                <a:lnTo>
                  <a:pt x="631" y="582"/>
                </a:lnTo>
                <a:cubicBezTo>
                  <a:pt x="594" y="607"/>
                  <a:pt x="551" y="619"/>
                  <a:pt x="508" y="632"/>
                </a:cubicBezTo>
                <a:cubicBezTo>
                  <a:pt x="464" y="644"/>
                  <a:pt x="421" y="650"/>
                  <a:pt x="378" y="650"/>
                </a:cubicBezTo>
                <a:cubicBezTo>
                  <a:pt x="297" y="650"/>
                  <a:pt x="235" y="626"/>
                  <a:pt x="192" y="588"/>
                </a:cubicBezTo>
                <a:cubicBezTo>
                  <a:pt x="149" y="545"/>
                  <a:pt x="124" y="483"/>
                  <a:pt x="124" y="403"/>
                </a:cubicBezTo>
                <a:lnTo>
                  <a:pt x="662" y="403"/>
                </a:lnTo>
                <a:lnTo>
                  <a:pt x="662" y="341"/>
                </a:lnTo>
                <a:cubicBezTo>
                  <a:pt x="662" y="236"/>
                  <a:pt x="631" y="155"/>
                  <a:pt x="576" y="93"/>
                </a:cubicBezTo>
                <a:cubicBezTo>
                  <a:pt x="520" y="31"/>
                  <a:pt x="446" y="0"/>
                  <a:pt x="34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46"/>
          <p:cNvSpPr txBox="1"/>
          <p:nvPr/>
        </p:nvSpPr>
        <p:spPr>
          <a:xfrm>
            <a:off x="1959275" y="1788250"/>
            <a:ext cx="6967200" cy="1693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Montserrat"/>
              <a:buAutoNum type="arabicPeriod"/>
            </a:pPr>
            <a:r>
              <a:rPr lang="en">
                <a:latin typeface="Montserrat"/>
                <a:ea typeface="Montserrat"/>
                <a:cs typeface="Montserrat"/>
                <a:sym typeface="Montserrat"/>
              </a:rPr>
              <a:t>DATABASE MANAGEMENT (MySQL, NodeJs, </a:t>
            </a:r>
            <a:r>
              <a:rPr lang="en">
                <a:latin typeface="Montserrat"/>
                <a:ea typeface="Montserrat"/>
                <a:cs typeface="Montserrat"/>
                <a:sym typeface="Montserrat"/>
              </a:rPr>
              <a:t>Mongodb</a:t>
            </a:r>
            <a:r>
              <a:rPr lang="en">
                <a:latin typeface="Montserrat"/>
                <a:ea typeface="Montserrat"/>
                <a:cs typeface="Montserrat"/>
                <a:sym typeface="Montserrat"/>
              </a:rPr>
              <a:t>)</a:t>
            </a:r>
            <a:endParaRPr>
              <a:latin typeface="Montserrat"/>
              <a:ea typeface="Montserrat"/>
              <a:cs typeface="Montserrat"/>
              <a:sym typeface="Montserrat"/>
            </a:endParaRPr>
          </a:p>
          <a:p>
            <a:pPr indent="0" lvl="0" marL="457200" rtl="0" algn="l">
              <a:spcBef>
                <a:spcPts val="0"/>
              </a:spcBef>
              <a:spcAft>
                <a:spcPts val="0"/>
              </a:spcAft>
              <a:buNone/>
            </a:pPr>
            <a:r>
              <a:t/>
            </a:r>
            <a:endParaRPr>
              <a:latin typeface="Montserrat"/>
              <a:ea typeface="Montserrat"/>
              <a:cs typeface="Montserrat"/>
              <a:sym typeface="Montserrat"/>
            </a:endParaRPr>
          </a:p>
          <a:p>
            <a:pPr indent="-317500" lvl="0" marL="457200" rtl="0" algn="l">
              <a:spcBef>
                <a:spcPts val="0"/>
              </a:spcBef>
              <a:spcAft>
                <a:spcPts val="0"/>
              </a:spcAft>
              <a:buSzPts val="1400"/>
              <a:buFont typeface="Montserrat"/>
              <a:buAutoNum type="arabicPeriod"/>
            </a:pPr>
            <a:r>
              <a:rPr lang="en">
                <a:latin typeface="Montserrat"/>
                <a:ea typeface="Montserrat"/>
                <a:cs typeface="Montserrat"/>
                <a:sym typeface="Montserrat"/>
              </a:rPr>
              <a:t>ARTIFICIAL INTELLIGENCE (NLP and IVRS )</a:t>
            </a:r>
            <a:endParaRPr>
              <a:latin typeface="Montserrat"/>
              <a:ea typeface="Montserrat"/>
              <a:cs typeface="Montserrat"/>
              <a:sym typeface="Montserrat"/>
            </a:endParaRPr>
          </a:p>
          <a:p>
            <a:pPr indent="0" lvl="0" marL="457200" rtl="0" algn="l">
              <a:spcBef>
                <a:spcPts val="0"/>
              </a:spcBef>
              <a:spcAft>
                <a:spcPts val="0"/>
              </a:spcAft>
              <a:buNone/>
            </a:pPr>
            <a:r>
              <a:t/>
            </a:r>
            <a:endParaRPr>
              <a:latin typeface="Montserrat"/>
              <a:ea typeface="Montserrat"/>
              <a:cs typeface="Montserrat"/>
              <a:sym typeface="Montserrat"/>
            </a:endParaRPr>
          </a:p>
          <a:p>
            <a:pPr indent="-317500" lvl="0" marL="457200" rtl="0" algn="l">
              <a:spcBef>
                <a:spcPts val="0"/>
              </a:spcBef>
              <a:spcAft>
                <a:spcPts val="0"/>
              </a:spcAft>
              <a:buSzPts val="1400"/>
              <a:buFont typeface="Montserrat"/>
              <a:buAutoNum type="arabicPeriod"/>
            </a:pPr>
            <a:r>
              <a:rPr lang="en">
                <a:latin typeface="Montserrat"/>
                <a:ea typeface="Montserrat"/>
                <a:cs typeface="Montserrat"/>
                <a:sym typeface="Montserrat"/>
              </a:rPr>
              <a:t>MACHINE LEARNING (Python with its libraries and Sklearn)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a:p>
            <a:pPr indent="-317500" lvl="0" marL="457200" rtl="0" algn="l">
              <a:spcBef>
                <a:spcPts val="0"/>
              </a:spcBef>
              <a:spcAft>
                <a:spcPts val="0"/>
              </a:spcAft>
              <a:buSzPts val="1400"/>
              <a:buFont typeface="Montserrat"/>
              <a:buAutoNum type="arabicPeriod"/>
            </a:pPr>
            <a:r>
              <a:rPr lang="en">
                <a:latin typeface="Montserrat"/>
                <a:ea typeface="Montserrat"/>
                <a:cs typeface="Montserrat"/>
                <a:sym typeface="Montserrat"/>
              </a:rPr>
              <a:t>WEB DEVELOPMENT (Html, Css,  Bootstrap, Js)</a:t>
            </a:r>
            <a:endParaRPr>
              <a:latin typeface="Montserrat"/>
              <a:ea typeface="Montserrat"/>
              <a:cs typeface="Montserrat"/>
              <a:sym typeface="Montserrat"/>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5" name="Shape 1315"/>
        <p:cNvGrpSpPr/>
        <p:nvPr/>
      </p:nvGrpSpPr>
      <p:grpSpPr>
        <a:xfrm>
          <a:off x="0" y="0"/>
          <a:ext cx="0" cy="0"/>
          <a:chOff x="0" y="0"/>
          <a:chExt cx="0" cy="0"/>
        </a:xfrm>
      </p:grpSpPr>
      <p:sp>
        <p:nvSpPr>
          <p:cNvPr id="1316" name="Google Shape;1316;p47"/>
          <p:cNvSpPr txBox="1"/>
          <p:nvPr>
            <p:ph type="title"/>
          </p:nvPr>
        </p:nvSpPr>
        <p:spPr>
          <a:xfrm>
            <a:off x="724050" y="347825"/>
            <a:ext cx="7695900" cy="481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DATABASE </a:t>
            </a:r>
            <a:endParaRPr/>
          </a:p>
        </p:txBody>
      </p:sp>
      <p:sp>
        <p:nvSpPr>
          <p:cNvPr id="1317" name="Google Shape;1317;p47"/>
          <p:cNvSpPr txBox="1"/>
          <p:nvPr/>
        </p:nvSpPr>
        <p:spPr>
          <a:xfrm>
            <a:off x="948050" y="1503825"/>
            <a:ext cx="7105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Montserrat"/>
              <a:ea typeface="Montserrat"/>
              <a:cs typeface="Montserrat"/>
              <a:sym typeface="Montserrat"/>
            </a:endParaRPr>
          </a:p>
        </p:txBody>
      </p:sp>
      <p:sp>
        <p:nvSpPr>
          <p:cNvPr id="1318" name="Google Shape;1318;p47"/>
          <p:cNvSpPr txBox="1"/>
          <p:nvPr/>
        </p:nvSpPr>
        <p:spPr>
          <a:xfrm>
            <a:off x="948050" y="1536500"/>
            <a:ext cx="7203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Montserrat"/>
              <a:ea typeface="Montserrat"/>
              <a:cs typeface="Montserrat"/>
              <a:sym typeface="Montserrat"/>
            </a:endParaRPr>
          </a:p>
        </p:txBody>
      </p:sp>
      <p:sp>
        <p:nvSpPr>
          <p:cNvPr id="1319" name="Google Shape;1319;p47"/>
          <p:cNvSpPr txBox="1"/>
          <p:nvPr/>
        </p:nvSpPr>
        <p:spPr>
          <a:xfrm>
            <a:off x="531650" y="1492925"/>
            <a:ext cx="8175300" cy="341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Montserrat"/>
                <a:ea typeface="Montserrat"/>
                <a:cs typeface="Montserrat"/>
                <a:sym typeface="Montserrat"/>
              </a:rPr>
              <a:t>The importance of the data collection and it’s analysis leveraging Big Data technologies has demonstrated that the more accurate the information gathered, the sounder the decisions made,and the better the result that can be achieved. </a:t>
            </a:r>
            <a:endParaRPr>
              <a:latin typeface="Montserrat"/>
              <a:ea typeface="Montserrat"/>
              <a:cs typeface="Montserrat"/>
              <a:sym typeface="Montserrat"/>
            </a:endParaRPr>
          </a:p>
          <a:p>
            <a:pPr indent="0" lvl="0" marL="0" rtl="0" algn="l">
              <a:spcBef>
                <a:spcPts val="0"/>
              </a:spcBef>
              <a:spcAft>
                <a:spcPts val="0"/>
              </a:spcAft>
              <a:buNone/>
            </a:pPr>
            <a:r>
              <a:rPr lang="en">
                <a:latin typeface="Montserrat"/>
                <a:ea typeface="Montserrat"/>
                <a:cs typeface="Montserrat"/>
                <a:sym typeface="Montserrat"/>
              </a:rPr>
              <a:t>Data collection is the ongoing systematic process of gathering,analysing and interpreting various types of information from various sources.</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a:p>
            <a:pPr indent="0" lvl="0" marL="0" rtl="0" algn="l">
              <a:spcBef>
                <a:spcPts val="0"/>
              </a:spcBef>
              <a:spcAft>
                <a:spcPts val="0"/>
              </a:spcAft>
              <a:buNone/>
            </a:pPr>
            <a:r>
              <a:rPr lang="en">
                <a:latin typeface="Montserrat"/>
                <a:ea typeface="Montserrat"/>
                <a:cs typeface="Montserrat"/>
                <a:sym typeface="Montserrat"/>
              </a:rPr>
              <a:t>Data is divided into two types:</a:t>
            </a:r>
            <a:endParaRPr>
              <a:latin typeface="Montserrat"/>
              <a:ea typeface="Montserrat"/>
              <a:cs typeface="Montserrat"/>
              <a:sym typeface="Montserrat"/>
            </a:endParaRPr>
          </a:p>
          <a:p>
            <a:pPr indent="0" lvl="0" marL="0" rtl="0" algn="l">
              <a:spcBef>
                <a:spcPts val="0"/>
              </a:spcBef>
              <a:spcAft>
                <a:spcPts val="0"/>
              </a:spcAft>
              <a:buNone/>
            </a:pPr>
            <a:r>
              <a:rPr lang="en">
                <a:latin typeface="Montserrat"/>
                <a:ea typeface="Montserrat"/>
                <a:cs typeface="Montserrat"/>
                <a:sym typeface="Montserrat"/>
              </a:rPr>
              <a:t>1.Quantitative:-in the form of number, e.g.percentages,comparison,etc.</a:t>
            </a:r>
            <a:endParaRPr>
              <a:latin typeface="Montserrat"/>
              <a:ea typeface="Montserrat"/>
              <a:cs typeface="Montserrat"/>
              <a:sym typeface="Montserrat"/>
            </a:endParaRPr>
          </a:p>
          <a:p>
            <a:pPr indent="0" lvl="0" marL="0" rtl="0" algn="l">
              <a:spcBef>
                <a:spcPts val="0"/>
              </a:spcBef>
              <a:spcAft>
                <a:spcPts val="0"/>
              </a:spcAft>
              <a:buNone/>
            </a:pPr>
            <a:r>
              <a:rPr lang="en">
                <a:latin typeface="Montserrat"/>
                <a:ea typeface="Montserrat"/>
                <a:cs typeface="Montserrat"/>
                <a:sym typeface="Montserrat"/>
              </a:rPr>
              <a:t>2.Qualitative:-in the form of words,e.g.description of quality,appearance,etc.</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a:p>
            <a:pPr indent="0" lvl="0" marL="0" rtl="0" algn="l">
              <a:spcBef>
                <a:spcPts val="0"/>
              </a:spcBef>
              <a:spcAft>
                <a:spcPts val="0"/>
              </a:spcAft>
              <a:buNone/>
            </a:pPr>
            <a:r>
              <a:rPr lang="en">
                <a:latin typeface="Montserrat"/>
                <a:ea typeface="Montserrat"/>
                <a:cs typeface="Montserrat"/>
                <a:sym typeface="Montserrat"/>
              </a:rPr>
              <a:t>Data collection in healthcare allows health system to create holistic views of patients,personalize treatments, advance treatment method,improve communication between doctors and patients, and enhance health outcomes. Data </a:t>
            </a:r>
            <a:r>
              <a:rPr lang="en">
                <a:latin typeface="Montserrat"/>
                <a:ea typeface="Montserrat"/>
                <a:cs typeface="Montserrat"/>
                <a:sym typeface="Montserrat"/>
              </a:rPr>
              <a:t>scraping</a:t>
            </a:r>
            <a:r>
              <a:rPr lang="en">
                <a:latin typeface="Montserrat"/>
                <a:ea typeface="Montserrat"/>
                <a:cs typeface="Montserrat"/>
                <a:sym typeface="Montserrat"/>
              </a:rPr>
              <a:t> will be done from various websites using </a:t>
            </a:r>
            <a:r>
              <a:rPr lang="en">
                <a:latin typeface="Montserrat"/>
                <a:ea typeface="Montserrat"/>
                <a:cs typeface="Montserrat"/>
                <a:sym typeface="Montserrat"/>
              </a:rPr>
              <a:t>node js</a:t>
            </a:r>
            <a:r>
              <a:rPr lang="en">
                <a:latin typeface="Montserrat"/>
                <a:ea typeface="Montserrat"/>
                <a:cs typeface="Montserrat"/>
                <a:sym typeface="Montserrat"/>
              </a:rPr>
              <a:t>.</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pic>
        <p:nvPicPr>
          <p:cNvPr id="1320" name="Google Shape;1320;p47"/>
          <p:cNvPicPr preferRelativeResize="0"/>
          <p:nvPr/>
        </p:nvPicPr>
        <p:blipFill>
          <a:blip r:embed="rId3">
            <a:alphaModFix/>
          </a:blip>
          <a:stretch>
            <a:fillRect/>
          </a:stretch>
        </p:blipFill>
        <p:spPr>
          <a:xfrm>
            <a:off x="7851850" y="347825"/>
            <a:ext cx="855100" cy="8551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4" name="Shape 1324"/>
        <p:cNvGrpSpPr/>
        <p:nvPr/>
      </p:nvGrpSpPr>
      <p:grpSpPr>
        <a:xfrm>
          <a:off x="0" y="0"/>
          <a:ext cx="0" cy="0"/>
          <a:chOff x="0" y="0"/>
          <a:chExt cx="0" cy="0"/>
        </a:xfrm>
      </p:grpSpPr>
      <p:sp>
        <p:nvSpPr>
          <p:cNvPr id="1325" name="Google Shape;1325;p48"/>
          <p:cNvSpPr txBox="1"/>
          <p:nvPr>
            <p:ph type="title"/>
          </p:nvPr>
        </p:nvSpPr>
        <p:spPr>
          <a:xfrm>
            <a:off x="724050" y="236300"/>
            <a:ext cx="7695900" cy="653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Artificial Intelligence</a:t>
            </a:r>
            <a:endParaRPr/>
          </a:p>
        </p:txBody>
      </p:sp>
      <p:sp>
        <p:nvSpPr>
          <p:cNvPr id="1326" name="Google Shape;1326;p48"/>
          <p:cNvSpPr txBox="1"/>
          <p:nvPr/>
        </p:nvSpPr>
        <p:spPr>
          <a:xfrm>
            <a:off x="724050" y="1156800"/>
            <a:ext cx="7500600" cy="384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50">
                <a:highlight>
                  <a:srgbClr val="FFFFFF"/>
                </a:highlight>
                <a:latin typeface="Montserrat"/>
                <a:ea typeface="Montserrat"/>
                <a:cs typeface="Montserrat"/>
                <a:sym typeface="Montserrat"/>
              </a:rPr>
              <a:t>Artificial intelligence is making waves in healthcare. More than 40 percent of healthcare executives consider it the technology that will have the greatest impact on their organizations within the next three years. </a:t>
            </a:r>
            <a:r>
              <a:rPr lang="en" sz="1250">
                <a:highlight>
                  <a:srgbClr val="FFFFFF"/>
                </a:highlight>
                <a:latin typeface="Montserrat"/>
                <a:ea typeface="Montserrat"/>
                <a:cs typeface="Montserrat"/>
                <a:sym typeface="Montserrat"/>
              </a:rPr>
              <a:t>Conversational agents (CA) are artificial intelligence (AI) driven applications that can process naturalist text and speech to deliver personalized interactions with users, i.e. chatbots, voice assistants, embodied conversational agents, virtual assistants and interactive voice recognition systems (IVRS).</a:t>
            </a:r>
            <a:endParaRPr sz="1250">
              <a:highlight>
                <a:srgbClr val="FFFFFF"/>
              </a:highlight>
              <a:latin typeface="Montserrat"/>
              <a:ea typeface="Montserrat"/>
              <a:cs typeface="Montserrat"/>
              <a:sym typeface="Montserrat"/>
            </a:endParaRPr>
          </a:p>
          <a:p>
            <a:pPr indent="0" lvl="0" marL="0" rtl="0" algn="l">
              <a:spcBef>
                <a:spcPts val="0"/>
              </a:spcBef>
              <a:spcAft>
                <a:spcPts val="0"/>
              </a:spcAft>
              <a:buNone/>
            </a:pPr>
            <a:r>
              <a:rPr lang="en" sz="1250">
                <a:highlight>
                  <a:srgbClr val="FFFFFF"/>
                </a:highlight>
                <a:latin typeface="Montserrat"/>
                <a:ea typeface="Montserrat"/>
                <a:cs typeface="Montserrat"/>
                <a:sym typeface="Montserrat"/>
              </a:rPr>
              <a:t>The potential for voice technology could lead to even more effective healthcare in the public and private space. For instance, we’ve seen how services such as </a:t>
            </a:r>
            <a:r>
              <a:rPr lang="en" sz="1250">
                <a:highlight>
                  <a:srgbClr val="FFFFFF"/>
                </a:highlight>
                <a:uFill>
                  <a:noFill/>
                </a:uFill>
                <a:latin typeface="Montserrat"/>
                <a:ea typeface="Montserrat"/>
                <a:cs typeface="Montserrat"/>
                <a:sym typeface="Montserrat"/>
                <a:hlinkClick r:id="rId3"/>
              </a:rPr>
              <a:t>Amazon Alexa</a:t>
            </a:r>
            <a:r>
              <a:rPr lang="en" sz="1250">
                <a:highlight>
                  <a:srgbClr val="FFFFFF"/>
                </a:highlight>
                <a:latin typeface="Montserrat"/>
                <a:ea typeface="Montserrat"/>
                <a:cs typeface="Montserrat"/>
                <a:sym typeface="Montserrat"/>
              </a:rPr>
              <a:t>, Google Assistant and Siri have impacted the day-to-day lives of people living with disabilities. Using voice assistant technology could, therefore, help people with disabilities have better access to healthcare services and help them better engage with healthcare professionals and businesses.</a:t>
            </a:r>
            <a:endParaRPr sz="1250">
              <a:highlight>
                <a:srgbClr val="FFFFFF"/>
              </a:highlight>
              <a:latin typeface="Montserrat"/>
              <a:ea typeface="Montserrat"/>
              <a:cs typeface="Montserrat"/>
              <a:sym typeface="Montserrat"/>
            </a:endParaRPr>
          </a:p>
          <a:p>
            <a:pPr indent="0" lvl="0" marL="0" rtl="0" algn="l">
              <a:spcBef>
                <a:spcPts val="0"/>
              </a:spcBef>
              <a:spcAft>
                <a:spcPts val="0"/>
              </a:spcAft>
              <a:buNone/>
            </a:pPr>
            <a:r>
              <a:rPr lang="en" sz="1250">
                <a:highlight>
                  <a:srgbClr val="FFFFFF"/>
                </a:highlight>
                <a:latin typeface="Montserrat"/>
                <a:ea typeface="Montserrat"/>
                <a:cs typeface="Montserrat"/>
                <a:sym typeface="Montserrat"/>
              </a:rPr>
              <a:t>A chatbot solution, which will be powered by an AI engine and driven by </a:t>
            </a:r>
            <a:r>
              <a:rPr lang="en" sz="1250">
                <a:highlight>
                  <a:srgbClr val="FFFFFF"/>
                </a:highlight>
                <a:latin typeface="Montserrat"/>
                <a:ea typeface="Montserrat"/>
                <a:cs typeface="Montserrat"/>
                <a:sym typeface="Montserrat"/>
              </a:rPr>
              <a:t>speech recognition,</a:t>
            </a:r>
            <a:r>
              <a:rPr lang="en" sz="1250">
                <a:highlight>
                  <a:srgbClr val="FFFFFF"/>
                </a:highlight>
                <a:latin typeface="Montserrat"/>
                <a:ea typeface="Montserrat"/>
                <a:cs typeface="Montserrat"/>
                <a:sym typeface="Montserrat"/>
              </a:rPr>
              <a:t>natural-language processing, enables real-time </a:t>
            </a:r>
            <a:r>
              <a:rPr lang="en" sz="1250">
                <a:highlight>
                  <a:schemeClr val="lt1"/>
                </a:highlight>
                <a:latin typeface="Montserrat"/>
                <a:ea typeface="Montserrat"/>
                <a:cs typeface="Montserrat"/>
                <a:sym typeface="Montserrat"/>
              </a:rPr>
              <a:t>visually impaired</a:t>
            </a:r>
            <a:r>
              <a:rPr lang="en" sz="1250">
                <a:highlight>
                  <a:srgbClr val="FFFFFF"/>
                </a:highlight>
                <a:latin typeface="Montserrat"/>
                <a:ea typeface="Montserrat"/>
                <a:cs typeface="Montserrat"/>
                <a:sym typeface="Montserrat"/>
              </a:rPr>
              <a:t> patients-centered collaboration and </a:t>
            </a:r>
            <a:r>
              <a:rPr lang="en" sz="1250">
                <a:highlight>
                  <a:srgbClr val="FFFFFF"/>
                </a:highlight>
                <a:latin typeface="Montserrat"/>
                <a:ea typeface="Montserrat"/>
                <a:cs typeface="Montserrat"/>
                <a:sym typeface="Montserrat"/>
              </a:rPr>
              <a:t>learning from each interaction.</a:t>
            </a:r>
            <a:r>
              <a:rPr lang="en" sz="1250">
                <a:highlight>
                  <a:srgbClr val="FFFFFF"/>
                </a:highlight>
                <a:latin typeface="Montserrat"/>
                <a:ea typeface="Montserrat"/>
                <a:cs typeface="Montserrat"/>
                <a:sym typeface="Montserrat"/>
              </a:rPr>
              <a:t> The tool helps visually impaired people with everything from finding a doctor and scheduling appointments to outpatient monitoring and much more. We will collect the data from the users with the help of chatbot and voice recognition techniques and then proceed to the machine learning procedure.</a:t>
            </a:r>
            <a:endParaRPr sz="1250">
              <a:highlight>
                <a:srgbClr val="FFFFFF"/>
              </a:highlight>
              <a:latin typeface="Montserrat"/>
              <a:ea typeface="Montserrat"/>
              <a:cs typeface="Montserrat"/>
              <a:sym typeface="Montserrat"/>
            </a:endParaRPr>
          </a:p>
        </p:txBody>
      </p:sp>
      <p:grpSp>
        <p:nvGrpSpPr>
          <p:cNvPr id="1327" name="Google Shape;1327;p48"/>
          <p:cNvGrpSpPr/>
          <p:nvPr/>
        </p:nvGrpSpPr>
        <p:grpSpPr>
          <a:xfrm>
            <a:off x="7455570" y="236307"/>
            <a:ext cx="769090" cy="899444"/>
            <a:chOff x="-48237000" y="2342650"/>
            <a:chExt cx="256800" cy="300225"/>
          </a:xfrm>
        </p:grpSpPr>
        <p:sp>
          <p:nvSpPr>
            <p:cNvPr id="1328" name="Google Shape;1328;p48"/>
            <p:cNvSpPr/>
            <p:nvPr/>
          </p:nvSpPr>
          <p:spPr>
            <a:xfrm>
              <a:off x="-48237000" y="2342650"/>
              <a:ext cx="256800" cy="300225"/>
            </a:xfrm>
            <a:custGeom>
              <a:rect b="b" l="l" r="r" t="t"/>
              <a:pathLst>
                <a:path extrusionOk="0" h="12009" w="10272">
                  <a:moveTo>
                    <a:pt x="4507" y="679"/>
                  </a:moveTo>
                  <a:cubicBezTo>
                    <a:pt x="4774" y="679"/>
                    <a:pt x="5048" y="706"/>
                    <a:pt x="5325" y="762"/>
                  </a:cubicBezTo>
                  <a:cubicBezTo>
                    <a:pt x="6774" y="1077"/>
                    <a:pt x="7940" y="2274"/>
                    <a:pt x="8255" y="3723"/>
                  </a:cubicBezTo>
                  <a:cubicBezTo>
                    <a:pt x="8381" y="4227"/>
                    <a:pt x="8381" y="4763"/>
                    <a:pt x="8318" y="5267"/>
                  </a:cubicBezTo>
                  <a:cubicBezTo>
                    <a:pt x="8318" y="5330"/>
                    <a:pt x="8318" y="5424"/>
                    <a:pt x="8350" y="5487"/>
                  </a:cubicBezTo>
                  <a:lnTo>
                    <a:pt x="9263" y="7220"/>
                  </a:lnTo>
                  <a:cubicBezTo>
                    <a:pt x="9389" y="7441"/>
                    <a:pt x="9232" y="7756"/>
                    <a:pt x="8980" y="7756"/>
                  </a:cubicBezTo>
                  <a:lnTo>
                    <a:pt x="8034" y="7756"/>
                  </a:lnTo>
                  <a:cubicBezTo>
                    <a:pt x="7845" y="7756"/>
                    <a:pt x="7688" y="7913"/>
                    <a:pt x="7688" y="8102"/>
                  </a:cubicBezTo>
                  <a:lnTo>
                    <a:pt x="7688" y="9867"/>
                  </a:lnTo>
                  <a:lnTo>
                    <a:pt x="5892" y="9867"/>
                  </a:lnTo>
                  <a:cubicBezTo>
                    <a:pt x="5703" y="9867"/>
                    <a:pt x="5546" y="10024"/>
                    <a:pt x="5546" y="10213"/>
                  </a:cubicBezTo>
                  <a:lnTo>
                    <a:pt x="5546" y="11284"/>
                  </a:lnTo>
                  <a:lnTo>
                    <a:pt x="2049" y="11284"/>
                  </a:lnTo>
                  <a:lnTo>
                    <a:pt x="2049" y="7693"/>
                  </a:lnTo>
                  <a:cubicBezTo>
                    <a:pt x="2049" y="7598"/>
                    <a:pt x="2017" y="7504"/>
                    <a:pt x="1923" y="7441"/>
                  </a:cubicBezTo>
                  <a:cubicBezTo>
                    <a:pt x="1103" y="6685"/>
                    <a:pt x="631" y="5645"/>
                    <a:pt x="631" y="4542"/>
                  </a:cubicBezTo>
                  <a:cubicBezTo>
                    <a:pt x="631" y="2387"/>
                    <a:pt x="2372" y="679"/>
                    <a:pt x="4507" y="679"/>
                  </a:cubicBezTo>
                  <a:close/>
                  <a:moveTo>
                    <a:pt x="4570" y="0"/>
                  </a:moveTo>
                  <a:cubicBezTo>
                    <a:pt x="2059" y="0"/>
                    <a:pt x="1" y="1999"/>
                    <a:pt x="1" y="4542"/>
                  </a:cubicBezTo>
                  <a:cubicBezTo>
                    <a:pt x="1" y="5802"/>
                    <a:pt x="505" y="7000"/>
                    <a:pt x="1418" y="7850"/>
                  </a:cubicBezTo>
                  <a:lnTo>
                    <a:pt x="1418" y="11631"/>
                  </a:lnTo>
                  <a:cubicBezTo>
                    <a:pt x="1418" y="11851"/>
                    <a:pt x="1576" y="12009"/>
                    <a:pt x="1765" y="12009"/>
                  </a:cubicBezTo>
                  <a:lnTo>
                    <a:pt x="5987" y="12009"/>
                  </a:lnTo>
                  <a:cubicBezTo>
                    <a:pt x="6176" y="12009"/>
                    <a:pt x="6333" y="11851"/>
                    <a:pt x="6333" y="11631"/>
                  </a:cubicBezTo>
                  <a:lnTo>
                    <a:pt x="6333" y="10591"/>
                  </a:lnTo>
                  <a:lnTo>
                    <a:pt x="8097" y="10591"/>
                  </a:lnTo>
                  <a:cubicBezTo>
                    <a:pt x="8287" y="10591"/>
                    <a:pt x="8444" y="10434"/>
                    <a:pt x="8444" y="10213"/>
                  </a:cubicBezTo>
                  <a:lnTo>
                    <a:pt x="8444" y="8449"/>
                  </a:lnTo>
                  <a:lnTo>
                    <a:pt x="9043" y="8449"/>
                  </a:lnTo>
                  <a:cubicBezTo>
                    <a:pt x="9799" y="8417"/>
                    <a:pt x="10271" y="7598"/>
                    <a:pt x="9925" y="6874"/>
                  </a:cubicBezTo>
                  <a:lnTo>
                    <a:pt x="9043" y="5267"/>
                  </a:lnTo>
                  <a:cubicBezTo>
                    <a:pt x="9137" y="4700"/>
                    <a:pt x="9137" y="4164"/>
                    <a:pt x="9011" y="3597"/>
                  </a:cubicBezTo>
                  <a:cubicBezTo>
                    <a:pt x="8665" y="1864"/>
                    <a:pt x="7247" y="510"/>
                    <a:pt x="5546" y="100"/>
                  </a:cubicBezTo>
                  <a:cubicBezTo>
                    <a:pt x="5215" y="33"/>
                    <a:pt x="4889" y="0"/>
                    <a:pt x="457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48"/>
            <p:cNvSpPr/>
            <p:nvPr/>
          </p:nvSpPr>
          <p:spPr>
            <a:xfrm>
              <a:off x="-48195250" y="2377425"/>
              <a:ext cx="144150" cy="140225"/>
            </a:xfrm>
            <a:custGeom>
              <a:rect b="b" l="l" r="r" t="t"/>
              <a:pathLst>
                <a:path extrusionOk="0" h="5609" w="5766">
                  <a:moveTo>
                    <a:pt x="3214" y="757"/>
                  </a:moveTo>
                  <a:lnTo>
                    <a:pt x="3214" y="883"/>
                  </a:lnTo>
                  <a:cubicBezTo>
                    <a:pt x="3214" y="1040"/>
                    <a:pt x="3277" y="1135"/>
                    <a:pt x="3435" y="1198"/>
                  </a:cubicBezTo>
                  <a:cubicBezTo>
                    <a:pt x="3624" y="1261"/>
                    <a:pt x="3844" y="1387"/>
                    <a:pt x="4002" y="1513"/>
                  </a:cubicBezTo>
                  <a:cubicBezTo>
                    <a:pt x="4061" y="1553"/>
                    <a:pt x="4146" y="1593"/>
                    <a:pt x="4233" y="1593"/>
                  </a:cubicBezTo>
                  <a:cubicBezTo>
                    <a:pt x="4283" y="1593"/>
                    <a:pt x="4333" y="1579"/>
                    <a:pt x="4380" y="1545"/>
                  </a:cubicBezTo>
                  <a:lnTo>
                    <a:pt x="4506" y="1482"/>
                  </a:lnTo>
                  <a:lnTo>
                    <a:pt x="4852" y="2049"/>
                  </a:lnTo>
                  <a:lnTo>
                    <a:pt x="4726" y="2143"/>
                  </a:lnTo>
                  <a:cubicBezTo>
                    <a:pt x="4632" y="2206"/>
                    <a:pt x="4537" y="2364"/>
                    <a:pt x="4569" y="2490"/>
                  </a:cubicBezTo>
                  <a:cubicBezTo>
                    <a:pt x="4632" y="2710"/>
                    <a:pt x="4632" y="2899"/>
                    <a:pt x="4569" y="3120"/>
                  </a:cubicBezTo>
                  <a:cubicBezTo>
                    <a:pt x="4537" y="3277"/>
                    <a:pt x="4632" y="3403"/>
                    <a:pt x="4726" y="3466"/>
                  </a:cubicBezTo>
                  <a:lnTo>
                    <a:pt x="4852" y="3561"/>
                  </a:lnTo>
                  <a:lnTo>
                    <a:pt x="4506" y="4159"/>
                  </a:lnTo>
                  <a:lnTo>
                    <a:pt x="4380" y="4065"/>
                  </a:lnTo>
                  <a:cubicBezTo>
                    <a:pt x="4323" y="4037"/>
                    <a:pt x="4260" y="4021"/>
                    <a:pt x="4199" y="4021"/>
                  </a:cubicBezTo>
                  <a:cubicBezTo>
                    <a:pt x="4125" y="4021"/>
                    <a:pt x="4054" y="4044"/>
                    <a:pt x="4002" y="4096"/>
                  </a:cubicBezTo>
                  <a:cubicBezTo>
                    <a:pt x="3844" y="4254"/>
                    <a:pt x="3624" y="4348"/>
                    <a:pt x="3435" y="4411"/>
                  </a:cubicBezTo>
                  <a:cubicBezTo>
                    <a:pt x="3277" y="4475"/>
                    <a:pt x="3214" y="4632"/>
                    <a:pt x="3214" y="4727"/>
                  </a:cubicBezTo>
                  <a:lnTo>
                    <a:pt x="3214" y="4853"/>
                  </a:lnTo>
                  <a:lnTo>
                    <a:pt x="2489" y="4853"/>
                  </a:lnTo>
                  <a:lnTo>
                    <a:pt x="2489" y="4727"/>
                  </a:lnTo>
                  <a:cubicBezTo>
                    <a:pt x="2489" y="4569"/>
                    <a:pt x="2426" y="4475"/>
                    <a:pt x="2269" y="4411"/>
                  </a:cubicBezTo>
                  <a:cubicBezTo>
                    <a:pt x="2048" y="4348"/>
                    <a:pt x="1859" y="4222"/>
                    <a:pt x="1702" y="4096"/>
                  </a:cubicBezTo>
                  <a:cubicBezTo>
                    <a:pt x="1622" y="4057"/>
                    <a:pt x="1530" y="4017"/>
                    <a:pt x="1449" y="4017"/>
                  </a:cubicBezTo>
                  <a:cubicBezTo>
                    <a:pt x="1402" y="4017"/>
                    <a:pt x="1358" y="4030"/>
                    <a:pt x="1324" y="4065"/>
                  </a:cubicBezTo>
                  <a:lnTo>
                    <a:pt x="1198" y="4159"/>
                  </a:lnTo>
                  <a:lnTo>
                    <a:pt x="851" y="3561"/>
                  </a:lnTo>
                  <a:lnTo>
                    <a:pt x="946" y="3466"/>
                  </a:lnTo>
                  <a:cubicBezTo>
                    <a:pt x="1072" y="3403"/>
                    <a:pt x="1166" y="3246"/>
                    <a:pt x="1103" y="3120"/>
                  </a:cubicBezTo>
                  <a:cubicBezTo>
                    <a:pt x="1072" y="2899"/>
                    <a:pt x="1072" y="2710"/>
                    <a:pt x="1103" y="2490"/>
                  </a:cubicBezTo>
                  <a:cubicBezTo>
                    <a:pt x="1166" y="2332"/>
                    <a:pt x="1072" y="2206"/>
                    <a:pt x="946" y="2143"/>
                  </a:cubicBezTo>
                  <a:lnTo>
                    <a:pt x="851" y="2049"/>
                  </a:lnTo>
                  <a:lnTo>
                    <a:pt x="1198" y="1482"/>
                  </a:lnTo>
                  <a:lnTo>
                    <a:pt x="1324" y="1545"/>
                  </a:lnTo>
                  <a:cubicBezTo>
                    <a:pt x="1366" y="1573"/>
                    <a:pt x="1421" y="1588"/>
                    <a:pt x="1481" y="1588"/>
                  </a:cubicBezTo>
                  <a:cubicBezTo>
                    <a:pt x="1553" y="1588"/>
                    <a:pt x="1632" y="1565"/>
                    <a:pt x="1702" y="1513"/>
                  </a:cubicBezTo>
                  <a:cubicBezTo>
                    <a:pt x="1859" y="1356"/>
                    <a:pt x="2048" y="1261"/>
                    <a:pt x="2269" y="1198"/>
                  </a:cubicBezTo>
                  <a:cubicBezTo>
                    <a:pt x="2426" y="1135"/>
                    <a:pt x="2489" y="977"/>
                    <a:pt x="2489" y="883"/>
                  </a:cubicBezTo>
                  <a:lnTo>
                    <a:pt x="2489" y="757"/>
                  </a:lnTo>
                  <a:close/>
                  <a:moveTo>
                    <a:pt x="2174" y="1"/>
                  </a:moveTo>
                  <a:cubicBezTo>
                    <a:pt x="1985" y="1"/>
                    <a:pt x="1828" y="158"/>
                    <a:pt x="1828" y="379"/>
                  </a:cubicBezTo>
                  <a:lnTo>
                    <a:pt x="1828" y="599"/>
                  </a:lnTo>
                  <a:cubicBezTo>
                    <a:pt x="1702" y="631"/>
                    <a:pt x="1576" y="725"/>
                    <a:pt x="1513" y="788"/>
                  </a:cubicBezTo>
                  <a:lnTo>
                    <a:pt x="1324" y="694"/>
                  </a:lnTo>
                  <a:cubicBezTo>
                    <a:pt x="1265" y="658"/>
                    <a:pt x="1192" y="641"/>
                    <a:pt x="1122" y="641"/>
                  </a:cubicBezTo>
                  <a:cubicBezTo>
                    <a:pt x="1004" y="641"/>
                    <a:pt x="890" y="690"/>
                    <a:pt x="851" y="788"/>
                  </a:cubicBezTo>
                  <a:lnTo>
                    <a:pt x="126" y="2017"/>
                  </a:lnTo>
                  <a:cubicBezTo>
                    <a:pt x="63" y="2175"/>
                    <a:pt x="95" y="2427"/>
                    <a:pt x="253" y="2490"/>
                  </a:cubicBezTo>
                  <a:lnTo>
                    <a:pt x="442" y="2616"/>
                  </a:lnTo>
                  <a:lnTo>
                    <a:pt x="442" y="2994"/>
                  </a:lnTo>
                  <a:lnTo>
                    <a:pt x="253" y="3120"/>
                  </a:lnTo>
                  <a:cubicBezTo>
                    <a:pt x="95" y="3214"/>
                    <a:pt x="0" y="3435"/>
                    <a:pt x="126" y="3592"/>
                  </a:cubicBezTo>
                  <a:lnTo>
                    <a:pt x="851" y="4821"/>
                  </a:lnTo>
                  <a:cubicBezTo>
                    <a:pt x="894" y="4928"/>
                    <a:pt x="1024" y="4991"/>
                    <a:pt x="1152" y="4991"/>
                  </a:cubicBezTo>
                  <a:cubicBezTo>
                    <a:pt x="1213" y="4991"/>
                    <a:pt x="1273" y="4977"/>
                    <a:pt x="1324" y="4947"/>
                  </a:cubicBezTo>
                  <a:lnTo>
                    <a:pt x="1513" y="4821"/>
                  </a:lnTo>
                  <a:cubicBezTo>
                    <a:pt x="1639" y="4884"/>
                    <a:pt x="1733" y="4979"/>
                    <a:pt x="1828" y="5010"/>
                  </a:cubicBezTo>
                  <a:lnTo>
                    <a:pt x="1828" y="5262"/>
                  </a:lnTo>
                  <a:cubicBezTo>
                    <a:pt x="1828" y="5451"/>
                    <a:pt x="1985" y="5609"/>
                    <a:pt x="2174" y="5609"/>
                  </a:cubicBezTo>
                  <a:lnTo>
                    <a:pt x="3592" y="5609"/>
                  </a:lnTo>
                  <a:cubicBezTo>
                    <a:pt x="3781" y="5609"/>
                    <a:pt x="3939" y="5451"/>
                    <a:pt x="3939" y="5262"/>
                  </a:cubicBezTo>
                  <a:lnTo>
                    <a:pt x="3939" y="5010"/>
                  </a:lnTo>
                  <a:cubicBezTo>
                    <a:pt x="4065" y="4979"/>
                    <a:pt x="4191" y="4884"/>
                    <a:pt x="4254" y="4821"/>
                  </a:cubicBezTo>
                  <a:lnTo>
                    <a:pt x="4474" y="4947"/>
                  </a:lnTo>
                  <a:cubicBezTo>
                    <a:pt x="4524" y="4967"/>
                    <a:pt x="4580" y="4978"/>
                    <a:pt x="4637" y="4978"/>
                  </a:cubicBezTo>
                  <a:cubicBezTo>
                    <a:pt x="4759" y="4978"/>
                    <a:pt x="4882" y="4929"/>
                    <a:pt x="4947" y="4821"/>
                  </a:cubicBezTo>
                  <a:lnTo>
                    <a:pt x="5640" y="3592"/>
                  </a:lnTo>
                  <a:cubicBezTo>
                    <a:pt x="5734" y="3435"/>
                    <a:pt x="5671" y="3214"/>
                    <a:pt x="5514" y="3120"/>
                  </a:cubicBezTo>
                  <a:lnTo>
                    <a:pt x="5325" y="2994"/>
                  </a:lnTo>
                  <a:lnTo>
                    <a:pt x="5325" y="2616"/>
                  </a:lnTo>
                  <a:lnTo>
                    <a:pt x="5514" y="2490"/>
                  </a:lnTo>
                  <a:cubicBezTo>
                    <a:pt x="5671" y="2427"/>
                    <a:pt x="5766" y="2206"/>
                    <a:pt x="5640" y="2017"/>
                  </a:cubicBezTo>
                  <a:lnTo>
                    <a:pt x="4947" y="788"/>
                  </a:lnTo>
                  <a:cubicBezTo>
                    <a:pt x="4887" y="689"/>
                    <a:pt x="4777" y="627"/>
                    <a:pt x="4664" y="627"/>
                  </a:cubicBezTo>
                  <a:cubicBezTo>
                    <a:pt x="4598" y="627"/>
                    <a:pt x="4532" y="648"/>
                    <a:pt x="4474" y="694"/>
                  </a:cubicBezTo>
                  <a:lnTo>
                    <a:pt x="4254" y="788"/>
                  </a:lnTo>
                  <a:cubicBezTo>
                    <a:pt x="4159" y="725"/>
                    <a:pt x="4033" y="631"/>
                    <a:pt x="3939" y="599"/>
                  </a:cubicBezTo>
                  <a:lnTo>
                    <a:pt x="3939" y="379"/>
                  </a:lnTo>
                  <a:cubicBezTo>
                    <a:pt x="3939" y="158"/>
                    <a:pt x="3781" y="1"/>
                    <a:pt x="359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48"/>
            <p:cNvSpPr/>
            <p:nvPr/>
          </p:nvSpPr>
          <p:spPr>
            <a:xfrm>
              <a:off x="-48150350" y="2422325"/>
              <a:ext cx="52775" cy="52800"/>
            </a:xfrm>
            <a:custGeom>
              <a:rect b="b" l="l" r="r" t="t"/>
              <a:pathLst>
                <a:path extrusionOk="0" h="2112" w="2111">
                  <a:moveTo>
                    <a:pt x="1040" y="662"/>
                  </a:moveTo>
                  <a:cubicBezTo>
                    <a:pt x="1260" y="662"/>
                    <a:pt x="1418" y="820"/>
                    <a:pt x="1418" y="1009"/>
                  </a:cubicBezTo>
                  <a:cubicBezTo>
                    <a:pt x="1418" y="1198"/>
                    <a:pt x="1260" y="1355"/>
                    <a:pt x="1040" y="1355"/>
                  </a:cubicBezTo>
                  <a:cubicBezTo>
                    <a:pt x="851" y="1355"/>
                    <a:pt x="693" y="1198"/>
                    <a:pt x="693" y="1009"/>
                  </a:cubicBezTo>
                  <a:cubicBezTo>
                    <a:pt x="693" y="820"/>
                    <a:pt x="851" y="662"/>
                    <a:pt x="1040" y="662"/>
                  </a:cubicBezTo>
                  <a:close/>
                  <a:moveTo>
                    <a:pt x="1040" y="1"/>
                  </a:moveTo>
                  <a:cubicBezTo>
                    <a:pt x="473" y="1"/>
                    <a:pt x="0" y="473"/>
                    <a:pt x="0" y="1040"/>
                  </a:cubicBezTo>
                  <a:cubicBezTo>
                    <a:pt x="0" y="1639"/>
                    <a:pt x="473" y="2111"/>
                    <a:pt x="1040" y="2111"/>
                  </a:cubicBezTo>
                  <a:cubicBezTo>
                    <a:pt x="1639" y="2111"/>
                    <a:pt x="2111" y="1639"/>
                    <a:pt x="2111" y="1040"/>
                  </a:cubicBezTo>
                  <a:cubicBezTo>
                    <a:pt x="2111" y="473"/>
                    <a:pt x="1639" y="1"/>
                    <a:pt x="104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4" name="Shape 1334"/>
        <p:cNvGrpSpPr/>
        <p:nvPr/>
      </p:nvGrpSpPr>
      <p:grpSpPr>
        <a:xfrm>
          <a:off x="0" y="0"/>
          <a:ext cx="0" cy="0"/>
          <a:chOff x="0" y="0"/>
          <a:chExt cx="0" cy="0"/>
        </a:xfrm>
      </p:grpSpPr>
      <p:sp>
        <p:nvSpPr>
          <p:cNvPr id="1335" name="Google Shape;1335;p49"/>
          <p:cNvSpPr txBox="1"/>
          <p:nvPr>
            <p:ph type="title"/>
          </p:nvPr>
        </p:nvSpPr>
        <p:spPr>
          <a:xfrm>
            <a:off x="724050" y="211625"/>
            <a:ext cx="7695900" cy="481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Machine Learning</a:t>
            </a:r>
            <a:endParaRPr/>
          </a:p>
        </p:txBody>
      </p:sp>
      <p:grpSp>
        <p:nvGrpSpPr>
          <p:cNvPr id="1336" name="Google Shape;1336;p49"/>
          <p:cNvGrpSpPr/>
          <p:nvPr/>
        </p:nvGrpSpPr>
        <p:grpSpPr>
          <a:xfrm>
            <a:off x="7613850" y="211620"/>
            <a:ext cx="735490" cy="708392"/>
            <a:chOff x="-44528075" y="1982825"/>
            <a:chExt cx="300900" cy="301700"/>
          </a:xfrm>
        </p:grpSpPr>
        <p:sp>
          <p:nvSpPr>
            <p:cNvPr id="1337" name="Google Shape;1337;p49"/>
            <p:cNvSpPr/>
            <p:nvPr/>
          </p:nvSpPr>
          <p:spPr>
            <a:xfrm>
              <a:off x="-44528075" y="1982825"/>
              <a:ext cx="300900" cy="301700"/>
            </a:xfrm>
            <a:custGeom>
              <a:rect b="b" l="l" r="r" t="t"/>
              <a:pathLst>
                <a:path extrusionOk="0" h="12068" w="12036">
                  <a:moveTo>
                    <a:pt x="9547" y="2175"/>
                  </a:moveTo>
                  <a:cubicBezTo>
                    <a:pt x="9736" y="2175"/>
                    <a:pt x="9893" y="2332"/>
                    <a:pt x="9893" y="2521"/>
                  </a:cubicBezTo>
                  <a:lnTo>
                    <a:pt x="9893" y="9547"/>
                  </a:lnTo>
                  <a:cubicBezTo>
                    <a:pt x="9893" y="9736"/>
                    <a:pt x="9736" y="9893"/>
                    <a:pt x="9547" y="9893"/>
                  </a:cubicBezTo>
                  <a:lnTo>
                    <a:pt x="2552" y="9893"/>
                  </a:lnTo>
                  <a:cubicBezTo>
                    <a:pt x="2332" y="9893"/>
                    <a:pt x="2206" y="9736"/>
                    <a:pt x="2206" y="9547"/>
                  </a:cubicBezTo>
                  <a:lnTo>
                    <a:pt x="2206" y="2521"/>
                  </a:lnTo>
                  <a:cubicBezTo>
                    <a:pt x="2206" y="2332"/>
                    <a:pt x="2332" y="2175"/>
                    <a:pt x="2552" y="2175"/>
                  </a:cubicBezTo>
                  <a:close/>
                  <a:moveTo>
                    <a:pt x="3183" y="1"/>
                  </a:moveTo>
                  <a:cubicBezTo>
                    <a:pt x="2994" y="1"/>
                    <a:pt x="2836" y="158"/>
                    <a:pt x="2836" y="347"/>
                  </a:cubicBezTo>
                  <a:lnTo>
                    <a:pt x="2836" y="1419"/>
                  </a:lnTo>
                  <a:lnTo>
                    <a:pt x="2458" y="1419"/>
                  </a:lnTo>
                  <a:cubicBezTo>
                    <a:pt x="1891" y="1419"/>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2"/>
                    <a:pt x="1" y="4601"/>
                  </a:cubicBezTo>
                  <a:cubicBezTo>
                    <a:pt x="1" y="4821"/>
                    <a:pt x="158" y="4979"/>
                    <a:pt x="347" y="4979"/>
                  </a:cubicBezTo>
                  <a:lnTo>
                    <a:pt x="1418" y="4979"/>
                  </a:lnTo>
                  <a:lnTo>
                    <a:pt x="1418" y="5672"/>
                  </a:lnTo>
                  <a:lnTo>
                    <a:pt x="347" y="5672"/>
                  </a:lnTo>
                  <a:cubicBezTo>
                    <a:pt x="158" y="5672"/>
                    <a:pt x="1" y="5829"/>
                    <a:pt x="1" y="6018"/>
                  </a:cubicBezTo>
                  <a:cubicBezTo>
                    <a:pt x="1" y="6239"/>
                    <a:pt x="158" y="6396"/>
                    <a:pt x="347" y="6396"/>
                  </a:cubicBezTo>
                  <a:lnTo>
                    <a:pt x="1418" y="6396"/>
                  </a:lnTo>
                  <a:lnTo>
                    <a:pt x="1418" y="7090"/>
                  </a:lnTo>
                  <a:lnTo>
                    <a:pt x="347" y="7090"/>
                  </a:lnTo>
                  <a:cubicBezTo>
                    <a:pt x="158" y="7090"/>
                    <a:pt x="1" y="7247"/>
                    <a:pt x="1" y="7436"/>
                  </a:cubicBezTo>
                  <a:cubicBezTo>
                    <a:pt x="1" y="7657"/>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50"/>
                    <a:pt x="2458" y="10650"/>
                  </a:cubicBezTo>
                  <a:lnTo>
                    <a:pt x="2836" y="10650"/>
                  </a:lnTo>
                  <a:lnTo>
                    <a:pt x="2836" y="11689"/>
                  </a:lnTo>
                  <a:cubicBezTo>
                    <a:pt x="2836" y="11910"/>
                    <a:pt x="2994" y="12067"/>
                    <a:pt x="3183" y="12067"/>
                  </a:cubicBezTo>
                  <a:cubicBezTo>
                    <a:pt x="3372" y="12067"/>
                    <a:pt x="3529" y="11910"/>
                    <a:pt x="3529" y="11689"/>
                  </a:cubicBezTo>
                  <a:lnTo>
                    <a:pt x="3529" y="10555"/>
                  </a:lnTo>
                  <a:lnTo>
                    <a:pt x="4254" y="10555"/>
                  </a:lnTo>
                  <a:lnTo>
                    <a:pt x="4254" y="11626"/>
                  </a:lnTo>
                  <a:cubicBezTo>
                    <a:pt x="4254" y="11815"/>
                    <a:pt x="4411" y="11973"/>
                    <a:pt x="4600" y="11973"/>
                  </a:cubicBezTo>
                  <a:cubicBezTo>
                    <a:pt x="4789" y="11973"/>
                    <a:pt x="4947" y="11815"/>
                    <a:pt x="4947" y="11626"/>
                  </a:cubicBezTo>
                  <a:lnTo>
                    <a:pt x="4947" y="10555"/>
                  </a:lnTo>
                  <a:lnTo>
                    <a:pt x="5671" y="10555"/>
                  </a:lnTo>
                  <a:lnTo>
                    <a:pt x="5671" y="11626"/>
                  </a:lnTo>
                  <a:cubicBezTo>
                    <a:pt x="5671" y="11815"/>
                    <a:pt x="5829" y="11973"/>
                    <a:pt x="6018" y="11973"/>
                  </a:cubicBezTo>
                  <a:cubicBezTo>
                    <a:pt x="6207" y="11973"/>
                    <a:pt x="6365" y="11815"/>
                    <a:pt x="6365" y="11626"/>
                  </a:cubicBezTo>
                  <a:lnTo>
                    <a:pt x="6365" y="10555"/>
                  </a:lnTo>
                  <a:lnTo>
                    <a:pt x="7089" y="10555"/>
                  </a:lnTo>
                  <a:lnTo>
                    <a:pt x="7089" y="11626"/>
                  </a:lnTo>
                  <a:cubicBezTo>
                    <a:pt x="7089" y="11815"/>
                    <a:pt x="7247" y="11973"/>
                    <a:pt x="7436" y="11973"/>
                  </a:cubicBezTo>
                  <a:cubicBezTo>
                    <a:pt x="7625" y="11973"/>
                    <a:pt x="7782" y="11815"/>
                    <a:pt x="7782" y="11626"/>
                  </a:cubicBezTo>
                  <a:lnTo>
                    <a:pt x="7782" y="10555"/>
                  </a:lnTo>
                  <a:lnTo>
                    <a:pt x="8507" y="10555"/>
                  </a:lnTo>
                  <a:lnTo>
                    <a:pt x="8507" y="11626"/>
                  </a:lnTo>
                  <a:cubicBezTo>
                    <a:pt x="8507" y="11815"/>
                    <a:pt x="8664" y="11973"/>
                    <a:pt x="8853" y="11973"/>
                  </a:cubicBezTo>
                  <a:cubicBezTo>
                    <a:pt x="9042" y="11973"/>
                    <a:pt x="9200" y="11815"/>
                    <a:pt x="9200" y="11626"/>
                  </a:cubicBezTo>
                  <a:lnTo>
                    <a:pt x="9200" y="10555"/>
                  </a:lnTo>
                  <a:lnTo>
                    <a:pt x="9547" y="10555"/>
                  </a:lnTo>
                  <a:cubicBezTo>
                    <a:pt x="10145" y="10555"/>
                    <a:pt x="10618" y="10082"/>
                    <a:pt x="10618" y="9484"/>
                  </a:cubicBezTo>
                  <a:lnTo>
                    <a:pt x="10618" y="9137"/>
                  </a:lnTo>
                  <a:lnTo>
                    <a:pt x="11689" y="9137"/>
                  </a:lnTo>
                  <a:cubicBezTo>
                    <a:pt x="11878" y="9137"/>
                    <a:pt x="12035" y="8980"/>
                    <a:pt x="12035" y="8791"/>
                  </a:cubicBezTo>
                  <a:cubicBezTo>
                    <a:pt x="12035" y="8602"/>
                    <a:pt x="11878" y="8444"/>
                    <a:pt x="11689" y="8444"/>
                  </a:cubicBezTo>
                  <a:lnTo>
                    <a:pt x="10618" y="8444"/>
                  </a:lnTo>
                  <a:lnTo>
                    <a:pt x="10618" y="7720"/>
                  </a:lnTo>
                  <a:lnTo>
                    <a:pt x="11689" y="7720"/>
                  </a:lnTo>
                  <a:cubicBezTo>
                    <a:pt x="11878" y="7720"/>
                    <a:pt x="12035" y="7562"/>
                    <a:pt x="12035" y="7373"/>
                  </a:cubicBezTo>
                  <a:cubicBezTo>
                    <a:pt x="12035" y="7153"/>
                    <a:pt x="11878" y="6995"/>
                    <a:pt x="11689" y="6995"/>
                  </a:cubicBezTo>
                  <a:lnTo>
                    <a:pt x="10618" y="6995"/>
                  </a:lnTo>
                  <a:lnTo>
                    <a:pt x="10618" y="6302"/>
                  </a:lnTo>
                  <a:lnTo>
                    <a:pt x="11689" y="6302"/>
                  </a:lnTo>
                  <a:cubicBezTo>
                    <a:pt x="11878" y="6302"/>
                    <a:pt x="12035" y="6144"/>
                    <a:pt x="12035" y="5955"/>
                  </a:cubicBezTo>
                  <a:cubicBezTo>
                    <a:pt x="12035" y="5735"/>
                    <a:pt x="11878" y="5577"/>
                    <a:pt x="11689" y="5577"/>
                  </a:cubicBezTo>
                  <a:lnTo>
                    <a:pt x="10618" y="5577"/>
                  </a:lnTo>
                  <a:lnTo>
                    <a:pt x="10618" y="4884"/>
                  </a:lnTo>
                  <a:lnTo>
                    <a:pt x="11689" y="4884"/>
                  </a:lnTo>
                  <a:lnTo>
                    <a:pt x="11689" y="4979"/>
                  </a:lnTo>
                  <a:cubicBezTo>
                    <a:pt x="11878" y="4979"/>
                    <a:pt x="12035" y="4821"/>
                    <a:pt x="12035" y="4601"/>
                  </a:cubicBezTo>
                  <a:cubicBezTo>
                    <a:pt x="12035" y="4412"/>
                    <a:pt x="11878" y="4254"/>
                    <a:pt x="11689" y="4254"/>
                  </a:cubicBezTo>
                  <a:lnTo>
                    <a:pt x="10618" y="4254"/>
                  </a:lnTo>
                  <a:lnTo>
                    <a:pt x="10618" y="3529"/>
                  </a:lnTo>
                  <a:lnTo>
                    <a:pt x="11689" y="3529"/>
                  </a:lnTo>
                  <a:cubicBezTo>
                    <a:pt x="11878" y="3529"/>
                    <a:pt x="12035" y="3372"/>
                    <a:pt x="12035" y="3183"/>
                  </a:cubicBezTo>
                  <a:cubicBezTo>
                    <a:pt x="12035" y="2994"/>
                    <a:pt x="11878" y="2836"/>
                    <a:pt x="11689" y="2836"/>
                  </a:cubicBezTo>
                  <a:lnTo>
                    <a:pt x="10618" y="2836"/>
                  </a:lnTo>
                  <a:lnTo>
                    <a:pt x="10618" y="2490"/>
                  </a:lnTo>
                  <a:cubicBezTo>
                    <a:pt x="10618" y="1891"/>
                    <a:pt x="10145" y="1419"/>
                    <a:pt x="9547" y="1419"/>
                  </a:cubicBezTo>
                  <a:lnTo>
                    <a:pt x="9200" y="1419"/>
                  </a:lnTo>
                  <a:lnTo>
                    <a:pt x="9200" y="347"/>
                  </a:lnTo>
                  <a:cubicBezTo>
                    <a:pt x="9200" y="158"/>
                    <a:pt x="9042" y="1"/>
                    <a:pt x="8853" y="1"/>
                  </a:cubicBezTo>
                  <a:cubicBezTo>
                    <a:pt x="8664" y="1"/>
                    <a:pt x="8507" y="158"/>
                    <a:pt x="8507" y="347"/>
                  </a:cubicBezTo>
                  <a:lnTo>
                    <a:pt x="8507" y="1419"/>
                  </a:lnTo>
                  <a:lnTo>
                    <a:pt x="7782" y="1419"/>
                  </a:lnTo>
                  <a:lnTo>
                    <a:pt x="7782" y="347"/>
                  </a:lnTo>
                  <a:cubicBezTo>
                    <a:pt x="7782" y="158"/>
                    <a:pt x="7625" y="1"/>
                    <a:pt x="7436" y="1"/>
                  </a:cubicBezTo>
                  <a:cubicBezTo>
                    <a:pt x="7247" y="1"/>
                    <a:pt x="7089" y="158"/>
                    <a:pt x="7089" y="347"/>
                  </a:cubicBezTo>
                  <a:lnTo>
                    <a:pt x="7089" y="1419"/>
                  </a:lnTo>
                  <a:lnTo>
                    <a:pt x="6365" y="1419"/>
                  </a:lnTo>
                  <a:lnTo>
                    <a:pt x="6365" y="347"/>
                  </a:lnTo>
                  <a:cubicBezTo>
                    <a:pt x="6365" y="158"/>
                    <a:pt x="6207" y="1"/>
                    <a:pt x="6018" y="1"/>
                  </a:cubicBezTo>
                  <a:cubicBezTo>
                    <a:pt x="5829" y="1"/>
                    <a:pt x="5671" y="158"/>
                    <a:pt x="5671" y="347"/>
                  </a:cubicBezTo>
                  <a:lnTo>
                    <a:pt x="5671" y="1419"/>
                  </a:lnTo>
                  <a:lnTo>
                    <a:pt x="4947" y="1419"/>
                  </a:lnTo>
                  <a:lnTo>
                    <a:pt x="4947" y="347"/>
                  </a:lnTo>
                  <a:cubicBezTo>
                    <a:pt x="4947" y="158"/>
                    <a:pt x="4789" y="1"/>
                    <a:pt x="4600" y="1"/>
                  </a:cubicBezTo>
                  <a:cubicBezTo>
                    <a:pt x="4411" y="1"/>
                    <a:pt x="4254" y="158"/>
                    <a:pt x="4254" y="347"/>
                  </a:cubicBezTo>
                  <a:lnTo>
                    <a:pt x="4254" y="1419"/>
                  </a:lnTo>
                  <a:lnTo>
                    <a:pt x="3529" y="1419"/>
                  </a:lnTo>
                  <a:lnTo>
                    <a:pt x="3529" y="347"/>
                  </a:lnTo>
                  <a:cubicBezTo>
                    <a:pt x="3529" y="158"/>
                    <a:pt x="3372" y="1"/>
                    <a:pt x="318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49"/>
            <p:cNvSpPr/>
            <p:nvPr/>
          </p:nvSpPr>
          <p:spPr>
            <a:xfrm>
              <a:off x="-44455600" y="2053725"/>
              <a:ext cx="17350" cy="18125"/>
            </a:xfrm>
            <a:custGeom>
              <a:rect b="b" l="l" r="r" t="t"/>
              <a:pathLst>
                <a:path extrusionOk="0" h="725" w="694">
                  <a:moveTo>
                    <a:pt x="347" y="0"/>
                  </a:moveTo>
                  <a:cubicBezTo>
                    <a:pt x="158" y="0"/>
                    <a:pt x="0" y="158"/>
                    <a:pt x="0" y="347"/>
                  </a:cubicBezTo>
                  <a:cubicBezTo>
                    <a:pt x="0" y="567"/>
                    <a:pt x="158" y="725"/>
                    <a:pt x="347" y="725"/>
                  </a:cubicBezTo>
                  <a:cubicBezTo>
                    <a:pt x="536" y="725"/>
                    <a:pt x="693" y="567"/>
                    <a:pt x="693" y="347"/>
                  </a:cubicBezTo>
                  <a:cubicBezTo>
                    <a:pt x="693" y="158"/>
                    <a:pt x="536" y="0"/>
                    <a:pt x="34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49"/>
            <p:cNvSpPr/>
            <p:nvPr/>
          </p:nvSpPr>
          <p:spPr>
            <a:xfrm>
              <a:off x="-44455600" y="219470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49"/>
            <p:cNvSpPr/>
            <p:nvPr/>
          </p:nvSpPr>
          <p:spPr>
            <a:xfrm>
              <a:off x="-44314625" y="219470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4" y="536"/>
                    <a:pt x="694" y="347"/>
                  </a:cubicBezTo>
                  <a:cubicBezTo>
                    <a:pt x="694" y="158"/>
                    <a:pt x="536" y="1"/>
                    <a:pt x="34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49"/>
            <p:cNvSpPr/>
            <p:nvPr/>
          </p:nvSpPr>
          <p:spPr>
            <a:xfrm>
              <a:off x="-44314625" y="2053725"/>
              <a:ext cx="17350" cy="18125"/>
            </a:xfrm>
            <a:custGeom>
              <a:rect b="b" l="l" r="r" t="t"/>
              <a:pathLst>
                <a:path extrusionOk="0" h="725" w="694">
                  <a:moveTo>
                    <a:pt x="347" y="0"/>
                  </a:moveTo>
                  <a:cubicBezTo>
                    <a:pt x="158" y="0"/>
                    <a:pt x="0" y="158"/>
                    <a:pt x="0" y="347"/>
                  </a:cubicBezTo>
                  <a:cubicBezTo>
                    <a:pt x="0" y="536"/>
                    <a:pt x="158" y="725"/>
                    <a:pt x="347" y="725"/>
                  </a:cubicBezTo>
                  <a:cubicBezTo>
                    <a:pt x="536" y="725"/>
                    <a:pt x="694" y="536"/>
                    <a:pt x="694" y="347"/>
                  </a:cubicBezTo>
                  <a:cubicBezTo>
                    <a:pt x="694" y="158"/>
                    <a:pt x="536" y="0"/>
                    <a:pt x="34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49"/>
            <p:cNvSpPr/>
            <p:nvPr/>
          </p:nvSpPr>
          <p:spPr>
            <a:xfrm>
              <a:off x="-44447725" y="2062375"/>
              <a:ext cx="143350" cy="140225"/>
            </a:xfrm>
            <a:custGeom>
              <a:rect b="b" l="l" r="r" t="t"/>
              <a:pathLst>
                <a:path extrusionOk="0" h="5609" w="5734">
                  <a:moveTo>
                    <a:pt x="3182" y="757"/>
                  </a:moveTo>
                  <a:lnTo>
                    <a:pt x="3182" y="883"/>
                  </a:lnTo>
                  <a:cubicBezTo>
                    <a:pt x="3182" y="1041"/>
                    <a:pt x="3277" y="1167"/>
                    <a:pt x="3434" y="1198"/>
                  </a:cubicBezTo>
                  <a:cubicBezTo>
                    <a:pt x="3623" y="1261"/>
                    <a:pt x="3812" y="1387"/>
                    <a:pt x="3970" y="1513"/>
                  </a:cubicBezTo>
                  <a:cubicBezTo>
                    <a:pt x="4049" y="1553"/>
                    <a:pt x="4142" y="1593"/>
                    <a:pt x="4231" y="1593"/>
                  </a:cubicBezTo>
                  <a:cubicBezTo>
                    <a:pt x="4282" y="1593"/>
                    <a:pt x="4333" y="1579"/>
                    <a:pt x="4379" y="1545"/>
                  </a:cubicBezTo>
                  <a:lnTo>
                    <a:pt x="4505" y="1482"/>
                  </a:lnTo>
                  <a:lnTo>
                    <a:pt x="4852" y="2049"/>
                  </a:lnTo>
                  <a:lnTo>
                    <a:pt x="4726" y="2143"/>
                  </a:lnTo>
                  <a:cubicBezTo>
                    <a:pt x="4600" y="2206"/>
                    <a:pt x="4537" y="2364"/>
                    <a:pt x="4568" y="2490"/>
                  </a:cubicBezTo>
                  <a:cubicBezTo>
                    <a:pt x="4600" y="2710"/>
                    <a:pt x="4600" y="2899"/>
                    <a:pt x="4568" y="3120"/>
                  </a:cubicBezTo>
                  <a:cubicBezTo>
                    <a:pt x="4537" y="3277"/>
                    <a:pt x="4600" y="3403"/>
                    <a:pt x="4726" y="3466"/>
                  </a:cubicBezTo>
                  <a:lnTo>
                    <a:pt x="4852" y="3561"/>
                  </a:lnTo>
                  <a:lnTo>
                    <a:pt x="4505" y="4128"/>
                  </a:lnTo>
                  <a:lnTo>
                    <a:pt x="4379" y="4065"/>
                  </a:lnTo>
                  <a:cubicBezTo>
                    <a:pt x="4323" y="4037"/>
                    <a:pt x="4260" y="4021"/>
                    <a:pt x="4196" y="4021"/>
                  </a:cubicBezTo>
                  <a:cubicBezTo>
                    <a:pt x="4118" y="4021"/>
                    <a:pt x="4039" y="4044"/>
                    <a:pt x="3970" y="4097"/>
                  </a:cubicBezTo>
                  <a:cubicBezTo>
                    <a:pt x="3812" y="4254"/>
                    <a:pt x="3623" y="4349"/>
                    <a:pt x="3434" y="4412"/>
                  </a:cubicBezTo>
                  <a:cubicBezTo>
                    <a:pt x="3277" y="4475"/>
                    <a:pt x="3182" y="4632"/>
                    <a:pt x="3182" y="4727"/>
                  </a:cubicBezTo>
                  <a:lnTo>
                    <a:pt x="3182" y="4853"/>
                  </a:lnTo>
                  <a:lnTo>
                    <a:pt x="2489" y="4853"/>
                  </a:lnTo>
                  <a:lnTo>
                    <a:pt x="2489" y="4727"/>
                  </a:lnTo>
                  <a:cubicBezTo>
                    <a:pt x="2489" y="4569"/>
                    <a:pt x="2394" y="4475"/>
                    <a:pt x="2237" y="4412"/>
                  </a:cubicBezTo>
                  <a:cubicBezTo>
                    <a:pt x="2048" y="4349"/>
                    <a:pt x="1859" y="4223"/>
                    <a:pt x="1701" y="4097"/>
                  </a:cubicBezTo>
                  <a:cubicBezTo>
                    <a:pt x="1622" y="4057"/>
                    <a:pt x="1529" y="4017"/>
                    <a:pt x="1440" y="4017"/>
                  </a:cubicBezTo>
                  <a:cubicBezTo>
                    <a:pt x="1389" y="4017"/>
                    <a:pt x="1338" y="4030"/>
                    <a:pt x="1292" y="4065"/>
                  </a:cubicBezTo>
                  <a:lnTo>
                    <a:pt x="1166" y="4128"/>
                  </a:lnTo>
                  <a:lnTo>
                    <a:pt x="819" y="3561"/>
                  </a:lnTo>
                  <a:lnTo>
                    <a:pt x="945" y="3466"/>
                  </a:lnTo>
                  <a:cubicBezTo>
                    <a:pt x="1071" y="3403"/>
                    <a:pt x="1134" y="3246"/>
                    <a:pt x="1103" y="3120"/>
                  </a:cubicBezTo>
                  <a:cubicBezTo>
                    <a:pt x="1071" y="2899"/>
                    <a:pt x="1071" y="2710"/>
                    <a:pt x="1103" y="2490"/>
                  </a:cubicBezTo>
                  <a:cubicBezTo>
                    <a:pt x="1134" y="2332"/>
                    <a:pt x="1071" y="2206"/>
                    <a:pt x="945" y="2143"/>
                  </a:cubicBezTo>
                  <a:lnTo>
                    <a:pt x="819" y="2049"/>
                  </a:lnTo>
                  <a:lnTo>
                    <a:pt x="1166" y="1482"/>
                  </a:lnTo>
                  <a:lnTo>
                    <a:pt x="1292" y="1545"/>
                  </a:lnTo>
                  <a:cubicBezTo>
                    <a:pt x="1350" y="1589"/>
                    <a:pt x="1416" y="1612"/>
                    <a:pt x="1481" y="1612"/>
                  </a:cubicBezTo>
                  <a:cubicBezTo>
                    <a:pt x="1557" y="1612"/>
                    <a:pt x="1634" y="1581"/>
                    <a:pt x="1701" y="1513"/>
                  </a:cubicBezTo>
                  <a:cubicBezTo>
                    <a:pt x="1859" y="1356"/>
                    <a:pt x="2048" y="1261"/>
                    <a:pt x="2237" y="1198"/>
                  </a:cubicBezTo>
                  <a:cubicBezTo>
                    <a:pt x="2394" y="1167"/>
                    <a:pt x="2489" y="1009"/>
                    <a:pt x="2489" y="883"/>
                  </a:cubicBezTo>
                  <a:lnTo>
                    <a:pt x="2489" y="757"/>
                  </a:lnTo>
                  <a:close/>
                  <a:moveTo>
                    <a:pt x="2174" y="1"/>
                  </a:moveTo>
                  <a:cubicBezTo>
                    <a:pt x="1953" y="1"/>
                    <a:pt x="1796" y="158"/>
                    <a:pt x="1796" y="347"/>
                  </a:cubicBezTo>
                  <a:lnTo>
                    <a:pt x="1796" y="599"/>
                  </a:lnTo>
                  <a:cubicBezTo>
                    <a:pt x="1701" y="631"/>
                    <a:pt x="1575" y="726"/>
                    <a:pt x="1481" y="789"/>
                  </a:cubicBezTo>
                  <a:lnTo>
                    <a:pt x="1292" y="663"/>
                  </a:lnTo>
                  <a:cubicBezTo>
                    <a:pt x="1242" y="643"/>
                    <a:pt x="1186" y="632"/>
                    <a:pt x="1129" y="632"/>
                  </a:cubicBezTo>
                  <a:cubicBezTo>
                    <a:pt x="1007" y="632"/>
                    <a:pt x="884" y="681"/>
                    <a:pt x="819" y="789"/>
                  </a:cubicBezTo>
                  <a:lnTo>
                    <a:pt x="126" y="2017"/>
                  </a:lnTo>
                  <a:cubicBezTo>
                    <a:pt x="32" y="2175"/>
                    <a:pt x="63" y="2395"/>
                    <a:pt x="221" y="2490"/>
                  </a:cubicBezTo>
                  <a:lnTo>
                    <a:pt x="441" y="2616"/>
                  </a:lnTo>
                  <a:lnTo>
                    <a:pt x="441" y="2994"/>
                  </a:lnTo>
                  <a:lnTo>
                    <a:pt x="221" y="3120"/>
                  </a:lnTo>
                  <a:cubicBezTo>
                    <a:pt x="95" y="3183"/>
                    <a:pt x="0" y="3435"/>
                    <a:pt x="126" y="3592"/>
                  </a:cubicBezTo>
                  <a:lnTo>
                    <a:pt x="819" y="4821"/>
                  </a:lnTo>
                  <a:cubicBezTo>
                    <a:pt x="879" y="4921"/>
                    <a:pt x="989" y="4983"/>
                    <a:pt x="1102" y="4983"/>
                  </a:cubicBezTo>
                  <a:cubicBezTo>
                    <a:pt x="1168" y="4983"/>
                    <a:pt x="1234" y="4962"/>
                    <a:pt x="1292" y="4916"/>
                  </a:cubicBezTo>
                  <a:lnTo>
                    <a:pt x="1481" y="4821"/>
                  </a:lnTo>
                  <a:cubicBezTo>
                    <a:pt x="1607" y="4884"/>
                    <a:pt x="1733" y="4979"/>
                    <a:pt x="1796" y="5010"/>
                  </a:cubicBezTo>
                  <a:lnTo>
                    <a:pt x="1796" y="5231"/>
                  </a:lnTo>
                  <a:cubicBezTo>
                    <a:pt x="1796" y="5451"/>
                    <a:pt x="1953" y="5609"/>
                    <a:pt x="2174" y="5609"/>
                  </a:cubicBezTo>
                  <a:lnTo>
                    <a:pt x="3592" y="5609"/>
                  </a:lnTo>
                  <a:cubicBezTo>
                    <a:pt x="3781" y="5609"/>
                    <a:pt x="3938" y="5451"/>
                    <a:pt x="3938" y="5231"/>
                  </a:cubicBezTo>
                  <a:lnTo>
                    <a:pt x="3938" y="5010"/>
                  </a:lnTo>
                  <a:cubicBezTo>
                    <a:pt x="4064" y="4979"/>
                    <a:pt x="4159" y="4884"/>
                    <a:pt x="4253" y="4821"/>
                  </a:cubicBezTo>
                  <a:lnTo>
                    <a:pt x="4442" y="4916"/>
                  </a:lnTo>
                  <a:cubicBezTo>
                    <a:pt x="4501" y="4951"/>
                    <a:pt x="4574" y="4969"/>
                    <a:pt x="4644" y="4969"/>
                  </a:cubicBezTo>
                  <a:cubicBezTo>
                    <a:pt x="4762" y="4969"/>
                    <a:pt x="4875" y="4920"/>
                    <a:pt x="4915" y="4821"/>
                  </a:cubicBezTo>
                  <a:lnTo>
                    <a:pt x="5639" y="3592"/>
                  </a:lnTo>
                  <a:cubicBezTo>
                    <a:pt x="5702" y="3435"/>
                    <a:pt x="5671" y="3246"/>
                    <a:pt x="5513" y="3120"/>
                  </a:cubicBezTo>
                  <a:lnTo>
                    <a:pt x="5324" y="2994"/>
                  </a:lnTo>
                  <a:lnTo>
                    <a:pt x="5324" y="2616"/>
                  </a:lnTo>
                  <a:lnTo>
                    <a:pt x="5513" y="2490"/>
                  </a:lnTo>
                  <a:cubicBezTo>
                    <a:pt x="5671" y="2395"/>
                    <a:pt x="5734" y="2175"/>
                    <a:pt x="5639" y="2017"/>
                  </a:cubicBezTo>
                  <a:lnTo>
                    <a:pt x="4915" y="789"/>
                  </a:lnTo>
                  <a:cubicBezTo>
                    <a:pt x="4872" y="681"/>
                    <a:pt x="4742" y="618"/>
                    <a:pt x="4614" y="618"/>
                  </a:cubicBezTo>
                  <a:cubicBezTo>
                    <a:pt x="4553" y="618"/>
                    <a:pt x="4493" y="632"/>
                    <a:pt x="4442" y="663"/>
                  </a:cubicBezTo>
                  <a:lnTo>
                    <a:pt x="4253" y="789"/>
                  </a:lnTo>
                  <a:cubicBezTo>
                    <a:pt x="4127" y="726"/>
                    <a:pt x="4001" y="631"/>
                    <a:pt x="3938" y="599"/>
                  </a:cubicBezTo>
                  <a:lnTo>
                    <a:pt x="3938" y="347"/>
                  </a:lnTo>
                  <a:cubicBezTo>
                    <a:pt x="3938" y="158"/>
                    <a:pt x="3781" y="1"/>
                    <a:pt x="359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49"/>
            <p:cNvSpPr/>
            <p:nvPr/>
          </p:nvSpPr>
          <p:spPr>
            <a:xfrm>
              <a:off x="-44403625" y="2107275"/>
              <a:ext cx="53575" cy="52800"/>
            </a:xfrm>
            <a:custGeom>
              <a:rect b="b" l="l" r="r" t="t"/>
              <a:pathLst>
                <a:path extrusionOk="0" h="2112" w="2143">
                  <a:moveTo>
                    <a:pt x="1072" y="662"/>
                  </a:moveTo>
                  <a:cubicBezTo>
                    <a:pt x="1261" y="662"/>
                    <a:pt x="1418" y="820"/>
                    <a:pt x="1418" y="1009"/>
                  </a:cubicBezTo>
                  <a:cubicBezTo>
                    <a:pt x="1418" y="1198"/>
                    <a:pt x="1261" y="1355"/>
                    <a:pt x="1072" y="1355"/>
                  </a:cubicBezTo>
                  <a:cubicBezTo>
                    <a:pt x="882" y="1355"/>
                    <a:pt x="725" y="1198"/>
                    <a:pt x="725" y="1009"/>
                  </a:cubicBezTo>
                  <a:cubicBezTo>
                    <a:pt x="725" y="820"/>
                    <a:pt x="882" y="662"/>
                    <a:pt x="1072" y="662"/>
                  </a:cubicBezTo>
                  <a:close/>
                  <a:moveTo>
                    <a:pt x="1072" y="1"/>
                  </a:moveTo>
                  <a:cubicBezTo>
                    <a:pt x="473" y="1"/>
                    <a:pt x="0" y="473"/>
                    <a:pt x="0" y="1040"/>
                  </a:cubicBezTo>
                  <a:cubicBezTo>
                    <a:pt x="0" y="1639"/>
                    <a:pt x="473" y="2112"/>
                    <a:pt x="1072" y="2112"/>
                  </a:cubicBezTo>
                  <a:cubicBezTo>
                    <a:pt x="1670" y="2112"/>
                    <a:pt x="2143" y="1639"/>
                    <a:pt x="2143" y="1040"/>
                  </a:cubicBezTo>
                  <a:cubicBezTo>
                    <a:pt x="2143" y="473"/>
                    <a:pt x="1670" y="1"/>
                    <a:pt x="107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44" name="Google Shape;1344;p49"/>
          <p:cNvSpPr txBox="1"/>
          <p:nvPr/>
        </p:nvSpPr>
        <p:spPr>
          <a:xfrm>
            <a:off x="586850" y="1257750"/>
            <a:ext cx="7762500" cy="39687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1000"/>
              </a:spcBef>
              <a:spcAft>
                <a:spcPts val="0"/>
              </a:spcAft>
              <a:buNone/>
            </a:pPr>
            <a:r>
              <a:rPr lang="en" sz="1250">
                <a:solidFill>
                  <a:srgbClr val="333333"/>
                </a:solidFill>
                <a:highlight>
                  <a:srgbClr val="FFFFFF"/>
                </a:highlight>
                <a:latin typeface="Montserrat"/>
                <a:ea typeface="Montserrat"/>
                <a:cs typeface="Montserrat"/>
                <a:sym typeface="Montserrat"/>
              </a:rPr>
              <a:t>The value of machine learning in healthcare is its ability to process huge </a:t>
            </a:r>
            <a:r>
              <a:rPr lang="en" sz="1250">
                <a:solidFill>
                  <a:srgbClr val="333333"/>
                </a:solidFill>
                <a:highlight>
                  <a:srgbClr val="FFFFFF"/>
                </a:highlight>
                <a:latin typeface="Montserrat"/>
                <a:ea typeface="Montserrat"/>
                <a:cs typeface="Montserrat"/>
                <a:sym typeface="Montserrat"/>
              </a:rPr>
              <a:t>data sets</a:t>
            </a:r>
            <a:r>
              <a:rPr lang="en" sz="1250">
                <a:solidFill>
                  <a:srgbClr val="333333"/>
                </a:solidFill>
                <a:highlight>
                  <a:srgbClr val="FFFFFF"/>
                </a:highlight>
                <a:latin typeface="Montserrat"/>
                <a:ea typeface="Montserrat"/>
                <a:cs typeface="Montserrat"/>
                <a:sym typeface="Montserrat"/>
              </a:rPr>
              <a:t> beyond the scope of human capability, and then reliably convert analysis of that data into clinical insights that aid physicians in planning and providing care, ultimately leading to better outcomes, lower costs of care, and increased patient satisfaction. </a:t>
            </a:r>
            <a:endParaRPr sz="1250">
              <a:solidFill>
                <a:srgbClr val="333333"/>
              </a:solidFill>
              <a:highlight>
                <a:srgbClr val="FFFFFF"/>
              </a:highlight>
              <a:latin typeface="Montserrat"/>
              <a:ea typeface="Montserrat"/>
              <a:cs typeface="Montserrat"/>
              <a:sym typeface="Montserrat"/>
            </a:endParaRPr>
          </a:p>
          <a:p>
            <a:pPr indent="0" lvl="0" marL="0" rtl="0" algn="l">
              <a:lnSpc>
                <a:spcPct val="90000"/>
              </a:lnSpc>
              <a:spcBef>
                <a:spcPts val="1000"/>
              </a:spcBef>
              <a:spcAft>
                <a:spcPts val="0"/>
              </a:spcAft>
              <a:buNone/>
            </a:pPr>
            <a:r>
              <a:rPr lang="en" sz="1250">
                <a:solidFill>
                  <a:srgbClr val="333333"/>
                </a:solidFill>
                <a:highlight>
                  <a:srgbClr val="FFFFFF"/>
                </a:highlight>
                <a:latin typeface="Montserrat"/>
                <a:ea typeface="Montserrat"/>
                <a:cs typeface="Montserrat"/>
                <a:sym typeface="Montserrat"/>
              </a:rPr>
              <a:t>So, by the use of machine learning, we firstly want to predict patient’s disease and then cluster the same diseased people into the same group.</a:t>
            </a:r>
            <a:r>
              <a:rPr lang="en" sz="1250">
                <a:solidFill>
                  <a:srgbClr val="333333"/>
                </a:solidFill>
                <a:highlight>
                  <a:srgbClr val="FCFCFC"/>
                </a:highlight>
                <a:latin typeface="Montserrat"/>
                <a:ea typeface="Montserrat"/>
                <a:cs typeface="Montserrat"/>
                <a:sym typeface="Montserrat"/>
              </a:rPr>
              <a:t> For that, </a:t>
            </a:r>
            <a:r>
              <a:rPr lang="en" sz="1250">
                <a:solidFill>
                  <a:srgbClr val="353535"/>
                </a:solidFill>
                <a:latin typeface="Montserrat"/>
                <a:ea typeface="Montserrat"/>
                <a:cs typeface="Montserrat"/>
                <a:sym typeface="Montserrat"/>
              </a:rPr>
              <a:t>K-Nearest Neighbor (KNN) machine learning algorithm is used for fast classification of big data and accurate prediction of disease. Because medical data is increasing day by day so usage of that for predicting correct disease is crucial task but processing big data is very crucial in general so data mining plays very important role and classification of large dataset using machine learning becomes so easy.</a:t>
            </a:r>
            <a:r>
              <a:rPr lang="en" sz="1250">
                <a:highlight>
                  <a:srgbClr val="FFFFFF"/>
                </a:highlight>
                <a:latin typeface="Montserrat"/>
                <a:ea typeface="Montserrat"/>
                <a:cs typeface="Montserrat"/>
                <a:sym typeface="Montserrat"/>
              </a:rPr>
              <a:t> </a:t>
            </a:r>
            <a:r>
              <a:rPr lang="en" sz="1250">
                <a:solidFill>
                  <a:srgbClr val="333333"/>
                </a:solidFill>
                <a:highlight>
                  <a:srgbClr val="FCFCFC"/>
                </a:highlight>
                <a:latin typeface="Montserrat"/>
                <a:ea typeface="Montserrat"/>
                <a:cs typeface="Montserrat"/>
                <a:sym typeface="Montserrat"/>
              </a:rPr>
              <a:t>Clustering is an unsupervised machine learning technique that groups observations (e.g.</a:t>
            </a:r>
            <a:r>
              <a:rPr i="1" lang="en" sz="1250">
                <a:solidFill>
                  <a:srgbClr val="333333"/>
                </a:solidFill>
                <a:highlight>
                  <a:srgbClr val="FCFCFC"/>
                </a:highlight>
                <a:latin typeface="Montserrat"/>
                <a:ea typeface="Montserrat"/>
                <a:cs typeface="Montserrat"/>
                <a:sym typeface="Montserrat"/>
              </a:rPr>
              <a:t>,</a:t>
            </a:r>
            <a:r>
              <a:rPr lang="en" sz="1250">
                <a:solidFill>
                  <a:srgbClr val="333333"/>
                </a:solidFill>
                <a:highlight>
                  <a:srgbClr val="FCFCFC"/>
                </a:highlight>
                <a:latin typeface="Montserrat"/>
                <a:ea typeface="Montserrat"/>
                <a:cs typeface="Montserrat"/>
                <a:sym typeface="Montserrat"/>
              </a:rPr>
              <a:t> patients) according to similarities among measured characteristics. There are a variety of approaches to clustering.We will be using, Density-based clustering algorithms, which identify areas of varied density within a dataset and group together observations that make up areas of high density. One popular density-based clustering algorithm is ordering points to identify the clustering structure (OPTICS), which is an extension of the earlier density-based spatial clustering of applications with noise (DBSCAN) algorithm.</a:t>
            </a:r>
            <a:r>
              <a:rPr lang="en" sz="1250">
                <a:solidFill>
                  <a:srgbClr val="353535"/>
                </a:solidFill>
                <a:latin typeface="Montserrat"/>
                <a:ea typeface="Montserrat"/>
                <a:cs typeface="Montserrat"/>
                <a:sym typeface="Montserrat"/>
              </a:rPr>
              <a:t> After patterning the patients ini same group, we will allocate the best doctors according to their specialization rated upon feedback by the users only.</a:t>
            </a:r>
            <a:endParaRPr sz="1250">
              <a:latin typeface="Montserrat"/>
              <a:ea typeface="Montserrat"/>
              <a:cs typeface="Montserrat"/>
              <a:sym typeface="Montserrat"/>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8" name="Shape 1348"/>
        <p:cNvGrpSpPr/>
        <p:nvPr/>
      </p:nvGrpSpPr>
      <p:grpSpPr>
        <a:xfrm>
          <a:off x="0" y="0"/>
          <a:ext cx="0" cy="0"/>
          <a:chOff x="0" y="0"/>
          <a:chExt cx="0" cy="0"/>
        </a:xfrm>
      </p:grpSpPr>
      <p:sp>
        <p:nvSpPr>
          <p:cNvPr id="1349" name="Google Shape;1349;p50"/>
          <p:cNvSpPr txBox="1"/>
          <p:nvPr>
            <p:ph type="title"/>
          </p:nvPr>
        </p:nvSpPr>
        <p:spPr>
          <a:xfrm>
            <a:off x="724050" y="347825"/>
            <a:ext cx="7695900" cy="481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Web Development</a:t>
            </a:r>
            <a:endParaRPr/>
          </a:p>
        </p:txBody>
      </p:sp>
      <p:sp>
        <p:nvSpPr>
          <p:cNvPr id="1350" name="Google Shape;1350;p50"/>
          <p:cNvSpPr txBox="1"/>
          <p:nvPr/>
        </p:nvSpPr>
        <p:spPr>
          <a:xfrm>
            <a:off x="881950" y="1398650"/>
            <a:ext cx="6848400" cy="2986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Montserrat"/>
                <a:ea typeface="Montserrat"/>
                <a:cs typeface="Montserrat"/>
                <a:sym typeface="Montserrat"/>
              </a:rPr>
              <a:t>HTML,CSS,and Javascript are at the heart of Front End development by using this language we design all the Front End part and we design a feedback collector form which collects the feedback from the patient and store it into the database accordingly we can allocate the doctors.</a:t>
            </a:r>
            <a:endParaRPr>
              <a:latin typeface="Montserrat"/>
              <a:ea typeface="Montserrat"/>
              <a:cs typeface="Montserrat"/>
              <a:sym typeface="Montserrat"/>
            </a:endParaRPr>
          </a:p>
          <a:p>
            <a:pPr indent="0" lvl="0" marL="0" rtl="0" algn="l">
              <a:spcBef>
                <a:spcPts val="0"/>
              </a:spcBef>
              <a:spcAft>
                <a:spcPts val="0"/>
              </a:spcAft>
              <a:buNone/>
            </a:pPr>
            <a:r>
              <a:rPr lang="en">
                <a:latin typeface="Montserrat"/>
                <a:ea typeface="Montserrat"/>
                <a:cs typeface="Montserrat"/>
                <a:sym typeface="Montserrat"/>
              </a:rPr>
              <a:t>Our support system can be employed to help patients with chronic condition such as blindness and support them in the management of their conditions. Thus it, promotes patients’ personal responsibility and encourages their conditions. </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a:p>
            <a:pPr indent="0" lvl="0" marL="0" rtl="0" algn="l">
              <a:spcBef>
                <a:spcPts val="0"/>
              </a:spcBef>
              <a:spcAft>
                <a:spcPts val="0"/>
              </a:spcAft>
              <a:buNone/>
            </a:pPr>
            <a:r>
              <a:rPr lang="en">
                <a:latin typeface="Montserrat"/>
                <a:ea typeface="Montserrat"/>
                <a:cs typeface="Montserrat"/>
                <a:sym typeface="Montserrat"/>
              </a:rPr>
              <a:t>For the doctors, we have planned for a chatbox where they can connect with other doctors for suggestions. Also, a discussion forum is designed for exchange of views by medical professionals.</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4" name="Shape 1354"/>
        <p:cNvGrpSpPr/>
        <p:nvPr/>
      </p:nvGrpSpPr>
      <p:grpSpPr>
        <a:xfrm>
          <a:off x="0" y="0"/>
          <a:ext cx="0" cy="0"/>
          <a:chOff x="0" y="0"/>
          <a:chExt cx="0" cy="0"/>
        </a:xfrm>
      </p:grpSpPr>
      <p:sp>
        <p:nvSpPr>
          <p:cNvPr id="1355" name="Google Shape;1355;p51"/>
          <p:cNvSpPr/>
          <p:nvPr/>
        </p:nvSpPr>
        <p:spPr>
          <a:xfrm>
            <a:off x="5153150" y="2105825"/>
            <a:ext cx="2493000" cy="2477100"/>
          </a:xfrm>
          <a:prstGeom prst="roundRect">
            <a:avLst>
              <a:gd fmla="val 1666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Montserrat"/>
              <a:ea typeface="Montserrat"/>
              <a:cs typeface="Montserrat"/>
              <a:sym typeface="Montserrat"/>
            </a:endParaRPr>
          </a:p>
        </p:txBody>
      </p:sp>
      <p:sp>
        <p:nvSpPr>
          <p:cNvPr id="1356" name="Google Shape;1356;p51"/>
          <p:cNvSpPr/>
          <p:nvPr/>
        </p:nvSpPr>
        <p:spPr>
          <a:xfrm>
            <a:off x="2598150" y="2837525"/>
            <a:ext cx="2189400" cy="1745400"/>
          </a:xfrm>
          <a:prstGeom prst="roundRect">
            <a:avLst>
              <a:gd fmla="val 1666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Montserrat"/>
              <a:ea typeface="Montserrat"/>
              <a:cs typeface="Montserrat"/>
              <a:sym typeface="Montserrat"/>
            </a:endParaRPr>
          </a:p>
        </p:txBody>
      </p:sp>
      <p:sp>
        <p:nvSpPr>
          <p:cNvPr id="1357" name="Google Shape;1357;p51"/>
          <p:cNvSpPr txBox="1"/>
          <p:nvPr>
            <p:ph type="title"/>
          </p:nvPr>
        </p:nvSpPr>
        <p:spPr>
          <a:xfrm>
            <a:off x="718500" y="347223"/>
            <a:ext cx="7707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OUR PLANS</a:t>
            </a:r>
            <a:endParaRPr/>
          </a:p>
        </p:txBody>
      </p:sp>
      <p:sp>
        <p:nvSpPr>
          <p:cNvPr id="1358" name="Google Shape;1358;p51"/>
          <p:cNvSpPr txBox="1"/>
          <p:nvPr>
            <p:ph idx="4294967295" type="subTitle"/>
          </p:nvPr>
        </p:nvSpPr>
        <p:spPr>
          <a:xfrm>
            <a:off x="2937425" y="2407503"/>
            <a:ext cx="1584000" cy="32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accent1"/>
                </a:solidFill>
              </a:rPr>
              <a:t>BASIC</a:t>
            </a:r>
            <a:endParaRPr b="1" sz="1800">
              <a:solidFill>
                <a:schemeClr val="accent1"/>
              </a:solidFill>
            </a:endParaRPr>
          </a:p>
        </p:txBody>
      </p:sp>
      <p:sp>
        <p:nvSpPr>
          <p:cNvPr id="1359" name="Google Shape;1359;p51"/>
          <p:cNvSpPr txBox="1"/>
          <p:nvPr>
            <p:ph idx="4294967295" type="subTitle"/>
          </p:nvPr>
        </p:nvSpPr>
        <p:spPr>
          <a:xfrm>
            <a:off x="5607650" y="1712525"/>
            <a:ext cx="1584000" cy="32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accent1"/>
                </a:solidFill>
              </a:rPr>
              <a:t>PREMIUM</a:t>
            </a:r>
            <a:endParaRPr b="1" sz="1800">
              <a:solidFill>
                <a:schemeClr val="accent1"/>
              </a:solidFill>
            </a:endParaRPr>
          </a:p>
        </p:txBody>
      </p:sp>
      <p:sp>
        <p:nvSpPr>
          <p:cNvPr id="1360" name="Google Shape;1360;p51"/>
          <p:cNvSpPr/>
          <p:nvPr/>
        </p:nvSpPr>
        <p:spPr>
          <a:xfrm>
            <a:off x="3835450" y="880700"/>
            <a:ext cx="1528500" cy="798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51"/>
          <p:cNvSpPr txBox="1"/>
          <p:nvPr/>
        </p:nvSpPr>
        <p:spPr>
          <a:xfrm>
            <a:off x="2482925" y="3100325"/>
            <a:ext cx="2493000" cy="1219800"/>
          </a:xfrm>
          <a:prstGeom prst="rect">
            <a:avLst/>
          </a:prstGeom>
          <a:noFill/>
          <a:ln>
            <a:noFill/>
          </a:ln>
        </p:spPr>
        <p:txBody>
          <a:bodyPr anchorCtr="0" anchor="ctr" bIns="91425" lIns="182875" spcFirstLastPara="1" rIns="189275" wrap="square" tIns="91425">
            <a:noAutofit/>
          </a:bodyPr>
          <a:lstStyle/>
          <a:p>
            <a:pPr indent="-317500" lvl="0" marL="457200" rtl="0" algn="l">
              <a:lnSpc>
                <a:spcPct val="150000"/>
              </a:lnSpc>
              <a:spcBef>
                <a:spcPts val="1000"/>
              </a:spcBef>
              <a:spcAft>
                <a:spcPts val="0"/>
              </a:spcAft>
              <a:buClr>
                <a:schemeClr val="lt2"/>
              </a:buClr>
              <a:buSzPts val="1400"/>
              <a:buFont typeface="Montserrat"/>
              <a:buChar char="●"/>
            </a:pPr>
            <a:r>
              <a:rPr lang="en">
                <a:solidFill>
                  <a:schemeClr val="lt2"/>
                </a:solidFill>
                <a:latin typeface="Montserrat"/>
                <a:ea typeface="Montserrat"/>
                <a:cs typeface="Montserrat"/>
                <a:sym typeface="Montserrat"/>
              </a:rPr>
              <a:t>Chatbot service</a:t>
            </a:r>
            <a:endParaRPr>
              <a:solidFill>
                <a:schemeClr val="lt2"/>
              </a:solidFill>
              <a:latin typeface="Montserrat"/>
              <a:ea typeface="Montserrat"/>
              <a:cs typeface="Montserrat"/>
              <a:sym typeface="Montserrat"/>
            </a:endParaRPr>
          </a:p>
          <a:p>
            <a:pPr indent="-317500" lvl="0" marL="457200" rtl="0" algn="l">
              <a:lnSpc>
                <a:spcPct val="150000"/>
              </a:lnSpc>
              <a:spcBef>
                <a:spcPts val="0"/>
              </a:spcBef>
              <a:spcAft>
                <a:spcPts val="0"/>
              </a:spcAft>
              <a:buClr>
                <a:schemeClr val="lt2"/>
              </a:buClr>
              <a:buSzPts val="1400"/>
              <a:buFont typeface="Montserrat"/>
              <a:buChar char="●"/>
            </a:pPr>
            <a:r>
              <a:rPr lang="en">
                <a:solidFill>
                  <a:schemeClr val="lt2"/>
                </a:solidFill>
                <a:latin typeface="Montserrat"/>
                <a:ea typeface="Montserrat"/>
                <a:cs typeface="Montserrat"/>
                <a:sym typeface="Montserrat"/>
              </a:rPr>
              <a:t>Virtual Help Desk</a:t>
            </a:r>
            <a:endParaRPr>
              <a:solidFill>
                <a:schemeClr val="lt2"/>
              </a:solidFill>
              <a:latin typeface="Montserrat"/>
              <a:ea typeface="Montserrat"/>
              <a:cs typeface="Montserrat"/>
              <a:sym typeface="Montserrat"/>
            </a:endParaRPr>
          </a:p>
          <a:p>
            <a:pPr indent="-317500" lvl="0" marL="457200" rtl="0" algn="l">
              <a:lnSpc>
                <a:spcPct val="150000"/>
              </a:lnSpc>
              <a:spcBef>
                <a:spcPts val="0"/>
              </a:spcBef>
              <a:spcAft>
                <a:spcPts val="0"/>
              </a:spcAft>
              <a:buClr>
                <a:schemeClr val="lt2"/>
              </a:buClr>
              <a:buSzPts val="1400"/>
              <a:buFont typeface="Montserrat"/>
              <a:buChar char="●"/>
            </a:pPr>
            <a:r>
              <a:rPr lang="en">
                <a:solidFill>
                  <a:schemeClr val="lt2"/>
                </a:solidFill>
                <a:latin typeface="Montserrat"/>
                <a:ea typeface="Montserrat"/>
                <a:cs typeface="Montserrat"/>
                <a:sym typeface="Montserrat"/>
              </a:rPr>
              <a:t>24X7 Availability</a:t>
            </a:r>
            <a:endParaRPr>
              <a:solidFill>
                <a:schemeClr val="lt2"/>
              </a:solidFill>
              <a:latin typeface="Montserrat"/>
              <a:ea typeface="Montserrat"/>
              <a:cs typeface="Montserrat"/>
              <a:sym typeface="Montserrat"/>
            </a:endParaRPr>
          </a:p>
          <a:p>
            <a:pPr indent="-317500" lvl="0" marL="457200" rtl="0" algn="l">
              <a:lnSpc>
                <a:spcPct val="150000"/>
              </a:lnSpc>
              <a:spcBef>
                <a:spcPts val="0"/>
              </a:spcBef>
              <a:spcAft>
                <a:spcPts val="0"/>
              </a:spcAft>
              <a:buClr>
                <a:schemeClr val="lt2"/>
              </a:buClr>
              <a:buSzPts val="1400"/>
              <a:buFont typeface="Montserrat"/>
              <a:buChar char="●"/>
            </a:pPr>
            <a:r>
              <a:rPr lang="en">
                <a:solidFill>
                  <a:schemeClr val="lt2"/>
                </a:solidFill>
                <a:latin typeface="Montserrat"/>
                <a:ea typeface="Montserrat"/>
                <a:cs typeface="Montserrat"/>
                <a:sym typeface="Montserrat"/>
              </a:rPr>
              <a:t>Connect nearby</a:t>
            </a:r>
            <a:endParaRPr>
              <a:solidFill>
                <a:schemeClr val="lt2"/>
              </a:solidFill>
              <a:latin typeface="Montserrat"/>
              <a:ea typeface="Montserrat"/>
              <a:cs typeface="Montserrat"/>
              <a:sym typeface="Montserrat"/>
            </a:endParaRPr>
          </a:p>
        </p:txBody>
      </p:sp>
      <p:sp>
        <p:nvSpPr>
          <p:cNvPr id="1362" name="Google Shape;1362;p51"/>
          <p:cNvSpPr txBox="1"/>
          <p:nvPr/>
        </p:nvSpPr>
        <p:spPr>
          <a:xfrm>
            <a:off x="5153075" y="2430275"/>
            <a:ext cx="2829600" cy="1828200"/>
          </a:xfrm>
          <a:prstGeom prst="rect">
            <a:avLst/>
          </a:prstGeom>
          <a:noFill/>
          <a:ln>
            <a:noFill/>
          </a:ln>
        </p:spPr>
        <p:txBody>
          <a:bodyPr anchorCtr="0" anchor="ctr" bIns="91425" lIns="182875" spcFirstLastPara="1" rIns="91425" wrap="square" tIns="91425">
            <a:noAutofit/>
          </a:bodyPr>
          <a:lstStyle/>
          <a:p>
            <a:pPr indent="-317500" lvl="0" marL="457200" rtl="0" algn="l">
              <a:lnSpc>
                <a:spcPct val="150000"/>
              </a:lnSpc>
              <a:spcBef>
                <a:spcPts val="1000"/>
              </a:spcBef>
              <a:spcAft>
                <a:spcPts val="0"/>
              </a:spcAft>
              <a:buClr>
                <a:schemeClr val="lt2"/>
              </a:buClr>
              <a:buSzPts val="1400"/>
              <a:buFont typeface="Montserrat"/>
              <a:buChar char="●"/>
            </a:pPr>
            <a:r>
              <a:rPr lang="en">
                <a:solidFill>
                  <a:schemeClr val="lt2"/>
                </a:solidFill>
                <a:latin typeface="Montserrat"/>
                <a:ea typeface="Montserrat"/>
                <a:cs typeface="Montserrat"/>
                <a:sym typeface="Montserrat"/>
              </a:rPr>
              <a:t>Chatbot service</a:t>
            </a:r>
            <a:endParaRPr>
              <a:solidFill>
                <a:schemeClr val="lt2"/>
              </a:solidFill>
              <a:latin typeface="Montserrat"/>
              <a:ea typeface="Montserrat"/>
              <a:cs typeface="Montserrat"/>
              <a:sym typeface="Montserrat"/>
            </a:endParaRPr>
          </a:p>
          <a:p>
            <a:pPr indent="-317500" lvl="0" marL="457200" rtl="0" algn="l">
              <a:lnSpc>
                <a:spcPct val="150000"/>
              </a:lnSpc>
              <a:spcBef>
                <a:spcPts val="0"/>
              </a:spcBef>
              <a:spcAft>
                <a:spcPts val="0"/>
              </a:spcAft>
              <a:buClr>
                <a:schemeClr val="lt2"/>
              </a:buClr>
              <a:buSzPts val="1400"/>
              <a:buFont typeface="Montserrat"/>
              <a:buChar char="●"/>
            </a:pPr>
            <a:r>
              <a:rPr lang="en">
                <a:solidFill>
                  <a:schemeClr val="lt2"/>
                </a:solidFill>
                <a:latin typeface="Montserrat"/>
                <a:ea typeface="Montserrat"/>
                <a:cs typeface="Montserrat"/>
                <a:sym typeface="Montserrat"/>
              </a:rPr>
              <a:t>Virtual Help Desk</a:t>
            </a:r>
            <a:endParaRPr>
              <a:solidFill>
                <a:schemeClr val="lt2"/>
              </a:solidFill>
              <a:latin typeface="Montserrat"/>
              <a:ea typeface="Montserrat"/>
              <a:cs typeface="Montserrat"/>
              <a:sym typeface="Montserrat"/>
            </a:endParaRPr>
          </a:p>
          <a:p>
            <a:pPr indent="-317500" lvl="0" marL="457200" rtl="0" algn="l">
              <a:lnSpc>
                <a:spcPct val="150000"/>
              </a:lnSpc>
              <a:spcBef>
                <a:spcPts val="0"/>
              </a:spcBef>
              <a:spcAft>
                <a:spcPts val="0"/>
              </a:spcAft>
              <a:buClr>
                <a:schemeClr val="lt2"/>
              </a:buClr>
              <a:buSzPts val="1400"/>
              <a:buFont typeface="Montserrat"/>
              <a:buChar char="●"/>
            </a:pPr>
            <a:r>
              <a:rPr lang="en">
                <a:solidFill>
                  <a:schemeClr val="lt2"/>
                </a:solidFill>
                <a:latin typeface="Montserrat"/>
                <a:ea typeface="Montserrat"/>
                <a:cs typeface="Montserrat"/>
                <a:sym typeface="Montserrat"/>
              </a:rPr>
              <a:t>24X7 Availability</a:t>
            </a:r>
            <a:endParaRPr>
              <a:solidFill>
                <a:schemeClr val="lt2"/>
              </a:solidFill>
              <a:latin typeface="Montserrat"/>
              <a:ea typeface="Montserrat"/>
              <a:cs typeface="Montserrat"/>
              <a:sym typeface="Montserrat"/>
            </a:endParaRPr>
          </a:p>
          <a:p>
            <a:pPr indent="-317500" lvl="0" marL="457200" rtl="0" algn="l">
              <a:lnSpc>
                <a:spcPct val="150000"/>
              </a:lnSpc>
              <a:spcBef>
                <a:spcPts val="0"/>
              </a:spcBef>
              <a:spcAft>
                <a:spcPts val="0"/>
              </a:spcAft>
              <a:buClr>
                <a:schemeClr val="lt2"/>
              </a:buClr>
              <a:buSzPts val="1400"/>
              <a:buFont typeface="Montserrat"/>
              <a:buChar char="●"/>
            </a:pPr>
            <a:r>
              <a:rPr lang="en">
                <a:solidFill>
                  <a:schemeClr val="lt2"/>
                </a:solidFill>
                <a:latin typeface="Montserrat"/>
                <a:ea typeface="Montserrat"/>
                <a:cs typeface="Montserrat"/>
                <a:sym typeface="Montserrat"/>
              </a:rPr>
              <a:t>Connect nearby</a:t>
            </a:r>
            <a:endParaRPr>
              <a:solidFill>
                <a:schemeClr val="lt2"/>
              </a:solidFill>
              <a:latin typeface="Montserrat"/>
              <a:ea typeface="Montserrat"/>
              <a:cs typeface="Montserrat"/>
              <a:sym typeface="Montserrat"/>
            </a:endParaRPr>
          </a:p>
          <a:p>
            <a:pPr indent="-317500" lvl="0" marL="457200" rtl="0" algn="l">
              <a:lnSpc>
                <a:spcPct val="150000"/>
              </a:lnSpc>
              <a:spcBef>
                <a:spcPts val="0"/>
              </a:spcBef>
              <a:spcAft>
                <a:spcPts val="0"/>
              </a:spcAft>
              <a:buClr>
                <a:schemeClr val="lt2"/>
              </a:buClr>
              <a:buSzPts val="1400"/>
              <a:buFont typeface="Montserrat"/>
              <a:buChar char="●"/>
            </a:pPr>
            <a:r>
              <a:rPr lang="en">
                <a:solidFill>
                  <a:schemeClr val="lt2"/>
                </a:solidFill>
                <a:latin typeface="Montserrat"/>
                <a:ea typeface="Montserrat"/>
                <a:cs typeface="Montserrat"/>
                <a:sym typeface="Montserrat"/>
              </a:rPr>
              <a:t>Real time chat</a:t>
            </a:r>
            <a:endParaRPr>
              <a:solidFill>
                <a:schemeClr val="lt2"/>
              </a:solidFill>
              <a:latin typeface="Montserrat"/>
              <a:ea typeface="Montserrat"/>
              <a:cs typeface="Montserrat"/>
              <a:sym typeface="Montserrat"/>
            </a:endParaRPr>
          </a:p>
          <a:p>
            <a:pPr indent="-317500" lvl="0" marL="457200" rtl="0" algn="l">
              <a:lnSpc>
                <a:spcPct val="150000"/>
              </a:lnSpc>
              <a:spcBef>
                <a:spcPts val="0"/>
              </a:spcBef>
              <a:spcAft>
                <a:spcPts val="0"/>
              </a:spcAft>
              <a:buClr>
                <a:schemeClr val="lt2"/>
              </a:buClr>
              <a:buSzPts val="1400"/>
              <a:buFont typeface="Montserrat"/>
              <a:buChar char="●"/>
            </a:pPr>
            <a:r>
              <a:rPr lang="en">
                <a:solidFill>
                  <a:schemeClr val="lt2"/>
                </a:solidFill>
                <a:latin typeface="Montserrat"/>
                <a:ea typeface="Montserrat"/>
                <a:cs typeface="Montserrat"/>
                <a:sym typeface="Montserrat"/>
              </a:rPr>
              <a:t>Native language</a:t>
            </a:r>
            <a:endParaRPr>
              <a:solidFill>
                <a:schemeClr val="lt2"/>
              </a:solidFill>
              <a:latin typeface="Montserrat"/>
              <a:ea typeface="Montserrat"/>
              <a:cs typeface="Montserrat"/>
              <a:sym typeface="Montserrat"/>
            </a:endParaRPr>
          </a:p>
        </p:txBody>
      </p:sp>
      <p:sp>
        <p:nvSpPr>
          <p:cNvPr id="1363" name="Google Shape;1363;p51"/>
          <p:cNvSpPr/>
          <p:nvPr/>
        </p:nvSpPr>
        <p:spPr>
          <a:xfrm rot="5400000">
            <a:off x="-837700" y="3806513"/>
            <a:ext cx="2222575" cy="547175"/>
          </a:xfrm>
          <a:custGeom>
            <a:rect b="b" l="l" r="r" t="t"/>
            <a:pathLst>
              <a:path extrusionOk="0" h="21887" w="88903">
                <a:moveTo>
                  <a:pt x="62470" y="0"/>
                </a:moveTo>
                <a:cubicBezTo>
                  <a:pt x="59743" y="0"/>
                  <a:pt x="57030" y="444"/>
                  <a:pt x="54481" y="1385"/>
                </a:cubicBezTo>
                <a:cubicBezTo>
                  <a:pt x="50266" y="2939"/>
                  <a:pt x="46605" y="5732"/>
                  <a:pt x="42217" y="6794"/>
                </a:cubicBezTo>
                <a:cubicBezTo>
                  <a:pt x="40681" y="7165"/>
                  <a:pt x="39131" y="7309"/>
                  <a:pt x="37571" y="7309"/>
                </a:cubicBezTo>
                <a:cubicBezTo>
                  <a:pt x="32039" y="7309"/>
                  <a:pt x="26379" y="5490"/>
                  <a:pt x="20753" y="5490"/>
                </a:cubicBezTo>
                <a:cubicBezTo>
                  <a:pt x="20319" y="5490"/>
                  <a:pt x="19885" y="5501"/>
                  <a:pt x="19451" y="5524"/>
                </a:cubicBezTo>
                <a:cubicBezTo>
                  <a:pt x="13098" y="5864"/>
                  <a:pt x="6998" y="9064"/>
                  <a:pt x="3388" y="13954"/>
                </a:cubicBezTo>
                <a:cubicBezTo>
                  <a:pt x="1641" y="16321"/>
                  <a:pt x="498" y="19058"/>
                  <a:pt x="0" y="21887"/>
                </a:cubicBezTo>
                <a:lnTo>
                  <a:pt x="88903" y="21887"/>
                </a:lnTo>
                <a:cubicBezTo>
                  <a:pt x="87328" y="15209"/>
                  <a:pt x="83494" y="8937"/>
                  <a:pt x="77669" y="4813"/>
                </a:cubicBezTo>
                <a:cubicBezTo>
                  <a:pt x="73335" y="1745"/>
                  <a:pt x="67876" y="0"/>
                  <a:pt x="6247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51"/>
          <p:cNvSpPr/>
          <p:nvPr/>
        </p:nvSpPr>
        <p:spPr>
          <a:xfrm rot="5400000">
            <a:off x="288188" y="4688075"/>
            <a:ext cx="369725" cy="354550"/>
          </a:xfrm>
          <a:custGeom>
            <a:rect b="b" l="l" r="r" t="t"/>
            <a:pathLst>
              <a:path extrusionOk="0" h="14182" w="14789">
                <a:moveTo>
                  <a:pt x="6291" y="1"/>
                </a:moveTo>
                <a:cubicBezTo>
                  <a:pt x="6215" y="1"/>
                  <a:pt x="6140" y="3"/>
                  <a:pt x="6064" y="6"/>
                </a:cubicBezTo>
                <a:cubicBezTo>
                  <a:pt x="3794" y="113"/>
                  <a:pt x="1803" y="1951"/>
                  <a:pt x="1214" y="4140"/>
                </a:cubicBezTo>
                <a:cubicBezTo>
                  <a:pt x="0" y="8629"/>
                  <a:pt x="3789" y="13510"/>
                  <a:pt x="8237" y="14129"/>
                </a:cubicBezTo>
                <a:cubicBezTo>
                  <a:pt x="8491" y="14165"/>
                  <a:pt x="8748" y="14182"/>
                  <a:pt x="9006" y="14182"/>
                </a:cubicBezTo>
                <a:cubicBezTo>
                  <a:pt x="11315" y="14182"/>
                  <a:pt x="13676" y="12800"/>
                  <a:pt x="14265" y="10585"/>
                </a:cubicBezTo>
                <a:cubicBezTo>
                  <a:pt x="14788" y="8614"/>
                  <a:pt x="13889" y="6563"/>
                  <a:pt x="12828" y="4826"/>
                </a:cubicBezTo>
                <a:cubicBezTo>
                  <a:pt x="12071" y="3582"/>
                  <a:pt x="11203" y="2383"/>
                  <a:pt x="10076" y="1469"/>
                </a:cubicBezTo>
                <a:cubicBezTo>
                  <a:pt x="9002" y="603"/>
                  <a:pt x="7664" y="1"/>
                  <a:pt x="629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8" name="Shape 1368"/>
        <p:cNvGrpSpPr/>
        <p:nvPr/>
      </p:nvGrpSpPr>
      <p:grpSpPr>
        <a:xfrm>
          <a:off x="0" y="0"/>
          <a:ext cx="0" cy="0"/>
          <a:chOff x="0" y="0"/>
          <a:chExt cx="0" cy="0"/>
        </a:xfrm>
      </p:grpSpPr>
      <p:sp>
        <p:nvSpPr>
          <p:cNvPr id="1369" name="Google Shape;1369;p52"/>
          <p:cNvSpPr txBox="1"/>
          <p:nvPr>
            <p:ph type="title"/>
          </p:nvPr>
        </p:nvSpPr>
        <p:spPr>
          <a:xfrm>
            <a:off x="1890000" y="2445890"/>
            <a:ext cx="5364000" cy="478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BUSINESS</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73" name="Shape 1373"/>
        <p:cNvGrpSpPr/>
        <p:nvPr/>
      </p:nvGrpSpPr>
      <p:grpSpPr>
        <a:xfrm>
          <a:off x="0" y="0"/>
          <a:ext cx="0" cy="0"/>
          <a:chOff x="0" y="0"/>
          <a:chExt cx="0" cy="0"/>
        </a:xfrm>
      </p:grpSpPr>
      <p:sp>
        <p:nvSpPr>
          <p:cNvPr id="1374" name="Google Shape;1374;p53"/>
          <p:cNvSpPr txBox="1"/>
          <p:nvPr>
            <p:ph type="title"/>
          </p:nvPr>
        </p:nvSpPr>
        <p:spPr>
          <a:xfrm>
            <a:off x="827575" y="109092"/>
            <a:ext cx="7707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accent1"/>
                </a:solidFill>
              </a:rPr>
              <a:t>MARKET SIZE</a:t>
            </a:r>
            <a:endParaRPr>
              <a:solidFill>
                <a:schemeClr val="accent1"/>
              </a:solidFill>
            </a:endParaRPr>
          </a:p>
        </p:txBody>
      </p:sp>
      <p:pic>
        <p:nvPicPr>
          <p:cNvPr id="1375" name="Google Shape;1375;p53"/>
          <p:cNvPicPr preferRelativeResize="0"/>
          <p:nvPr/>
        </p:nvPicPr>
        <p:blipFill>
          <a:blip r:embed="rId3">
            <a:alphaModFix/>
          </a:blip>
          <a:stretch>
            <a:fillRect/>
          </a:stretch>
        </p:blipFill>
        <p:spPr>
          <a:xfrm>
            <a:off x="549300" y="829725"/>
            <a:ext cx="3955125" cy="3983825"/>
          </a:xfrm>
          <a:prstGeom prst="rect">
            <a:avLst/>
          </a:prstGeom>
          <a:noFill/>
          <a:ln>
            <a:noFill/>
          </a:ln>
        </p:spPr>
      </p:pic>
      <p:sp>
        <p:nvSpPr>
          <p:cNvPr id="1376" name="Google Shape;1376;p53"/>
          <p:cNvSpPr/>
          <p:nvPr/>
        </p:nvSpPr>
        <p:spPr>
          <a:xfrm>
            <a:off x="3750025" y="681625"/>
            <a:ext cx="1862100" cy="798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53"/>
          <p:cNvSpPr txBox="1"/>
          <p:nvPr>
            <p:ph idx="4294967295" type="subTitle"/>
          </p:nvPr>
        </p:nvSpPr>
        <p:spPr>
          <a:xfrm>
            <a:off x="5451700" y="1051013"/>
            <a:ext cx="3226800" cy="1477500"/>
          </a:xfrm>
          <a:prstGeom prst="rect">
            <a:avLst/>
          </a:prstGeom>
        </p:spPr>
        <p:txBody>
          <a:bodyPr anchorCtr="0" anchor="ctr" bIns="91425" lIns="91425" spcFirstLastPara="1" rIns="91425" wrap="square" tIns="91425">
            <a:spAutoFit/>
          </a:bodyPr>
          <a:lstStyle/>
          <a:p>
            <a:pPr indent="0" lvl="0" marL="0" rtl="0" algn="l">
              <a:spcBef>
                <a:spcPts val="0"/>
              </a:spcBef>
              <a:spcAft>
                <a:spcPts val="0"/>
              </a:spcAft>
              <a:buNone/>
            </a:pPr>
            <a:r>
              <a:rPr lang="en" sz="1400"/>
              <a:t>Currently, India has around 12 million blind people which makes India home to one-third of the world's blind population.</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p:txBody>
      </p:sp>
      <p:sp>
        <p:nvSpPr>
          <p:cNvPr id="1378" name="Google Shape;1378;p53"/>
          <p:cNvSpPr txBox="1"/>
          <p:nvPr>
            <p:ph idx="4294967295" type="subTitle"/>
          </p:nvPr>
        </p:nvSpPr>
        <p:spPr>
          <a:xfrm>
            <a:off x="5104500" y="3467325"/>
            <a:ext cx="3226800" cy="1262100"/>
          </a:xfrm>
          <a:prstGeom prst="rect">
            <a:avLst/>
          </a:prstGeom>
        </p:spPr>
        <p:txBody>
          <a:bodyPr anchorCtr="0" anchor="ctr" bIns="91425" lIns="91425" spcFirstLastPara="1" rIns="91425" wrap="square" tIns="91425">
            <a:spAutoFit/>
          </a:bodyPr>
          <a:lstStyle/>
          <a:p>
            <a:pPr indent="0" lvl="0" marL="0" rtl="0" algn="l">
              <a:spcBef>
                <a:spcPts val="0"/>
              </a:spcBef>
              <a:spcAft>
                <a:spcPts val="0"/>
              </a:spcAft>
              <a:buNone/>
            </a:pPr>
            <a:r>
              <a:rPr lang="en" sz="1400"/>
              <a:t>About 285 million people are visually impaired worldwide: 39 million are blind and 246 million have low vision (severe or moderate visual impairment).</a:t>
            </a:r>
            <a:endParaRPr sz="1400"/>
          </a:p>
        </p:txBody>
      </p:sp>
      <p:sp>
        <p:nvSpPr>
          <p:cNvPr id="1379" name="Google Shape;1379;p53"/>
          <p:cNvSpPr/>
          <p:nvPr/>
        </p:nvSpPr>
        <p:spPr>
          <a:xfrm rot="10800000">
            <a:off x="2408184" y="1460645"/>
            <a:ext cx="2895242" cy="1252677"/>
          </a:xfrm>
          <a:custGeom>
            <a:rect b="b" l="l" r="r" t="t"/>
            <a:pathLst>
              <a:path extrusionOk="0" h="3486" w="14425">
                <a:moveTo>
                  <a:pt x="14382" y="0"/>
                </a:moveTo>
                <a:lnTo>
                  <a:pt x="10964" y="3418"/>
                </a:lnTo>
                <a:lnTo>
                  <a:pt x="1" y="3418"/>
                </a:lnTo>
                <a:lnTo>
                  <a:pt x="1" y="3486"/>
                </a:lnTo>
                <a:lnTo>
                  <a:pt x="10989" y="3486"/>
                </a:lnTo>
                <a:lnTo>
                  <a:pt x="14425" y="50"/>
                </a:lnTo>
                <a:lnTo>
                  <a:pt x="14382" y="0"/>
                </a:lnTo>
                <a:close/>
              </a:path>
            </a:pathLst>
          </a:custGeom>
          <a:solidFill>
            <a:schemeClr val="accent4"/>
          </a:solidFill>
          <a:ln cap="flat" cmpd="sng" w="3810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53"/>
          <p:cNvSpPr/>
          <p:nvPr/>
        </p:nvSpPr>
        <p:spPr>
          <a:xfrm>
            <a:off x="2753058" y="3652717"/>
            <a:ext cx="2205501" cy="627276"/>
          </a:xfrm>
          <a:custGeom>
            <a:rect b="b" l="l" r="r" t="t"/>
            <a:pathLst>
              <a:path extrusionOk="0" h="3487" w="8532">
                <a:moveTo>
                  <a:pt x="44" y="1"/>
                </a:moveTo>
                <a:lnTo>
                  <a:pt x="1" y="50"/>
                </a:lnTo>
                <a:lnTo>
                  <a:pt x="3437" y="3486"/>
                </a:lnTo>
                <a:lnTo>
                  <a:pt x="8532" y="3486"/>
                </a:lnTo>
                <a:lnTo>
                  <a:pt x="8532" y="3418"/>
                </a:lnTo>
                <a:lnTo>
                  <a:pt x="3468" y="3418"/>
                </a:lnTo>
                <a:lnTo>
                  <a:pt x="44" y="1"/>
                </a:lnTo>
                <a:close/>
              </a:path>
            </a:pathLst>
          </a:custGeom>
          <a:solidFill>
            <a:schemeClr val="accent4"/>
          </a:solidFill>
          <a:ln cap="flat" cmpd="sng" w="3810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4" name="Shape 1384"/>
        <p:cNvGrpSpPr/>
        <p:nvPr/>
      </p:nvGrpSpPr>
      <p:grpSpPr>
        <a:xfrm>
          <a:off x="0" y="0"/>
          <a:ext cx="0" cy="0"/>
          <a:chOff x="0" y="0"/>
          <a:chExt cx="0" cy="0"/>
        </a:xfrm>
      </p:grpSpPr>
      <p:sp>
        <p:nvSpPr>
          <p:cNvPr id="1385" name="Google Shape;1385;p54"/>
          <p:cNvSpPr/>
          <p:nvPr/>
        </p:nvSpPr>
        <p:spPr>
          <a:xfrm rot="-3089889">
            <a:off x="4974178" y="1009924"/>
            <a:ext cx="3909620" cy="3638199"/>
          </a:xfrm>
          <a:custGeom>
            <a:rect b="b" l="l" r="r" t="t"/>
            <a:pathLst>
              <a:path extrusionOk="0" h="183193" w="204486">
                <a:moveTo>
                  <a:pt x="62462" y="0"/>
                </a:moveTo>
                <a:cubicBezTo>
                  <a:pt x="61703" y="0"/>
                  <a:pt x="60909" y="29"/>
                  <a:pt x="60075" y="89"/>
                </a:cubicBezTo>
                <a:cubicBezTo>
                  <a:pt x="45262" y="1184"/>
                  <a:pt x="30011" y="11233"/>
                  <a:pt x="23111" y="24759"/>
                </a:cubicBezTo>
                <a:cubicBezTo>
                  <a:pt x="13472" y="43680"/>
                  <a:pt x="25575" y="54331"/>
                  <a:pt x="25438" y="85436"/>
                </a:cubicBezTo>
                <a:cubicBezTo>
                  <a:pt x="25219" y="125906"/>
                  <a:pt x="1" y="142883"/>
                  <a:pt x="9256" y="154794"/>
                </a:cubicBezTo>
                <a:cubicBezTo>
                  <a:pt x="11694" y="157925"/>
                  <a:pt x="15046" y="158925"/>
                  <a:pt x="19361" y="158925"/>
                </a:cubicBezTo>
                <a:cubicBezTo>
                  <a:pt x="26988" y="158925"/>
                  <a:pt x="37625" y="155802"/>
                  <a:pt x="51556" y="155802"/>
                </a:cubicBezTo>
                <a:cubicBezTo>
                  <a:pt x="58414" y="155802"/>
                  <a:pt x="66071" y="156559"/>
                  <a:pt x="74560" y="158819"/>
                </a:cubicBezTo>
                <a:cubicBezTo>
                  <a:pt x="103475" y="166540"/>
                  <a:pt x="104871" y="181764"/>
                  <a:pt x="128283" y="183106"/>
                </a:cubicBezTo>
                <a:cubicBezTo>
                  <a:pt x="129322" y="183164"/>
                  <a:pt x="130368" y="183192"/>
                  <a:pt x="131419" y="183192"/>
                </a:cubicBezTo>
                <a:cubicBezTo>
                  <a:pt x="154284" y="183192"/>
                  <a:pt x="179333" y="169718"/>
                  <a:pt x="184935" y="151289"/>
                </a:cubicBezTo>
                <a:cubicBezTo>
                  <a:pt x="189042" y="137845"/>
                  <a:pt x="179294" y="134039"/>
                  <a:pt x="180307" y="114297"/>
                </a:cubicBezTo>
                <a:cubicBezTo>
                  <a:pt x="181512" y="91323"/>
                  <a:pt x="204485" y="79413"/>
                  <a:pt x="198762" y="61724"/>
                </a:cubicBezTo>
                <a:cubicBezTo>
                  <a:pt x="195038" y="50114"/>
                  <a:pt x="181813" y="53592"/>
                  <a:pt x="168698" y="35712"/>
                </a:cubicBezTo>
                <a:cubicBezTo>
                  <a:pt x="158265" y="21501"/>
                  <a:pt x="163057" y="14464"/>
                  <a:pt x="154843" y="8577"/>
                </a:cubicBezTo>
                <a:cubicBezTo>
                  <a:pt x="151826" y="6406"/>
                  <a:pt x="148741" y="5594"/>
                  <a:pt x="145453" y="5594"/>
                </a:cubicBezTo>
                <a:cubicBezTo>
                  <a:pt x="135636" y="5594"/>
                  <a:pt x="124006" y="12837"/>
                  <a:pt x="106955" y="12837"/>
                </a:cubicBezTo>
                <a:cubicBezTo>
                  <a:pt x="103846" y="12837"/>
                  <a:pt x="100558" y="12596"/>
                  <a:pt x="97068" y="12027"/>
                </a:cubicBezTo>
                <a:cubicBezTo>
                  <a:pt x="78406" y="8994"/>
                  <a:pt x="75913" y="0"/>
                  <a:pt x="6246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54"/>
          <p:cNvSpPr txBox="1"/>
          <p:nvPr>
            <p:ph type="title"/>
          </p:nvPr>
        </p:nvSpPr>
        <p:spPr>
          <a:xfrm>
            <a:off x="486525" y="204142"/>
            <a:ext cx="7707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       </a:t>
            </a:r>
            <a:r>
              <a:rPr lang="en"/>
              <a:t>TARGET</a:t>
            </a:r>
            <a:endParaRPr/>
          </a:p>
        </p:txBody>
      </p:sp>
      <p:sp>
        <p:nvSpPr>
          <p:cNvPr id="1387" name="Google Shape;1387;p54"/>
          <p:cNvSpPr txBox="1"/>
          <p:nvPr>
            <p:ph idx="4294967295" type="subTitle"/>
          </p:nvPr>
        </p:nvSpPr>
        <p:spPr>
          <a:xfrm>
            <a:off x="629675" y="821075"/>
            <a:ext cx="4090200" cy="346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chemeClr val="accent1"/>
                </a:solidFill>
              </a:rPr>
              <a:t>Percentage </a:t>
            </a:r>
            <a:r>
              <a:rPr b="1" lang="en" sz="1800">
                <a:solidFill>
                  <a:schemeClr val="accent1"/>
                </a:solidFill>
              </a:rPr>
              <a:t>Age Distribution</a:t>
            </a:r>
            <a:endParaRPr b="1" sz="1800">
              <a:solidFill>
                <a:schemeClr val="accent1"/>
              </a:solidFill>
            </a:endParaRPr>
          </a:p>
        </p:txBody>
      </p:sp>
      <p:sp>
        <p:nvSpPr>
          <p:cNvPr id="1388" name="Google Shape;1388;p54"/>
          <p:cNvSpPr/>
          <p:nvPr/>
        </p:nvSpPr>
        <p:spPr>
          <a:xfrm>
            <a:off x="4142350" y="776850"/>
            <a:ext cx="981000" cy="798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54"/>
          <p:cNvSpPr txBox="1"/>
          <p:nvPr>
            <p:ph idx="4294967295" type="subTitle"/>
          </p:nvPr>
        </p:nvSpPr>
        <p:spPr>
          <a:xfrm>
            <a:off x="5365775" y="2472025"/>
            <a:ext cx="3433200" cy="921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5400">
                <a:solidFill>
                  <a:schemeClr val="accent1"/>
                </a:solidFill>
              </a:rPr>
              <a:t>3</a:t>
            </a:r>
            <a:r>
              <a:rPr b="1" lang="en" sz="5400">
                <a:solidFill>
                  <a:schemeClr val="accent1"/>
                </a:solidFill>
              </a:rPr>
              <a:t>000000</a:t>
            </a:r>
            <a:r>
              <a:rPr b="1" lang="en" sz="3200">
                <a:solidFill>
                  <a:schemeClr val="accent1"/>
                </a:solidFill>
              </a:rPr>
              <a:t> </a:t>
            </a:r>
            <a:endParaRPr b="1" sz="1200">
              <a:solidFill>
                <a:schemeClr val="accent1"/>
              </a:solidFill>
            </a:endParaRPr>
          </a:p>
        </p:txBody>
      </p:sp>
      <p:sp>
        <p:nvSpPr>
          <p:cNvPr id="1390" name="Google Shape;1390;p54"/>
          <p:cNvSpPr txBox="1"/>
          <p:nvPr/>
        </p:nvSpPr>
        <p:spPr>
          <a:xfrm>
            <a:off x="5493925" y="2136168"/>
            <a:ext cx="2874000" cy="419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accent1"/>
                </a:solidFill>
                <a:latin typeface="Montserrat"/>
                <a:ea typeface="Montserrat"/>
                <a:cs typeface="Montserrat"/>
                <a:sym typeface="Montserrat"/>
              </a:rPr>
              <a:t>ESTIMATED </a:t>
            </a:r>
            <a:r>
              <a:rPr b="1" lang="en" sz="1800">
                <a:solidFill>
                  <a:schemeClr val="accent1"/>
                </a:solidFill>
                <a:latin typeface="Montserrat"/>
                <a:ea typeface="Montserrat"/>
                <a:cs typeface="Montserrat"/>
                <a:sym typeface="Montserrat"/>
              </a:rPr>
              <a:t>USERS</a:t>
            </a:r>
            <a:endParaRPr sz="1800">
              <a:latin typeface="Montserrat"/>
              <a:ea typeface="Montserrat"/>
              <a:cs typeface="Montserrat"/>
              <a:sym typeface="Montserrat"/>
            </a:endParaRPr>
          </a:p>
        </p:txBody>
      </p:sp>
      <p:pic>
        <p:nvPicPr>
          <p:cNvPr id="1391" name="Google Shape;1391;p54"/>
          <p:cNvPicPr preferRelativeResize="0"/>
          <p:nvPr/>
        </p:nvPicPr>
        <p:blipFill>
          <a:blip r:embed="rId3">
            <a:alphaModFix/>
          </a:blip>
          <a:stretch>
            <a:fillRect/>
          </a:stretch>
        </p:blipFill>
        <p:spPr>
          <a:xfrm>
            <a:off x="629675" y="1212100"/>
            <a:ext cx="3913349" cy="3778999"/>
          </a:xfrm>
          <a:prstGeom prst="rect">
            <a:avLst/>
          </a:prstGeom>
          <a:noFill/>
          <a:ln>
            <a:noFill/>
          </a:ln>
        </p:spPr>
      </p:pic>
      <p:sp>
        <p:nvSpPr>
          <p:cNvPr id="1392" name="Google Shape;1392;p54"/>
          <p:cNvSpPr txBox="1"/>
          <p:nvPr>
            <p:ph idx="4294967295" type="subTitle"/>
          </p:nvPr>
        </p:nvSpPr>
        <p:spPr>
          <a:xfrm>
            <a:off x="5125775" y="3245775"/>
            <a:ext cx="3913200" cy="615600"/>
          </a:xfrm>
          <a:prstGeom prst="rect">
            <a:avLst/>
          </a:prstGeom>
        </p:spPr>
        <p:txBody>
          <a:bodyPr anchorCtr="0" anchor="ctr" bIns="91425" lIns="91425" spcFirstLastPara="1" rIns="91425" wrap="square" tIns="91425">
            <a:spAutoFit/>
          </a:bodyPr>
          <a:lstStyle/>
          <a:p>
            <a:pPr indent="0" lvl="0" marL="0" rtl="0" algn="ctr">
              <a:spcBef>
                <a:spcPts val="0"/>
              </a:spcBef>
              <a:spcAft>
                <a:spcPts val="0"/>
              </a:spcAft>
              <a:buNone/>
            </a:pPr>
            <a:r>
              <a:rPr lang="en" sz="1400"/>
              <a:t>Around, 25 percent of 12 million patients has access to internet facility</a:t>
            </a:r>
            <a:endParaRPr sz="14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6" name="Shape 1396"/>
        <p:cNvGrpSpPr/>
        <p:nvPr/>
      </p:nvGrpSpPr>
      <p:grpSpPr>
        <a:xfrm>
          <a:off x="0" y="0"/>
          <a:ext cx="0" cy="0"/>
          <a:chOff x="0" y="0"/>
          <a:chExt cx="0" cy="0"/>
        </a:xfrm>
      </p:grpSpPr>
      <p:sp>
        <p:nvSpPr>
          <p:cNvPr id="1397" name="Google Shape;1397;p55"/>
          <p:cNvSpPr txBox="1"/>
          <p:nvPr>
            <p:ph type="title"/>
          </p:nvPr>
        </p:nvSpPr>
        <p:spPr>
          <a:xfrm>
            <a:off x="738400" y="104798"/>
            <a:ext cx="7707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COMPETITORS</a:t>
            </a:r>
            <a:endParaRPr/>
          </a:p>
        </p:txBody>
      </p:sp>
      <p:graphicFrame>
        <p:nvGraphicFramePr>
          <p:cNvPr id="1398" name="Google Shape;1398;p55"/>
          <p:cNvGraphicFramePr/>
          <p:nvPr/>
        </p:nvGraphicFramePr>
        <p:xfrm>
          <a:off x="949375" y="819775"/>
          <a:ext cx="3000000" cy="3000000"/>
        </p:xfrm>
        <a:graphic>
          <a:graphicData uri="http://schemas.openxmlformats.org/drawingml/2006/table">
            <a:tbl>
              <a:tblPr>
                <a:noFill/>
                <a:tableStyleId>{CB341C6D-1046-4E28-9491-135FAABB350E}</a:tableStyleId>
              </a:tblPr>
              <a:tblGrid>
                <a:gridCol w="1848875"/>
                <a:gridCol w="1385950"/>
                <a:gridCol w="1545900"/>
                <a:gridCol w="1233675"/>
                <a:gridCol w="1750725"/>
              </a:tblGrid>
              <a:tr h="638550">
                <a:tc>
                  <a:txBody>
                    <a:bodyPr/>
                    <a:lstStyle/>
                    <a:p>
                      <a:pPr indent="0" lvl="0" marL="0" rtl="0" algn="ctr">
                        <a:spcBef>
                          <a:spcPts val="0"/>
                        </a:spcBef>
                        <a:spcAft>
                          <a:spcPts val="0"/>
                        </a:spcAft>
                        <a:buNone/>
                      </a:pPr>
                      <a:r>
                        <a:t/>
                      </a:r>
                      <a:endParaRPr b="1">
                        <a:solidFill>
                          <a:schemeClr val="accent1"/>
                        </a:solidFill>
                        <a:latin typeface="Montserrat"/>
                        <a:ea typeface="Montserrat"/>
                        <a:cs typeface="Montserrat"/>
                        <a:sym typeface="Montserrat"/>
                      </a:endParaRPr>
                    </a:p>
                  </a:txBody>
                  <a:tcPr marT="91425" marB="91425" marR="91425" marL="91425">
                    <a:lnL cap="flat" cmpd="sng" w="9525">
                      <a:solidFill>
                        <a:schemeClr val="accent1">
                          <a:alpha val="0"/>
                        </a:schemeClr>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alpha val="0"/>
                        </a:schemeClr>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b="1" lang="en" sz="1600">
                          <a:solidFill>
                            <a:schemeClr val="accent4"/>
                          </a:solidFill>
                          <a:latin typeface="Montserrat"/>
                          <a:ea typeface="Montserrat"/>
                          <a:cs typeface="Montserrat"/>
                          <a:sym typeface="Montserrat"/>
                        </a:rPr>
                        <a:t>FOUNDED</a:t>
                      </a:r>
                      <a:endParaRPr b="1" sz="1600">
                        <a:solidFill>
                          <a:schemeClr val="accent4"/>
                        </a:solidFill>
                        <a:latin typeface="Montserrat"/>
                        <a:ea typeface="Montserrat"/>
                        <a:cs typeface="Montserrat"/>
                        <a:sym typeface="Montserrat"/>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l">
                        <a:spcBef>
                          <a:spcPts val="0"/>
                        </a:spcBef>
                        <a:spcAft>
                          <a:spcPts val="0"/>
                        </a:spcAft>
                        <a:buNone/>
                      </a:pPr>
                      <a:r>
                        <a:rPr b="1" lang="en" sz="1600">
                          <a:solidFill>
                            <a:schemeClr val="accent4"/>
                          </a:solidFill>
                          <a:latin typeface="Montserrat"/>
                          <a:ea typeface="Montserrat"/>
                          <a:cs typeface="Montserrat"/>
                          <a:sym typeface="Montserrat"/>
                        </a:rPr>
                        <a:t>EMPLOYEES</a:t>
                      </a:r>
                      <a:endParaRPr b="1" sz="1600">
                        <a:solidFill>
                          <a:schemeClr val="accent4"/>
                        </a:solidFill>
                        <a:latin typeface="Montserrat"/>
                        <a:ea typeface="Montserrat"/>
                        <a:cs typeface="Montserrat"/>
                        <a:sym typeface="Montserrat"/>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b="1" lang="en" sz="1600">
                          <a:solidFill>
                            <a:schemeClr val="accent4"/>
                          </a:solidFill>
                          <a:latin typeface="Montserrat"/>
                          <a:ea typeface="Montserrat"/>
                          <a:cs typeface="Montserrat"/>
                          <a:sym typeface="Montserrat"/>
                        </a:rPr>
                        <a:t>Business Model</a:t>
                      </a:r>
                      <a:endParaRPr b="1" sz="1600">
                        <a:solidFill>
                          <a:schemeClr val="accent4"/>
                        </a:solidFill>
                        <a:latin typeface="Montserrat"/>
                        <a:ea typeface="Montserrat"/>
                        <a:cs typeface="Montserrat"/>
                        <a:sym typeface="Montserrat"/>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l">
                        <a:spcBef>
                          <a:spcPts val="0"/>
                        </a:spcBef>
                        <a:spcAft>
                          <a:spcPts val="0"/>
                        </a:spcAft>
                        <a:buNone/>
                      </a:pPr>
                      <a:r>
                        <a:rPr b="1" lang="en" sz="1600">
                          <a:solidFill>
                            <a:schemeClr val="accent4"/>
                          </a:solidFill>
                          <a:latin typeface="Montserrat"/>
                          <a:ea typeface="Montserrat"/>
                          <a:cs typeface="Montserrat"/>
                          <a:sym typeface="Montserrat"/>
                        </a:rPr>
                        <a:t>Headquarters</a:t>
                      </a:r>
                      <a:endParaRPr b="1" sz="1600">
                        <a:solidFill>
                          <a:schemeClr val="accent4"/>
                        </a:solidFill>
                        <a:latin typeface="Montserrat"/>
                        <a:ea typeface="Montserrat"/>
                        <a:cs typeface="Montserrat"/>
                        <a:sym typeface="Montserrat"/>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r>
              <a:tr h="871725">
                <a:tc>
                  <a:txBody>
                    <a:bodyPr/>
                    <a:lstStyle/>
                    <a:p>
                      <a:pPr indent="0" lvl="0" marL="0" rtl="0" algn="ctr">
                        <a:spcBef>
                          <a:spcPts val="0"/>
                        </a:spcBef>
                        <a:spcAft>
                          <a:spcPts val="0"/>
                        </a:spcAft>
                        <a:buNone/>
                      </a:pPr>
                      <a:r>
                        <a:rPr b="1" lang="en" sz="1600">
                          <a:solidFill>
                            <a:schemeClr val="accent1"/>
                          </a:solidFill>
                          <a:latin typeface="Montserrat"/>
                          <a:ea typeface="Montserrat"/>
                          <a:cs typeface="Montserrat"/>
                          <a:sym typeface="Montserrat"/>
                        </a:rPr>
                        <a:t>I</a:t>
                      </a:r>
                      <a:r>
                        <a:rPr b="1" lang="en" sz="1600">
                          <a:solidFill>
                            <a:schemeClr val="accent1"/>
                          </a:solidFill>
                          <a:latin typeface="Montserrat"/>
                          <a:ea typeface="Montserrat"/>
                          <a:cs typeface="Montserrat"/>
                          <a:sym typeface="Montserrat"/>
                        </a:rPr>
                        <a:t>optyc</a:t>
                      </a:r>
                      <a:endParaRPr b="1" sz="1600">
                        <a:solidFill>
                          <a:schemeClr val="accent1"/>
                        </a:solidFill>
                        <a:latin typeface="Montserrat"/>
                        <a:ea typeface="Montserrat"/>
                        <a:cs typeface="Montserrat"/>
                        <a:sym typeface="Montserrat"/>
                      </a:endParaRPr>
                    </a:p>
                    <a:p>
                      <a:pPr indent="0" lvl="0" marL="0" rtl="0" algn="ctr">
                        <a:spcBef>
                          <a:spcPts val="0"/>
                        </a:spcBef>
                        <a:spcAft>
                          <a:spcPts val="0"/>
                        </a:spcAft>
                        <a:buNone/>
                      </a:pPr>
                      <a:r>
                        <a:rPr b="1" lang="en" sz="1600">
                          <a:solidFill>
                            <a:schemeClr val="accent1"/>
                          </a:solidFill>
                          <a:latin typeface="Montserrat"/>
                          <a:ea typeface="Montserrat"/>
                          <a:cs typeface="Montserrat"/>
                          <a:sym typeface="Montserrat"/>
                        </a:rPr>
                        <a:t>( product of </a:t>
                      </a:r>
                      <a:r>
                        <a:rPr b="1" lang="en" sz="1600">
                          <a:solidFill>
                            <a:schemeClr val="accent1"/>
                          </a:solidFill>
                          <a:latin typeface="Montserrat"/>
                          <a:ea typeface="Montserrat"/>
                          <a:cs typeface="Montserrat"/>
                          <a:sym typeface="Montserrat"/>
                        </a:rPr>
                        <a:t>Nexart )</a:t>
                      </a:r>
                      <a:endParaRPr b="1" sz="1600">
                        <a:solidFill>
                          <a:schemeClr val="accent1"/>
                        </a:solidFill>
                        <a:latin typeface="Montserrat"/>
                        <a:ea typeface="Montserrat"/>
                        <a:cs typeface="Montserrat"/>
                        <a:sym typeface="Montserrat"/>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t/>
                      </a:r>
                      <a:endParaRPr b="1" sz="1600">
                        <a:solidFill>
                          <a:schemeClr val="accent1"/>
                        </a:solidFill>
                        <a:latin typeface="Montserrat"/>
                        <a:ea typeface="Montserrat"/>
                        <a:cs typeface="Montserrat"/>
                        <a:sym typeface="Montserrat"/>
                      </a:endParaRPr>
                    </a:p>
                    <a:p>
                      <a:pPr indent="0" lvl="0" marL="0" rtl="0" algn="ctr">
                        <a:spcBef>
                          <a:spcPts val="0"/>
                        </a:spcBef>
                        <a:spcAft>
                          <a:spcPts val="0"/>
                        </a:spcAft>
                        <a:buNone/>
                      </a:pPr>
                      <a:r>
                        <a:rPr b="1" lang="en" sz="1600">
                          <a:solidFill>
                            <a:schemeClr val="accent1"/>
                          </a:solidFill>
                          <a:latin typeface="Montserrat"/>
                          <a:ea typeface="Montserrat"/>
                          <a:cs typeface="Montserrat"/>
                          <a:sym typeface="Montserrat"/>
                        </a:rPr>
                        <a:t>2019</a:t>
                      </a:r>
                      <a:endParaRPr>
                        <a:solidFill>
                          <a:srgbClr val="30394B"/>
                        </a:solidFill>
                        <a:latin typeface="Montserrat Light"/>
                        <a:ea typeface="Montserrat Light"/>
                        <a:cs typeface="Montserrat Light"/>
                        <a:sym typeface="Montserrat Light"/>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t/>
                      </a:r>
                      <a:endParaRPr b="1" sz="1600">
                        <a:solidFill>
                          <a:schemeClr val="accent1"/>
                        </a:solidFill>
                        <a:latin typeface="Montserrat"/>
                        <a:ea typeface="Montserrat"/>
                        <a:cs typeface="Montserrat"/>
                        <a:sym typeface="Montserrat"/>
                      </a:endParaRPr>
                    </a:p>
                    <a:p>
                      <a:pPr indent="0" lvl="0" marL="0" rtl="0" algn="ctr">
                        <a:spcBef>
                          <a:spcPts val="0"/>
                        </a:spcBef>
                        <a:spcAft>
                          <a:spcPts val="0"/>
                        </a:spcAft>
                        <a:buNone/>
                      </a:pPr>
                      <a:r>
                        <a:rPr b="1" lang="en" sz="1600">
                          <a:solidFill>
                            <a:schemeClr val="accent1"/>
                          </a:solidFill>
                          <a:latin typeface="Montserrat"/>
                          <a:ea typeface="Montserrat"/>
                          <a:cs typeface="Montserrat"/>
                          <a:sym typeface="Montserrat"/>
                        </a:rPr>
                        <a:t>2-10</a:t>
                      </a:r>
                      <a:endParaRPr>
                        <a:solidFill>
                          <a:srgbClr val="30394B"/>
                        </a:solidFill>
                        <a:latin typeface="Montserrat Light"/>
                        <a:ea typeface="Montserrat Light"/>
                        <a:cs typeface="Montserrat Light"/>
                        <a:sym typeface="Montserrat Light"/>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t/>
                      </a:r>
                      <a:endParaRPr b="1" sz="1600">
                        <a:solidFill>
                          <a:schemeClr val="accent1"/>
                        </a:solidFill>
                        <a:latin typeface="Montserrat"/>
                        <a:ea typeface="Montserrat"/>
                        <a:cs typeface="Montserrat"/>
                        <a:sym typeface="Montserrat"/>
                      </a:endParaRPr>
                    </a:p>
                    <a:p>
                      <a:pPr indent="0" lvl="0" marL="0" rtl="0" algn="ctr">
                        <a:spcBef>
                          <a:spcPts val="0"/>
                        </a:spcBef>
                        <a:spcAft>
                          <a:spcPts val="0"/>
                        </a:spcAft>
                        <a:buNone/>
                      </a:pPr>
                      <a:r>
                        <a:rPr b="1" lang="en" sz="1600">
                          <a:solidFill>
                            <a:schemeClr val="accent1"/>
                          </a:solidFill>
                          <a:latin typeface="Montserrat"/>
                          <a:ea typeface="Montserrat"/>
                          <a:cs typeface="Montserrat"/>
                          <a:sym typeface="Montserrat"/>
                        </a:rPr>
                        <a:t>B2B/</a:t>
                      </a:r>
                      <a:endParaRPr b="1" sz="1600">
                        <a:solidFill>
                          <a:schemeClr val="accent1"/>
                        </a:solidFill>
                        <a:latin typeface="Montserrat"/>
                        <a:ea typeface="Montserrat"/>
                        <a:cs typeface="Montserrat"/>
                        <a:sym typeface="Montserrat"/>
                      </a:endParaRPr>
                    </a:p>
                    <a:p>
                      <a:pPr indent="0" lvl="0" marL="0" rtl="0" algn="ctr">
                        <a:spcBef>
                          <a:spcPts val="0"/>
                        </a:spcBef>
                        <a:spcAft>
                          <a:spcPts val="0"/>
                        </a:spcAft>
                        <a:buNone/>
                      </a:pPr>
                      <a:r>
                        <a:rPr b="1" lang="en" sz="1600">
                          <a:solidFill>
                            <a:schemeClr val="accent1"/>
                          </a:solidFill>
                          <a:latin typeface="Montserrat"/>
                          <a:ea typeface="Montserrat"/>
                          <a:cs typeface="Montserrat"/>
                          <a:sym typeface="Montserrat"/>
                        </a:rPr>
                        <a:t>B2C</a:t>
                      </a:r>
                      <a:endParaRPr>
                        <a:solidFill>
                          <a:srgbClr val="30394B"/>
                        </a:solidFill>
                        <a:latin typeface="Montserrat Light"/>
                        <a:ea typeface="Montserrat Light"/>
                        <a:cs typeface="Montserrat Light"/>
                        <a:sym typeface="Montserrat Light"/>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l">
                        <a:spcBef>
                          <a:spcPts val="0"/>
                        </a:spcBef>
                        <a:spcAft>
                          <a:spcPts val="0"/>
                        </a:spcAft>
                        <a:buNone/>
                      </a:pPr>
                      <a:r>
                        <a:rPr b="1" lang="en" sz="1600">
                          <a:solidFill>
                            <a:schemeClr val="accent1"/>
                          </a:solidFill>
                          <a:latin typeface="Montserrat"/>
                          <a:ea typeface="Montserrat"/>
                          <a:cs typeface="Montserrat"/>
                          <a:sym typeface="Montserrat"/>
                        </a:rPr>
                        <a:t>Trivandrum,</a:t>
                      </a:r>
                      <a:endParaRPr b="1" sz="1600">
                        <a:solidFill>
                          <a:schemeClr val="accent1"/>
                        </a:solidFill>
                        <a:latin typeface="Montserrat"/>
                        <a:ea typeface="Montserrat"/>
                        <a:cs typeface="Montserrat"/>
                        <a:sym typeface="Montserrat"/>
                      </a:endParaRPr>
                    </a:p>
                    <a:p>
                      <a:pPr indent="0" lvl="0" marL="0" rtl="0" algn="l">
                        <a:spcBef>
                          <a:spcPts val="0"/>
                        </a:spcBef>
                        <a:spcAft>
                          <a:spcPts val="0"/>
                        </a:spcAft>
                        <a:buNone/>
                      </a:pPr>
                      <a:r>
                        <a:rPr b="1" lang="en" sz="1600">
                          <a:solidFill>
                            <a:schemeClr val="accent1"/>
                          </a:solidFill>
                          <a:latin typeface="Montserrat"/>
                          <a:ea typeface="Montserrat"/>
                          <a:cs typeface="Montserrat"/>
                          <a:sym typeface="Montserrat"/>
                        </a:rPr>
                        <a:t>      Kerala</a:t>
                      </a:r>
                      <a:endParaRPr>
                        <a:solidFill>
                          <a:srgbClr val="30394B"/>
                        </a:solidFill>
                        <a:latin typeface="Montserrat Light"/>
                        <a:ea typeface="Montserrat Light"/>
                        <a:cs typeface="Montserrat Light"/>
                        <a:sym typeface="Montserrat Light"/>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r>
              <a:tr h="1338125">
                <a:tc>
                  <a:txBody>
                    <a:bodyPr/>
                    <a:lstStyle/>
                    <a:p>
                      <a:pPr indent="0" lvl="0" marL="0" rtl="0" algn="ctr">
                        <a:spcBef>
                          <a:spcPts val="0"/>
                        </a:spcBef>
                        <a:spcAft>
                          <a:spcPts val="0"/>
                        </a:spcAft>
                        <a:buNone/>
                      </a:pPr>
                      <a:r>
                        <a:rPr b="1" lang="en" sz="1600">
                          <a:solidFill>
                            <a:schemeClr val="accent1"/>
                          </a:solidFill>
                          <a:latin typeface="Montserrat"/>
                          <a:ea typeface="Montserrat"/>
                          <a:cs typeface="Montserrat"/>
                          <a:sym typeface="Montserrat"/>
                        </a:rPr>
                        <a:t>Torchit’s vision ( enabling assistive mobility and accessibility )</a:t>
                      </a:r>
                      <a:endParaRPr b="1">
                        <a:solidFill>
                          <a:schemeClr val="accent1"/>
                        </a:solidFill>
                        <a:latin typeface="Montserrat"/>
                        <a:ea typeface="Montserrat"/>
                        <a:cs typeface="Montserrat"/>
                        <a:sym typeface="Montserrat"/>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t/>
                      </a:r>
                      <a:endParaRPr b="1" sz="1600">
                        <a:solidFill>
                          <a:schemeClr val="accent1"/>
                        </a:solidFill>
                        <a:latin typeface="Montserrat"/>
                        <a:ea typeface="Montserrat"/>
                        <a:cs typeface="Montserrat"/>
                        <a:sym typeface="Montserrat"/>
                      </a:endParaRPr>
                    </a:p>
                    <a:p>
                      <a:pPr indent="0" lvl="0" marL="0" rtl="0" algn="ctr">
                        <a:spcBef>
                          <a:spcPts val="0"/>
                        </a:spcBef>
                        <a:spcAft>
                          <a:spcPts val="0"/>
                        </a:spcAft>
                        <a:buNone/>
                      </a:pPr>
                      <a:r>
                        <a:rPr b="1" lang="en" sz="1600">
                          <a:solidFill>
                            <a:schemeClr val="accent1"/>
                          </a:solidFill>
                          <a:latin typeface="Montserrat"/>
                          <a:ea typeface="Montserrat"/>
                          <a:cs typeface="Montserrat"/>
                          <a:sym typeface="Montserrat"/>
                        </a:rPr>
                        <a:t>2016</a:t>
                      </a:r>
                      <a:endParaRPr>
                        <a:solidFill>
                          <a:srgbClr val="30394B"/>
                        </a:solidFill>
                        <a:latin typeface="Montserrat Light"/>
                        <a:ea typeface="Montserrat Light"/>
                        <a:cs typeface="Montserrat Light"/>
                        <a:sym typeface="Montserrat Light"/>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t/>
                      </a:r>
                      <a:endParaRPr b="1" sz="1600">
                        <a:solidFill>
                          <a:schemeClr val="accent1"/>
                        </a:solidFill>
                        <a:latin typeface="Montserrat"/>
                        <a:ea typeface="Montserrat"/>
                        <a:cs typeface="Montserrat"/>
                        <a:sym typeface="Montserrat"/>
                      </a:endParaRPr>
                    </a:p>
                    <a:p>
                      <a:pPr indent="0" lvl="0" marL="0" rtl="0" algn="ctr">
                        <a:spcBef>
                          <a:spcPts val="0"/>
                        </a:spcBef>
                        <a:spcAft>
                          <a:spcPts val="0"/>
                        </a:spcAft>
                        <a:buNone/>
                      </a:pPr>
                      <a:r>
                        <a:rPr b="1" lang="en" sz="1600">
                          <a:solidFill>
                            <a:schemeClr val="accent1"/>
                          </a:solidFill>
                          <a:latin typeface="Montserrat"/>
                          <a:ea typeface="Montserrat"/>
                          <a:cs typeface="Montserrat"/>
                          <a:sym typeface="Montserrat"/>
                        </a:rPr>
                        <a:t>20-40</a:t>
                      </a:r>
                      <a:endParaRPr>
                        <a:solidFill>
                          <a:srgbClr val="30394B"/>
                        </a:solidFill>
                        <a:latin typeface="Montserrat Light"/>
                        <a:ea typeface="Montserrat Light"/>
                        <a:cs typeface="Montserrat Light"/>
                        <a:sym typeface="Montserrat Light"/>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t/>
                      </a:r>
                      <a:endParaRPr b="1" sz="1600">
                        <a:solidFill>
                          <a:schemeClr val="accent1"/>
                        </a:solidFill>
                        <a:latin typeface="Montserrat"/>
                        <a:ea typeface="Montserrat"/>
                        <a:cs typeface="Montserrat"/>
                        <a:sym typeface="Montserrat"/>
                      </a:endParaRPr>
                    </a:p>
                    <a:p>
                      <a:pPr indent="0" lvl="0" marL="0" rtl="0" algn="ctr">
                        <a:spcBef>
                          <a:spcPts val="0"/>
                        </a:spcBef>
                        <a:spcAft>
                          <a:spcPts val="0"/>
                        </a:spcAft>
                        <a:buNone/>
                      </a:pPr>
                      <a:r>
                        <a:rPr b="1" lang="en" sz="1600">
                          <a:solidFill>
                            <a:schemeClr val="accent1"/>
                          </a:solidFill>
                          <a:latin typeface="Montserrat"/>
                          <a:ea typeface="Montserrat"/>
                          <a:cs typeface="Montserrat"/>
                          <a:sym typeface="Montserrat"/>
                        </a:rPr>
                        <a:t>B2B/</a:t>
                      </a:r>
                      <a:endParaRPr b="1" sz="1600">
                        <a:solidFill>
                          <a:schemeClr val="accent1"/>
                        </a:solidFill>
                        <a:latin typeface="Montserrat"/>
                        <a:ea typeface="Montserrat"/>
                        <a:cs typeface="Montserrat"/>
                        <a:sym typeface="Montserrat"/>
                      </a:endParaRPr>
                    </a:p>
                    <a:p>
                      <a:pPr indent="0" lvl="0" marL="0" rtl="0" algn="ctr">
                        <a:spcBef>
                          <a:spcPts val="0"/>
                        </a:spcBef>
                        <a:spcAft>
                          <a:spcPts val="0"/>
                        </a:spcAft>
                        <a:buNone/>
                      </a:pPr>
                      <a:r>
                        <a:rPr b="1" lang="en" sz="1600">
                          <a:solidFill>
                            <a:schemeClr val="accent1"/>
                          </a:solidFill>
                          <a:latin typeface="Montserrat"/>
                          <a:ea typeface="Montserrat"/>
                          <a:cs typeface="Montserrat"/>
                          <a:sym typeface="Montserrat"/>
                        </a:rPr>
                        <a:t>B2C</a:t>
                      </a:r>
                      <a:endParaRPr b="1" sz="1600">
                        <a:solidFill>
                          <a:schemeClr val="accent1"/>
                        </a:solidFill>
                        <a:latin typeface="Montserrat"/>
                        <a:ea typeface="Montserrat"/>
                        <a:cs typeface="Montserrat"/>
                        <a:sym typeface="Montserrat"/>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b="1" lang="en" sz="1600">
                          <a:solidFill>
                            <a:schemeClr val="accent1"/>
                          </a:solidFill>
                          <a:latin typeface="Montserrat"/>
                          <a:ea typeface="Montserrat"/>
                          <a:cs typeface="Montserrat"/>
                          <a:sym typeface="Montserrat"/>
                        </a:rPr>
                        <a:t>Ahmedabad, Gujarat, India</a:t>
                      </a:r>
                      <a:endParaRPr>
                        <a:solidFill>
                          <a:srgbClr val="30394B"/>
                        </a:solidFill>
                        <a:latin typeface="Montserrat Light"/>
                        <a:ea typeface="Montserrat Light"/>
                        <a:cs typeface="Montserrat Light"/>
                        <a:sym typeface="Montserrat Light"/>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r>
              <a:tr h="1104925">
                <a:tc>
                  <a:txBody>
                    <a:bodyPr/>
                    <a:lstStyle/>
                    <a:p>
                      <a:pPr indent="0" lvl="0" marL="0" rtl="0" algn="ctr">
                        <a:spcBef>
                          <a:spcPts val="0"/>
                        </a:spcBef>
                        <a:spcAft>
                          <a:spcPts val="0"/>
                        </a:spcAft>
                        <a:buNone/>
                      </a:pPr>
                      <a:r>
                        <a:rPr b="1" lang="en" sz="1600">
                          <a:solidFill>
                            <a:schemeClr val="accent1"/>
                          </a:solidFill>
                          <a:latin typeface="Montserrat"/>
                          <a:ea typeface="Montserrat"/>
                          <a:cs typeface="Montserrat"/>
                          <a:sym typeface="Montserrat"/>
                        </a:rPr>
                        <a:t>Annie </a:t>
                      </a:r>
                      <a:endParaRPr b="1" sz="1600">
                        <a:solidFill>
                          <a:schemeClr val="accent1"/>
                        </a:solidFill>
                        <a:latin typeface="Montserrat"/>
                        <a:ea typeface="Montserrat"/>
                        <a:cs typeface="Montserrat"/>
                        <a:sym typeface="Montserrat"/>
                      </a:endParaRPr>
                    </a:p>
                    <a:p>
                      <a:pPr indent="0" lvl="0" marL="0" rtl="0" algn="ctr">
                        <a:spcBef>
                          <a:spcPts val="0"/>
                        </a:spcBef>
                        <a:spcAft>
                          <a:spcPts val="0"/>
                        </a:spcAft>
                        <a:buNone/>
                      </a:pPr>
                      <a:r>
                        <a:rPr b="1" lang="en" sz="1600">
                          <a:solidFill>
                            <a:schemeClr val="accent1"/>
                          </a:solidFill>
                          <a:latin typeface="Montserrat"/>
                          <a:ea typeface="Montserrat"/>
                          <a:cs typeface="Montserrat"/>
                          <a:sym typeface="Montserrat"/>
                        </a:rPr>
                        <a:t>( product of Thinkerbell Labs )</a:t>
                      </a:r>
                      <a:endParaRPr b="1" sz="1600">
                        <a:solidFill>
                          <a:schemeClr val="accent1"/>
                        </a:solidFill>
                        <a:latin typeface="Montserrat"/>
                        <a:ea typeface="Montserrat"/>
                        <a:cs typeface="Montserrat"/>
                        <a:sym typeface="Montserrat"/>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t/>
                      </a:r>
                      <a:endParaRPr b="1" sz="1600">
                        <a:solidFill>
                          <a:schemeClr val="accent1"/>
                        </a:solidFill>
                        <a:latin typeface="Montserrat"/>
                        <a:ea typeface="Montserrat"/>
                        <a:cs typeface="Montserrat"/>
                        <a:sym typeface="Montserrat"/>
                      </a:endParaRPr>
                    </a:p>
                    <a:p>
                      <a:pPr indent="0" lvl="0" marL="0" rtl="0" algn="ctr">
                        <a:spcBef>
                          <a:spcPts val="0"/>
                        </a:spcBef>
                        <a:spcAft>
                          <a:spcPts val="0"/>
                        </a:spcAft>
                        <a:buNone/>
                      </a:pPr>
                      <a:r>
                        <a:rPr b="1" lang="en" sz="1600">
                          <a:solidFill>
                            <a:schemeClr val="accent1"/>
                          </a:solidFill>
                          <a:latin typeface="Montserrat"/>
                          <a:ea typeface="Montserrat"/>
                          <a:cs typeface="Montserrat"/>
                          <a:sym typeface="Montserrat"/>
                        </a:rPr>
                        <a:t>2016</a:t>
                      </a:r>
                      <a:endParaRPr>
                        <a:solidFill>
                          <a:srgbClr val="30394B"/>
                        </a:solidFill>
                        <a:latin typeface="Montserrat Light"/>
                        <a:ea typeface="Montserrat Light"/>
                        <a:cs typeface="Montserrat Light"/>
                        <a:sym typeface="Montserrat Light"/>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t/>
                      </a:r>
                      <a:endParaRPr b="1" sz="1600">
                        <a:solidFill>
                          <a:schemeClr val="accent1"/>
                        </a:solidFill>
                        <a:latin typeface="Montserrat"/>
                        <a:ea typeface="Montserrat"/>
                        <a:cs typeface="Montserrat"/>
                        <a:sym typeface="Montserrat"/>
                      </a:endParaRPr>
                    </a:p>
                    <a:p>
                      <a:pPr indent="0" lvl="0" marL="0" rtl="0" algn="ctr">
                        <a:spcBef>
                          <a:spcPts val="0"/>
                        </a:spcBef>
                        <a:spcAft>
                          <a:spcPts val="0"/>
                        </a:spcAft>
                        <a:buNone/>
                      </a:pPr>
                      <a:r>
                        <a:rPr b="1" lang="en" sz="1600">
                          <a:solidFill>
                            <a:schemeClr val="accent1"/>
                          </a:solidFill>
                          <a:latin typeface="Montserrat"/>
                          <a:ea typeface="Montserrat"/>
                          <a:cs typeface="Montserrat"/>
                          <a:sym typeface="Montserrat"/>
                        </a:rPr>
                        <a:t>2-10</a:t>
                      </a:r>
                      <a:endParaRPr>
                        <a:solidFill>
                          <a:schemeClr val="lt2"/>
                        </a:solidFill>
                        <a:latin typeface="Montserrat Light"/>
                        <a:ea typeface="Montserrat Light"/>
                        <a:cs typeface="Montserrat Light"/>
                        <a:sym typeface="Montserrat Light"/>
                      </a:endParaRPr>
                    </a:p>
                    <a:p>
                      <a:pPr indent="0" lvl="0" marL="0" rtl="0" algn="ctr">
                        <a:spcBef>
                          <a:spcPts val="0"/>
                        </a:spcBef>
                        <a:spcAft>
                          <a:spcPts val="0"/>
                        </a:spcAft>
                        <a:buNone/>
                      </a:pPr>
                      <a:r>
                        <a:t/>
                      </a:r>
                      <a:endParaRPr>
                        <a:solidFill>
                          <a:srgbClr val="30394B"/>
                        </a:solidFill>
                        <a:latin typeface="Montserrat Light"/>
                        <a:ea typeface="Montserrat Light"/>
                        <a:cs typeface="Montserrat Light"/>
                        <a:sym typeface="Montserrat Light"/>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t/>
                      </a:r>
                      <a:endParaRPr b="1" sz="1600">
                        <a:solidFill>
                          <a:schemeClr val="accent1"/>
                        </a:solidFill>
                        <a:latin typeface="Montserrat"/>
                        <a:ea typeface="Montserrat"/>
                        <a:cs typeface="Montserrat"/>
                        <a:sym typeface="Montserrat"/>
                      </a:endParaRPr>
                    </a:p>
                    <a:p>
                      <a:pPr indent="0" lvl="0" marL="0" rtl="0" algn="ctr">
                        <a:spcBef>
                          <a:spcPts val="0"/>
                        </a:spcBef>
                        <a:spcAft>
                          <a:spcPts val="0"/>
                        </a:spcAft>
                        <a:buNone/>
                      </a:pPr>
                      <a:r>
                        <a:rPr b="1" lang="en" sz="1600">
                          <a:solidFill>
                            <a:schemeClr val="accent1"/>
                          </a:solidFill>
                          <a:latin typeface="Montserrat"/>
                          <a:ea typeface="Montserrat"/>
                          <a:cs typeface="Montserrat"/>
                          <a:sym typeface="Montserrat"/>
                        </a:rPr>
                        <a:t>B2B/</a:t>
                      </a:r>
                      <a:endParaRPr b="1" sz="1600">
                        <a:solidFill>
                          <a:schemeClr val="accent1"/>
                        </a:solidFill>
                        <a:latin typeface="Montserrat"/>
                        <a:ea typeface="Montserrat"/>
                        <a:cs typeface="Montserrat"/>
                        <a:sym typeface="Montserrat"/>
                      </a:endParaRPr>
                    </a:p>
                    <a:p>
                      <a:pPr indent="0" lvl="0" marL="0" rtl="0" algn="ctr">
                        <a:spcBef>
                          <a:spcPts val="0"/>
                        </a:spcBef>
                        <a:spcAft>
                          <a:spcPts val="0"/>
                        </a:spcAft>
                        <a:buNone/>
                      </a:pPr>
                      <a:r>
                        <a:rPr b="1" lang="en" sz="1600">
                          <a:solidFill>
                            <a:schemeClr val="accent1"/>
                          </a:solidFill>
                          <a:latin typeface="Montserrat"/>
                          <a:ea typeface="Montserrat"/>
                          <a:cs typeface="Montserrat"/>
                          <a:sym typeface="Montserrat"/>
                        </a:rPr>
                        <a:t>B2C</a:t>
                      </a:r>
                      <a:endParaRPr b="1" sz="1600">
                        <a:solidFill>
                          <a:schemeClr val="accent1"/>
                        </a:solidFill>
                        <a:latin typeface="Montserrat"/>
                        <a:ea typeface="Montserrat"/>
                        <a:cs typeface="Montserrat"/>
                        <a:sym typeface="Montserrat"/>
                      </a:endParaRPr>
                    </a:p>
                    <a:p>
                      <a:pPr indent="0" lvl="0" marL="0" rtl="0" algn="ctr">
                        <a:spcBef>
                          <a:spcPts val="0"/>
                        </a:spcBef>
                        <a:spcAft>
                          <a:spcPts val="0"/>
                        </a:spcAft>
                        <a:buNone/>
                      </a:pPr>
                      <a:r>
                        <a:t/>
                      </a:r>
                      <a:endParaRPr>
                        <a:solidFill>
                          <a:srgbClr val="30394B"/>
                        </a:solidFill>
                        <a:latin typeface="Montserrat Light"/>
                        <a:ea typeface="Montserrat Light"/>
                        <a:cs typeface="Montserrat Light"/>
                        <a:sym typeface="Montserrat Light"/>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t/>
                      </a:r>
                      <a:endParaRPr b="1" sz="1600">
                        <a:solidFill>
                          <a:schemeClr val="accent1"/>
                        </a:solidFill>
                        <a:latin typeface="Montserrat"/>
                        <a:ea typeface="Montserrat"/>
                        <a:cs typeface="Montserrat"/>
                        <a:sym typeface="Montserrat"/>
                      </a:endParaRPr>
                    </a:p>
                    <a:p>
                      <a:pPr indent="0" lvl="0" marL="0" rtl="0" algn="ctr">
                        <a:spcBef>
                          <a:spcPts val="0"/>
                        </a:spcBef>
                        <a:spcAft>
                          <a:spcPts val="0"/>
                        </a:spcAft>
                        <a:buNone/>
                      </a:pPr>
                      <a:r>
                        <a:rPr b="1" lang="en" sz="1600">
                          <a:solidFill>
                            <a:schemeClr val="accent1"/>
                          </a:solidFill>
                          <a:latin typeface="Montserrat"/>
                          <a:ea typeface="Montserrat"/>
                          <a:cs typeface="Montserrat"/>
                          <a:sym typeface="Montserrat"/>
                        </a:rPr>
                        <a:t>Bangalore, Karnataka</a:t>
                      </a:r>
                      <a:endParaRPr>
                        <a:solidFill>
                          <a:srgbClr val="30394B"/>
                        </a:solidFill>
                        <a:latin typeface="Montserrat Light"/>
                        <a:ea typeface="Montserrat Light"/>
                        <a:cs typeface="Montserrat Light"/>
                        <a:sym typeface="Montserrat Light"/>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r>
            </a:tbl>
          </a:graphicData>
        </a:graphic>
      </p:graphicFrame>
      <p:sp>
        <p:nvSpPr>
          <p:cNvPr id="1399" name="Google Shape;1399;p55"/>
          <p:cNvSpPr/>
          <p:nvPr/>
        </p:nvSpPr>
        <p:spPr>
          <a:xfrm>
            <a:off x="3543400" y="677500"/>
            <a:ext cx="2097000" cy="798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38"/>
          <p:cNvSpPr txBox="1"/>
          <p:nvPr>
            <p:ph type="title"/>
          </p:nvPr>
        </p:nvSpPr>
        <p:spPr>
          <a:xfrm>
            <a:off x="718500" y="348450"/>
            <a:ext cx="7707000" cy="102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TABLE OF CONTENTS</a:t>
            </a:r>
            <a:endParaRPr/>
          </a:p>
        </p:txBody>
      </p:sp>
      <p:sp>
        <p:nvSpPr>
          <p:cNvPr id="398" name="Google Shape;398;p38"/>
          <p:cNvSpPr txBox="1"/>
          <p:nvPr>
            <p:ph idx="2" type="title"/>
          </p:nvPr>
        </p:nvSpPr>
        <p:spPr>
          <a:xfrm>
            <a:off x="2379700" y="1498817"/>
            <a:ext cx="963000" cy="310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399" name="Google Shape;399;p38"/>
          <p:cNvSpPr txBox="1"/>
          <p:nvPr>
            <p:ph idx="1" type="subTitle"/>
          </p:nvPr>
        </p:nvSpPr>
        <p:spPr>
          <a:xfrm>
            <a:off x="1850950" y="1942801"/>
            <a:ext cx="2020500" cy="259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OUR TEAM</a:t>
            </a:r>
            <a:endParaRPr/>
          </a:p>
        </p:txBody>
      </p:sp>
      <p:sp>
        <p:nvSpPr>
          <p:cNvPr id="400" name="Google Shape;400;p38"/>
          <p:cNvSpPr txBox="1"/>
          <p:nvPr>
            <p:ph idx="4" type="title"/>
          </p:nvPr>
        </p:nvSpPr>
        <p:spPr>
          <a:xfrm>
            <a:off x="2379700" y="3409517"/>
            <a:ext cx="963000" cy="310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401" name="Google Shape;401;p38"/>
          <p:cNvSpPr txBox="1"/>
          <p:nvPr>
            <p:ph idx="5" type="subTitle"/>
          </p:nvPr>
        </p:nvSpPr>
        <p:spPr>
          <a:xfrm>
            <a:off x="1850950" y="3815626"/>
            <a:ext cx="2020500" cy="259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SOLUTION</a:t>
            </a:r>
            <a:endParaRPr/>
          </a:p>
        </p:txBody>
      </p:sp>
      <p:sp>
        <p:nvSpPr>
          <p:cNvPr id="402" name="Google Shape;402;p38"/>
          <p:cNvSpPr txBox="1"/>
          <p:nvPr>
            <p:ph idx="7" type="title"/>
          </p:nvPr>
        </p:nvSpPr>
        <p:spPr>
          <a:xfrm>
            <a:off x="5801300" y="3409517"/>
            <a:ext cx="963000" cy="310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sp>
        <p:nvSpPr>
          <p:cNvPr id="403" name="Google Shape;403;p38"/>
          <p:cNvSpPr txBox="1"/>
          <p:nvPr>
            <p:ph idx="8" type="subTitle"/>
          </p:nvPr>
        </p:nvSpPr>
        <p:spPr>
          <a:xfrm>
            <a:off x="5150150" y="3815626"/>
            <a:ext cx="2265300" cy="259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BUSINESS </a:t>
            </a:r>
            <a:endParaRPr/>
          </a:p>
        </p:txBody>
      </p:sp>
      <p:sp>
        <p:nvSpPr>
          <p:cNvPr id="404" name="Google Shape;404;p38"/>
          <p:cNvSpPr txBox="1"/>
          <p:nvPr>
            <p:ph idx="13" type="title"/>
          </p:nvPr>
        </p:nvSpPr>
        <p:spPr>
          <a:xfrm>
            <a:off x="5801300" y="1498817"/>
            <a:ext cx="963000" cy="310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405" name="Google Shape;405;p38"/>
          <p:cNvSpPr txBox="1"/>
          <p:nvPr>
            <p:ph idx="14" type="subTitle"/>
          </p:nvPr>
        </p:nvSpPr>
        <p:spPr>
          <a:xfrm>
            <a:off x="5272550" y="1942801"/>
            <a:ext cx="2020500" cy="259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PROBLEM</a:t>
            </a:r>
            <a:endParaRPr/>
          </a:p>
        </p:txBody>
      </p:sp>
      <p:sp>
        <p:nvSpPr>
          <p:cNvPr id="406" name="Google Shape;406;p38"/>
          <p:cNvSpPr/>
          <p:nvPr/>
        </p:nvSpPr>
        <p:spPr>
          <a:xfrm>
            <a:off x="2921550" y="884775"/>
            <a:ext cx="3300900" cy="798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07" name="Google Shape;407;p38"/>
          <p:cNvPicPr preferRelativeResize="0"/>
          <p:nvPr/>
        </p:nvPicPr>
        <p:blipFill>
          <a:blip r:embed="rId3">
            <a:alphaModFix/>
          </a:blip>
          <a:stretch>
            <a:fillRect/>
          </a:stretch>
        </p:blipFill>
        <p:spPr>
          <a:xfrm>
            <a:off x="2123775" y="2220925"/>
            <a:ext cx="1569801" cy="897025"/>
          </a:xfrm>
          <a:prstGeom prst="rect">
            <a:avLst/>
          </a:prstGeom>
          <a:noFill/>
          <a:ln>
            <a:noFill/>
          </a:ln>
        </p:spPr>
      </p:pic>
      <p:pic>
        <p:nvPicPr>
          <p:cNvPr id="408" name="Google Shape;408;p38"/>
          <p:cNvPicPr preferRelativeResize="0"/>
          <p:nvPr/>
        </p:nvPicPr>
        <p:blipFill>
          <a:blip r:embed="rId4">
            <a:alphaModFix/>
          </a:blip>
          <a:stretch>
            <a:fillRect/>
          </a:stretch>
        </p:blipFill>
        <p:spPr>
          <a:xfrm>
            <a:off x="5689535" y="2220925"/>
            <a:ext cx="1186535" cy="897024"/>
          </a:xfrm>
          <a:prstGeom prst="rect">
            <a:avLst/>
          </a:prstGeom>
          <a:noFill/>
          <a:ln>
            <a:noFill/>
          </a:ln>
        </p:spPr>
      </p:pic>
      <p:pic>
        <p:nvPicPr>
          <p:cNvPr id="409" name="Google Shape;409;p38"/>
          <p:cNvPicPr preferRelativeResize="0"/>
          <p:nvPr/>
        </p:nvPicPr>
        <p:blipFill>
          <a:blip r:embed="rId5">
            <a:alphaModFix/>
          </a:blip>
          <a:stretch>
            <a:fillRect/>
          </a:stretch>
        </p:blipFill>
        <p:spPr>
          <a:xfrm>
            <a:off x="2282325" y="4115675"/>
            <a:ext cx="1252700" cy="835125"/>
          </a:xfrm>
          <a:prstGeom prst="rect">
            <a:avLst/>
          </a:prstGeom>
          <a:noFill/>
          <a:ln>
            <a:noFill/>
          </a:ln>
        </p:spPr>
      </p:pic>
      <p:pic>
        <p:nvPicPr>
          <p:cNvPr id="410" name="Google Shape;410;p38"/>
          <p:cNvPicPr preferRelativeResize="0"/>
          <p:nvPr/>
        </p:nvPicPr>
        <p:blipFill>
          <a:blip r:embed="rId6">
            <a:alphaModFix/>
          </a:blip>
          <a:stretch>
            <a:fillRect/>
          </a:stretch>
        </p:blipFill>
        <p:spPr>
          <a:xfrm>
            <a:off x="5656450" y="4115675"/>
            <a:ext cx="1252702" cy="8351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3" name="Shape 1403"/>
        <p:cNvGrpSpPr/>
        <p:nvPr/>
      </p:nvGrpSpPr>
      <p:grpSpPr>
        <a:xfrm>
          <a:off x="0" y="0"/>
          <a:ext cx="0" cy="0"/>
          <a:chOff x="0" y="0"/>
          <a:chExt cx="0" cy="0"/>
        </a:xfrm>
      </p:grpSpPr>
      <p:sp>
        <p:nvSpPr>
          <p:cNvPr id="1404" name="Google Shape;1404;p56"/>
          <p:cNvSpPr/>
          <p:nvPr/>
        </p:nvSpPr>
        <p:spPr>
          <a:xfrm rot="-794793">
            <a:off x="5186473" y="3324706"/>
            <a:ext cx="2504853" cy="1262694"/>
          </a:xfrm>
          <a:custGeom>
            <a:rect b="b" l="l" r="r" t="t"/>
            <a:pathLst>
              <a:path extrusionOk="0" h="67501" w="87595">
                <a:moveTo>
                  <a:pt x="19972" y="1"/>
                </a:moveTo>
                <a:cubicBezTo>
                  <a:pt x="17352" y="1"/>
                  <a:pt x="14831" y="636"/>
                  <a:pt x="12657" y="2190"/>
                </a:cubicBezTo>
                <a:cubicBezTo>
                  <a:pt x="9148" y="4697"/>
                  <a:pt x="6467" y="7804"/>
                  <a:pt x="4587" y="11263"/>
                </a:cubicBezTo>
                <a:cubicBezTo>
                  <a:pt x="351" y="18957"/>
                  <a:pt x="0" y="28456"/>
                  <a:pt x="2707" y="37253"/>
                </a:cubicBezTo>
                <a:cubicBezTo>
                  <a:pt x="7018" y="51163"/>
                  <a:pt x="17620" y="61589"/>
                  <a:pt x="31655" y="65699"/>
                </a:cubicBezTo>
                <a:cubicBezTo>
                  <a:pt x="35760" y="66906"/>
                  <a:pt x="40196" y="67500"/>
                  <a:pt x="44719" y="67500"/>
                </a:cubicBezTo>
                <a:cubicBezTo>
                  <a:pt x="60105" y="67500"/>
                  <a:pt x="76494" y="60626"/>
                  <a:pt x="84262" y="47629"/>
                </a:cubicBezTo>
                <a:cubicBezTo>
                  <a:pt x="85565" y="45449"/>
                  <a:pt x="86517" y="43018"/>
                  <a:pt x="86993" y="40511"/>
                </a:cubicBezTo>
                <a:cubicBezTo>
                  <a:pt x="87595" y="37479"/>
                  <a:pt x="87495" y="34346"/>
                  <a:pt x="86517" y="31414"/>
                </a:cubicBezTo>
                <a:cubicBezTo>
                  <a:pt x="84888" y="26576"/>
                  <a:pt x="80953" y="22742"/>
                  <a:pt x="76492" y="20236"/>
                </a:cubicBezTo>
                <a:cubicBezTo>
                  <a:pt x="69048" y="16025"/>
                  <a:pt x="60327" y="15248"/>
                  <a:pt x="52382" y="12291"/>
                </a:cubicBezTo>
                <a:cubicBezTo>
                  <a:pt x="46016" y="9910"/>
                  <a:pt x="37870" y="6827"/>
                  <a:pt x="31930" y="3519"/>
                </a:cubicBezTo>
                <a:cubicBezTo>
                  <a:pt x="28322" y="1524"/>
                  <a:pt x="24028" y="1"/>
                  <a:pt x="199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56"/>
          <p:cNvSpPr/>
          <p:nvPr/>
        </p:nvSpPr>
        <p:spPr>
          <a:xfrm rot="-794793">
            <a:off x="5186473" y="1495906"/>
            <a:ext cx="2504853" cy="1262694"/>
          </a:xfrm>
          <a:custGeom>
            <a:rect b="b" l="l" r="r" t="t"/>
            <a:pathLst>
              <a:path extrusionOk="0" h="67501" w="87595">
                <a:moveTo>
                  <a:pt x="19972" y="1"/>
                </a:moveTo>
                <a:cubicBezTo>
                  <a:pt x="17352" y="1"/>
                  <a:pt x="14831" y="636"/>
                  <a:pt x="12657" y="2190"/>
                </a:cubicBezTo>
                <a:cubicBezTo>
                  <a:pt x="9148" y="4697"/>
                  <a:pt x="6467" y="7804"/>
                  <a:pt x="4587" y="11263"/>
                </a:cubicBezTo>
                <a:cubicBezTo>
                  <a:pt x="351" y="18957"/>
                  <a:pt x="0" y="28456"/>
                  <a:pt x="2707" y="37253"/>
                </a:cubicBezTo>
                <a:cubicBezTo>
                  <a:pt x="7018" y="51163"/>
                  <a:pt x="17620" y="61589"/>
                  <a:pt x="31655" y="65699"/>
                </a:cubicBezTo>
                <a:cubicBezTo>
                  <a:pt x="35760" y="66906"/>
                  <a:pt x="40196" y="67500"/>
                  <a:pt x="44719" y="67500"/>
                </a:cubicBezTo>
                <a:cubicBezTo>
                  <a:pt x="60105" y="67500"/>
                  <a:pt x="76494" y="60626"/>
                  <a:pt x="84262" y="47629"/>
                </a:cubicBezTo>
                <a:cubicBezTo>
                  <a:pt x="85565" y="45449"/>
                  <a:pt x="86517" y="43018"/>
                  <a:pt x="86993" y="40511"/>
                </a:cubicBezTo>
                <a:cubicBezTo>
                  <a:pt x="87595" y="37479"/>
                  <a:pt x="87495" y="34346"/>
                  <a:pt x="86517" y="31414"/>
                </a:cubicBezTo>
                <a:cubicBezTo>
                  <a:pt x="84888" y="26576"/>
                  <a:pt x="80953" y="22742"/>
                  <a:pt x="76492" y="20236"/>
                </a:cubicBezTo>
                <a:cubicBezTo>
                  <a:pt x="69048" y="16025"/>
                  <a:pt x="60327" y="15248"/>
                  <a:pt x="52382" y="12291"/>
                </a:cubicBezTo>
                <a:cubicBezTo>
                  <a:pt x="46016" y="9910"/>
                  <a:pt x="37870" y="6827"/>
                  <a:pt x="31930" y="3519"/>
                </a:cubicBezTo>
                <a:cubicBezTo>
                  <a:pt x="28322" y="1524"/>
                  <a:pt x="24028" y="1"/>
                  <a:pt x="199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56"/>
          <p:cNvSpPr/>
          <p:nvPr/>
        </p:nvSpPr>
        <p:spPr>
          <a:xfrm rot="-794793">
            <a:off x="1452673" y="3316519"/>
            <a:ext cx="2504853" cy="1262694"/>
          </a:xfrm>
          <a:custGeom>
            <a:rect b="b" l="l" r="r" t="t"/>
            <a:pathLst>
              <a:path extrusionOk="0" h="67501" w="87595">
                <a:moveTo>
                  <a:pt x="19972" y="1"/>
                </a:moveTo>
                <a:cubicBezTo>
                  <a:pt x="17352" y="1"/>
                  <a:pt x="14831" y="636"/>
                  <a:pt x="12657" y="2190"/>
                </a:cubicBezTo>
                <a:cubicBezTo>
                  <a:pt x="9148" y="4697"/>
                  <a:pt x="6467" y="7804"/>
                  <a:pt x="4587" y="11263"/>
                </a:cubicBezTo>
                <a:cubicBezTo>
                  <a:pt x="351" y="18957"/>
                  <a:pt x="0" y="28456"/>
                  <a:pt x="2707" y="37253"/>
                </a:cubicBezTo>
                <a:cubicBezTo>
                  <a:pt x="7018" y="51163"/>
                  <a:pt x="17620" y="61589"/>
                  <a:pt x="31655" y="65699"/>
                </a:cubicBezTo>
                <a:cubicBezTo>
                  <a:pt x="35760" y="66906"/>
                  <a:pt x="40196" y="67500"/>
                  <a:pt x="44719" y="67500"/>
                </a:cubicBezTo>
                <a:cubicBezTo>
                  <a:pt x="60105" y="67500"/>
                  <a:pt x="76494" y="60626"/>
                  <a:pt x="84262" y="47629"/>
                </a:cubicBezTo>
                <a:cubicBezTo>
                  <a:pt x="85565" y="45449"/>
                  <a:pt x="86517" y="43018"/>
                  <a:pt x="86993" y="40511"/>
                </a:cubicBezTo>
                <a:cubicBezTo>
                  <a:pt x="87595" y="37479"/>
                  <a:pt x="87495" y="34346"/>
                  <a:pt x="86517" y="31414"/>
                </a:cubicBezTo>
                <a:cubicBezTo>
                  <a:pt x="84888" y="26576"/>
                  <a:pt x="80953" y="22742"/>
                  <a:pt x="76492" y="20236"/>
                </a:cubicBezTo>
                <a:cubicBezTo>
                  <a:pt x="69048" y="16025"/>
                  <a:pt x="60327" y="15248"/>
                  <a:pt x="52382" y="12291"/>
                </a:cubicBezTo>
                <a:cubicBezTo>
                  <a:pt x="46016" y="9910"/>
                  <a:pt x="37870" y="6827"/>
                  <a:pt x="31930" y="3519"/>
                </a:cubicBezTo>
                <a:cubicBezTo>
                  <a:pt x="28322" y="1524"/>
                  <a:pt x="24028" y="1"/>
                  <a:pt x="199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56"/>
          <p:cNvSpPr/>
          <p:nvPr/>
        </p:nvSpPr>
        <p:spPr>
          <a:xfrm rot="-794793">
            <a:off x="1452673" y="1495906"/>
            <a:ext cx="2504853" cy="1262694"/>
          </a:xfrm>
          <a:custGeom>
            <a:rect b="b" l="l" r="r" t="t"/>
            <a:pathLst>
              <a:path extrusionOk="0" h="67501" w="87595">
                <a:moveTo>
                  <a:pt x="19972" y="1"/>
                </a:moveTo>
                <a:cubicBezTo>
                  <a:pt x="17352" y="1"/>
                  <a:pt x="14831" y="636"/>
                  <a:pt x="12657" y="2190"/>
                </a:cubicBezTo>
                <a:cubicBezTo>
                  <a:pt x="9148" y="4697"/>
                  <a:pt x="6467" y="7804"/>
                  <a:pt x="4587" y="11263"/>
                </a:cubicBezTo>
                <a:cubicBezTo>
                  <a:pt x="351" y="18957"/>
                  <a:pt x="0" y="28456"/>
                  <a:pt x="2707" y="37253"/>
                </a:cubicBezTo>
                <a:cubicBezTo>
                  <a:pt x="7018" y="51163"/>
                  <a:pt x="17620" y="61589"/>
                  <a:pt x="31655" y="65699"/>
                </a:cubicBezTo>
                <a:cubicBezTo>
                  <a:pt x="35760" y="66906"/>
                  <a:pt x="40196" y="67500"/>
                  <a:pt x="44719" y="67500"/>
                </a:cubicBezTo>
                <a:cubicBezTo>
                  <a:pt x="60105" y="67500"/>
                  <a:pt x="76494" y="60626"/>
                  <a:pt x="84262" y="47629"/>
                </a:cubicBezTo>
                <a:cubicBezTo>
                  <a:pt x="85565" y="45449"/>
                  <a:pt x="86517" y="43018"/>
                  <a:pt x="86993" y="40511"/>
                </a:cubicBezTo>
                <a:cubicBezTo>
                  <a:pt x="87595" y="37479"/>
                  <a:pt x="87495" y="34346"/>
                  <a:pt x="86517" y="31414"/>
                </a:cubicBezTo>
                <a:cubicBezTo>
                  <a:pt x="84888" y="26576"/>
                  <a:pt x="80953" y="22742"/>
                  <a:pt x="76492" y="20236"/>
                </a:cubicBezTo>
                <a:cubicBezTo>
                  <a:pt x="69048" y="16025"/>
                  <a:pt x="60327" y="15248"/>
                  <a:pt x="52382" y="12291"/>
                </a:cubicBezTo>
                <a:cubicBezTo>
                  <a:pt x="46016" y="9910"/>
                  <a:pt x="37870" y="6827"/>
                  <a:pt x="31930" y="3519"/>
                </a:cubicBezTo>
                <a:cubicBezTo>
                  <a:pt x="28322" y="1524"/>
                  <a:pt x="24028" y="1"/>
                  <a:pt x="199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56"/>
          <p:cNvSpPr txBox="1"/>
          <p:nvPr>
            <p:ph type="title"/>
          </p:nvPr>
        </p:nvSpPr>
        <p:spPr>
          <a:xfrm>
            <a:off x="718500" y="347223"/>
            <a:ext cx="7707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BUSINESS</a:t>
            </a:r>
            <a:r>
              <a:rPr lang="en"/>
              <a:t> </a:t>
            </a:r>
            <a:r>
              <a:rPr lang="en"/>
              <a:t>MODEL</a:t>
            </a:r>
            <a:endParaRPr/>
          </a:p>
        </p:txBody>
      </p:sp>
      <p:sp>
        <p:nvSpPr>
          <p:cNvPr id="1409" name="Google Shape;1409;p56"/>
          <p:cNvSpPr/>
          <p:nvPr/>
        </p:nvSpPr>
        <p:spPr>
          <a:xfrm>
            <a:off x="3252350" y="884775"/>
            <a:ext cx="2701200" cy="798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56"/>
          <p:cNvSpPr txBox="1"/>
          <p:nvPr/>
        </p:nvSpPr>
        <p:spPr>
          <a:xfrm>
            <a:off x="1630851" y="1965475"/>
            <a:ext cx="2064600" cy="502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solidFill>
                  <a:schemeClr val="lt2"/>
                </a:solidFill>
                <a:latin typeface="Montserrat"/>
                <a:ea typeface="Montserrat"/>
                <a:cs typeface="Montserrat"/>
                <a:sym typeface="Montserrat"/>
              </a:rPr>
              <a:t>A good execution can help an ample amount of people.</a:t>
            </a:r>
            <a:endParaRPr sz="1500">
              <a:solidFill>
                <a:schemeClr val="lt2"/>
              </a:solidFill>
              <a:latin typeface="Montserrat"/>
              <a:ea typeface="Montserrat"/>
              <a:cs typeface="Montserrat"/>
              <a:sym typeface="Montserrat"/>
            </a:endParaRPr>
          </a:p>
        </p:txBody>
      </p:sp>
      <p:sp>
        <p:nvSpPr>
          <p:cNvPr id="1411" name="Google Shape;1411;p56"/>
          <p:cNvSpPr txBox="1"/>
          <p:nvPr/>
        </p:nvSpPr>
        <p:spPr>
          <a:xfrm>
            <a:off x="5332048" y="1965475"/>
            <a:ext cx="2213700" cy="502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solidFill>
                  <a:schemeClr val="lt2"/>
                </a:solidFill>
                <a:latin typeface="Montserrat"/>
                <a:ea typeface="Montserrat"/>
                <a:cs typeface="Montserrat"/>
                <a:sym typeface="Montserrat"/>
              </a:rPr>
              <a:t>Social media, Digital marketing.</a:t>
            </a:r>
            <a:endParaRPr sz="1500">
              <a:solidFill>
                <a:schemeClr val="lt2"/>
              </a:solidFill>
              <a:latin typeface="Montserrat"/>
              <a:ea typeface="Montserrat"/>
              <a:cs typeface="Montserrat"/>
              <a:sym typeface="Montserrat"/>
            </a:endParaRPr>
          </a:p>
        </p:txBody>
      </p:sp>
      <p:sp>
        <p:nvSpPr>
          <p:cNvPr id="1412" name="Google Shape;1412;p56"/>
          <p:cNvSpPr txBox="1"/>
          <p:nvPr/>
        </p:nvSpPr>
        <p:spPr>
          <a:xfrm>
            <a:off x="1727892" y="3759274"/>
            <a:ext cx="1870500" cy="502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solidFill>
                  <a:schemeClr val="lt2"/>
                </a:solidFill>
                <a:latin typeface="Montserrat"/>
                <a:ea typeface="Montserrat"/>
                <a:cs typeface="Montserrat"/>
                <a:sym typeface="Montserrat"/>
              </a:rPr>
              <a:t>AI, Machine Learning, Web Development </a:t>
            </a:r>
            <a:endParaRPr sz="1500">
              <a:solidFill>
                <a:schemeClr val="lt2"/>
              </a:solidFill>
              <a:latin typeface="Montserrat"/>
              <a:ea typeface="Montserrat"/>
              <a:cs typeface="Montserrat"/>
              <a:sym typeface="Montserrat"/>
            </a:endParaRPr>
          </a:p>
        </p:txBody>
      </p:sp>
      <p:sp>
        <p:nvSpPr>
          <p:cNvPr id="1413" name="Google Shape;1413;p56"/>
          <p:cNvSpPr txBox="1"/>
          <p:nvPr/>
        </p:nvSpPr>
        <p:spPr>
          <a:xfrm>
            <a:off x="5257425" y="3759275"/>
            <a:ext cx="2340000" cy="502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solidFill>
                  <a:schemeClr val="lt2"/>
                </a:solidFill>
                <a:latin typeface="Montserrat"/>
                <a:ea typeface="Montserrat"/>
                <a:cs typeface="Montserrat"/>
                <a:sym typeface="Montserrat"/>
              </a:rPr>
              <a:t>Data collection and a good ML model will give a good result.</a:t>
            </a:r>
            <a:endParaRPr sz="1500">
              <a:solidFill>
                <a:schemeClr val="lt2"/>
              </a:solidFill>
              <a:latin typeface="Montserrat"/>
              <a:ea typeface="Montserrat"/>
              <a:cs typeface="Montserrat"/>
              <a:sym typeface="Montserrat"/>
            </a:endParaRPr>
          </a:p>
        </p:txBody>
      </p:sp>
      <p:sp>
        <p:nvSpPr>
          <p:cNvPr id="1414" name="Google Shape;1414;p56"/>
          <p:cNvSpPr/>
          <p:nvPr/>
        </p:nvSpPr>
        <p:spPr>
          <a:xfrm>
            <a:off x="1683887" y="1381425"/>
            <a:ext cx="2020200" cy="468600"/>
          </a:xfrm>
          <a:prstGeom prst="roundRect">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56"/>
          <p:cNvSpPr txBox="1"/>
          <p:nvPr/>
        </p:nvSpPr>
        <p:spPr>
          <a:xfrm>
            <a:off x="1854287" y="1484300"/>
            <a:ext cx="1679400" cy="23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rgbClr val="005E7D"/>
                </a:solidFill>
                <a:latin typeface="Montserrat"/>
                <a:ea typeface="Montserrat"/>
                <a:cs typeface="Montserrat"/>
                <a:sym typeface="Montserrat"/>
              </a:rPr>
              <a:t>ASSESSMENT</a:t>
            </a:r>
            <a:endParaRPr b="1" sz="1600">
              <a:solidFill>
                <a:srgbClr val="005E7D"/>
              </a:solidFill>
              <a:latin typeface="Montserrat"/>
              <a:ea typeface="Montserrat"/>
              <a:cs typeface="Montserrat"/>
              <a:sym typeface="Montserrat"/>
            </a:endParaRPr>
          </a:p>
        </p:txBody>
      </p:sp>
      <p:sp>
        <p:nvSpPr>
          <p:cNvPr id="1416" name="Google Shape;1416;p56"/>
          <p:cNvSpPr/>
          <p:nvPr/>
        </p:nvSpPr>
        <p:spPr>
          <a:xfrm>
            <a:off x="5396784" y="1381425"/>
            <a:ext cx="2020200" cy="468600"/>
          </a:xfrm>
          <a:prstGeom prst="roundRect">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56"/>
          <p:cNvSpPr txBox="1"/>
          <p:nvPr/>
        </p:nvSpPr>
        <p:spPr>
          <a:xfrm>
            <a:off x="5567184" y="1484300"/>
            <a:ext cx="1679400" cy="23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rgbClr val="005E7D"/>
                </a:solidFill>
                <a:latin typeface="Montserrat"/>
                <a:ea typeface="Montserrat"/>
                <a:cs typeface="Montserrat"/>
                <a:sym typeface="Montserrat"/>
              </a:rPr>
              <a:t>MARKETING</a:t>
            </a:r>
            <a:endParaRPr b="1" sz="1600">
              <a:solidFill>
                <a:srgbClr val="005E7D"/>
              </a:solidFill>
              <a:latin typeface="Montserrat"/>
              <a:ea typeface="Montserrat"/>
              <a:cs typeface="Montserrat"/>
              <a:sym typeface="Montserrat"/>
            </a:endParaRPr>
          </a:p>
        </p:txBody>
      </p:sp>
      <p:sp>
        <p:nvSpPr>
          <p:cNvPr id="1418" name="Google Shape;1418;p56"/>
          <p:cNvSpPr/>
          <p:nvPr/>
        </p:nvSpPr>
        <p:spPr>
          <a:xfrm>
            <a:off x="5396784" y="3187089"/>
            <a:ext cx="2020200" cy="468600"/>
          </a:xfrm>
          <a:prstGeom prst="roundRect">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56"/>
          <p:cNvSpPr txBox="1"/>
          <p:nvPr/>
        </p:nvSpPr>
        <p:spPr>
          <a:xfrm>
            <a:off x="5567184" y="3289976"/>
            <a:ext cx="1679400" cy="23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rgbClr val="005E7D"/>
                </a:solidFill>
                <a:latin typeface="Montserrat"/>
                <a:ea typeface="Montserrat"/>
                <a:cs typeface="Montserrat"/>
                <a:sym typeface="Montserrat"/>
              </a:rPr>
              <a:t>TRAINING</a:t>
            </a:r>
            <a:endParaRPr b="1" sz="1600">
              <a:solidFill>
                <a:srgbClr val="005E7D"/>
              </a:solidFill>
              <a:latin typeface="Montserrat"/>
              <a:ea typeface="Montserrat"/>
              <a:cs typeface="Montserrat"/>
              <a:sym typeface="Montserrat"/>
            </a:endParaRPr>
          </a:p>
        </p:txBody>
      </p:sp>
      <p:sp>
        <p:nvSpPr>
          <p:cNvPr id="1420" name="Google Shape;1420;p56"/>
          <p:cNvSpPr/>
          <p:nvPr/>
        </p:nvSpPr>
        <p:spPr>
          <a:xfrm>
            <a:off x="1683888" y="3187089"/>
            <a:ext cx="2020200" cy="468600"/>
          </a:xfrm>
          <a:prstGeom prst="roundRect">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56"/>
          <p:cNvSpPr txBox="1"/>
          <p:nvPr/>
        </p:nvSpPr>
        <p:spPr>
          <a:xfrm>
            <a:off x="1854288" y="3289976"/>
            <a:ext cx="1679400" cy="23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rgbClr val="005E7D"/>
                </a:solidFill>
                <a:latin typeface="Montserrat"/>
                <a:ea typeface="Montserrat"/>
                <a:cs typeface="Montserrat"/>
                <a:sym typeface="Montserrat"/>
              </a:rPr>
              <a:t>TECHNOLOGY</a:t>
            </a:r>
            <a:endParaRPr b="1" sz="1600">
              <a:solidFill>
                <a:srgbClr val="005E7D"/>
              </a:solidFill>
              <a:latin typeface="Montserrat"/>
              <a:ea typeface="Montserrat"/>
              <a:cs typeface="Montserrat"/>
              <a:sym typeface="Montserrat"/>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5" name="Shape 1425"/>
        <p:cNvGrpSpPr/>
        <p:nvPr/>
      </p:nvGrpSpPr>
      <p:grpSpPr>
        <a:xfrm>
          <a:off x="0" y="0"/>
          <a:ext cx="0" cy="0"/>
          <a:chOff x="0" y="0"/>
          <a:chExt cx="0" cy="0"/>
        </a:xfrm>
      </p:grpSpPr>
      <p:sp>
        <p:nvSpPr>
          <p:cNvPr id="1426" name="Google Shape;1426;p57"/>
          <p:cNvSpPr txBox="1"/>
          <p:nvPr>
            <p:ph type="title"/>
          </p:nvPr>
        </p:nvSpPr>
        <p:spPr>
          <a:xfrm>
            <a:off x="155400" y="1352750"/>
            <a:ext cx="8988600" cy="1963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12,000,000</a:t>
            </a:r>
            <a:endParaRPr/>
          </a:p>
        </p:txBody>
      </p:sp>
      <p:sp>
        <p:nvSpPr>
          <p:cNvPr id="1427" name="Google Shape;1427;p57"/>
          <p:cNvSpPr txBox="1"/>
          <p:nvPr>
            <p:ph idx="1" type="body"/>
          </p:nvPr>
        </p:nvSpPr>
        <p:spPr>
          <a:xfrm>
            <a:off x="1578975" y="3316250"/>
            <a:ext cx="5757600" cy="557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Number of visually impaired people who can be </a:t>
            </a:r>
            <a:r>
              <a:rPr lang="en"/>
              <a:t>benefitted</a:t>
            </a:r>
            <a:r>
              <a:rPr lang="en"/>
              <a:t> from this product right now</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1" name="Shape 1431"/>
        <p:cNvGrpSpPr/>
        <p:nvPr/>
      </p:nvGrpSpPr>
      <p:grpSpPr>
        <a:xfrm>
          <a:off x="0" y="0"/>
          <a:ext cx="0" cy="0"/>
          <a:chOff x="0" y="0"/>
          <a:chExt cx="0" cy="0"/>
        </a:xfrm>
      </p:grpSpPr>
      <p:sp>
        <p:nvSpPr>
          <p:cNvPr id="1432" name="Google Shape;1432;p58"/>
          <p:cNvSpPr txBox="1"/>
          <p:nvPr>
            <p:ph type="title"/>
          </p:nvPr>
        </p:nvSpPr>
        <p:spPr>
          <a:xfrm>
            <a:off x="718500" y="347223"/>
            <a:ext cx="7707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PREDICTED GROWTH</a:t>
            </a:r>
            <a:endParaRPr/>
          </a:p>
        </p:txBody>
      </p:sp>
      <p:sp>
        <p:nvSpPr>
          <p:cNvPr id="1433" name="Google Shape;1433;p58"/>
          <p:cNvSpPr/>
          <p:nvPr/>
        </p:nvSpPr>
        <p:spPr>
          <a:xfrm>
            <a:off x="6273800" y="3745550"/>
            <a:ext cx="161100" cy="161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30394B"/>
              </a:solidFill>
            </a:endParaRPr>
          </a:p>
        </p:txBody>
      </p:sp>
      <p:sp>
        <p:nvSpPr>
          <p:cNvPr id="1434" name="Google Shape;1434;p58"/>
          <p:cNvSpPr/>
          <p:nvPr/>
        </p:nvSpPr>
        <p:spPr>
          <a:xfrm>
            <a:off x="2941500" y="884775"/>
            <a:ext cx="3256200" cy="798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35" name="Google Shape;1435;p58" title="Chart">
            <a:hlinkClick r:id="rId3"/>
          </p:cNvPr>
          <p:cNvPicPr preferRelativeResize="0"/>
          <p:nvPr/>
        </p:nvPicPr>
        <p:blipFill>
          <a:blip r:embed="rId4">
            <a:alphaModFix/>
          </a:blip>
          <a:stretch>
            <a:fillRect/>
          </a:stretch>
        </p:blipFill>
        <p:spPr>
          <a:xfrm>
            <a:off x="1682750" y="1394400"/>
            <a:ext cx="5484551" cy="3383799"/>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9" name="Shape 1439"/>
        <p:cNvGrpSpPr/>
        <p:nvPr/>
      </p:nvGrpSpPr>
      <p:grpSpPr>
        <a:xfrm>
          <a:off x="0" y="0"/>
          <a:ext cx="0" cy="0"/>
          <a:chOff x="0" y="0"/>
          <a:chExt cx="0" cy="0"/>
        </a:xfrm>
      </p:grpSpPr>
      <p:pic>
        <p:nvPicPr>
          <p:cNvPr id="1440" name="Google Shape;1440;p59" title="Chart"/>
          <p:cNvPicPr preferRelativeResize="0"/>
          <p:nvPr/>
        </p:nvPicPr>
        <p:blipFill>
          <a:blip r:embed="rId3">
            <a:alphaModFix/>
          </a:blip>
          <a:stretch>
            <a:fillRect/>
          </a:stretch>
        </p:blipFill>
        <p:spPr>
          <a:xfrm>
            <a:off x="2249000" y="1510150"/>
            <a:ext cx="4531800" cy="2945551"/>
          </a:xfrm>
          <a:prstGeom prst="rect">
            <a:avLst/>
          </a:prstGeom>
          <a:noFill/>
          <a:ln>
            <a:noFill/>
          </a:ln>
        </p:spPr>
      </p:pic>
      <p:sp>
        <p:nvSpPr>
          <p:cNvPr id="1441" name="Google Shape;1441;p59"/>
          <p:cNvSpPr txBox="1"/>
          <p:nvPr>
            <p:ph type="title"/>
          </p:nvPr>
        </p:nvSpPr>
        <p:spPr>
          <a:xfrm>
            <a:off x="718500" y="357727"/>
            <a:ext cx="7707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TIME ESTIMATION</a:t>
            </a:r>
            <a:endParaRPr/>
          </a:p>
        </p:txBody>
      </p:sp>
      <p:sp>
        <p:nvSpPr>
          <p:cNvPr id="1442" name="Google Shape;1442;p59"/>
          <p:cNvSpPr/>
          <p:nvPr/>
        </p:nvSpPr>
        <p:spPr>
          <a:xfrm>
            <a:off x="2618428" y="3737071"/>
            <a:ext cx="1057895" cy="298175"/>
          </a:xfrm>
          <a:custGeom>
            <a:rect b="b" l="l" r="r" t="t"/>
            <a:pathLst>
              <a:path extrusionOk="0" h="3486" w="14426">
                <a:moveTo>
                  <a:pt x="51" y="0"/>
                </a:moveTo>
                <a:lnTo>
                  <a:pt x="1" y="50"/>
                </a:lnTo>
                <a:lnTo>
                  <a:pt x="3431" y="3486"/>
                </a:lnTo>
                <a:lnTo>
                  <a:pt x="14425" y="3486"/>
                </a:lnTo>
                <a:lnTo>
                  <a:pt x="14425" y="3418"/>
                </a:lnTo>
                <a:lnTo>
                  <a:pt x="3462" y="3418"/>
                </a:lnTo>
                <a:lnTo>
                  <a:pt x="51" y="0"/>
                </a:lnTo>
                <a:close/>
              </a:path>
            </a:pathLst>
          </a:custGeom>
          <a:solidFill>
            <a:schemeClr val="accent4"/>
          </a:solidFill>
          <a:ln cap="flat" cmpd="sng" w="3810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59"/>
          <p:cNvSpPr/>
          <p:nvPr/>
        </p:nvSpPr>
        <p:spPr>
          <a:xfrm>
            <a:off x="2613099" y="1919099"/>
            <a:ext cx="873422" cy="257999"/>
          </a:xfrm>
          <a:custGeom>
            <a:rect b="b" l="l" r="r" t="t"/>
            <a:pathLst>
              <a:path extrusionOk="0" h="3486" w="14426">
                <a:moveTo>
                  <a:pt x="51" y="0"/>
                </a:moveTo>
                <a:lnTo>
                  <a:pt x="1" y="50"/>
                </a:lnTo>
                <a:lnTo>
                  <a:pt x="3431" y="3486"/>
                </a:lnTo>
                <a:lnTo>
                  <a:pt x="14425" y="3486"/>
                </a:lnTo>
                <a:lnTo>
                  <a:pt x="14425" y="3418"/>
                </a:lnTo>
                <a:lnTo>
                  <a:pt x="3462" y="3418"/>
                </a:lnTo>
                <a:lnTo>
                  <a:pt x="51" y="0"/>
                </a:lnTo>
                <a:close/>
              </a:path>
            </a:pathLst>
          </a:custGeom>
          <a:solidFill>
            <a:schemeClr val="accent4"/>
          </a:solidFill>
          <a:ln cap="flat" cmpd="sng" w="3810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59"/>
          <p:cNvSpPr/>
          <p:nvPr/>
        </p:nvSpPr>
        <p:spPr>
          <a:xfrm flipH="1">
            <a:off x="5648128" y="1878924"/>
            <a:ext cx="873422" cy="298175"/>
          </a:xfrm>
          <a:custGeom>
            <a:rect b="b" l="l" r="r" t="t"/>
            <a:pathLst>
              <a:path extrusionOk="0" h="3486" w="14426">
                <a:moveTo>
                  <a:pt x="51" y="0"/>
                </a:moveTo>
                <a:lnTo>
                  <a:pt x="1" y="50"/>
                </a:lnTo>
                <a:lnTo>
                  <a:pt x="3431" y="3486"/>
                </a:lnTo>
                <a:lnTo>
                  <a:pt x="14425" y="3486"/>
                </a:lnTo>
                <a:lnTo>
                  <a:pt x="14425" y="3418"/>
                </a:lnTo>
                <a:lnTo>
                  <a:pt x="3462" y="3418"/>
                </a:lnTo>
                <a:lnTo>
                  <a:pt x="51" y="0"/>
                </a:lnTo>
                <a:close/>
              </a:path>
            </a:pathLst>
          </a:custGeom>
          <a:solidFill>
            <a:schemeClr val="accent4"/>
          </a:solidFill>
          <a:ln cap="flat" cmpd="sng" w="3810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59"/>
          <p:cNvSpPr txBox="1"/>
          <p:nvPr>
            <p:ph idx="4294967295" type="subTitle"/>
          </p:nvPr>
        </p:nvSpPr>
        <p:spPr>
          <a:xfrm>
            <a:off x="1061600" y="1887475"/>
            <a:ext cx="1551600" cy="258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b="1" lang="en">
                <a:solidFill>
                  <a:schemeClr val="accent1"/>
                </a:solidFill>
              </a:rPr>
              <a:t>BACK END</a:t>
            </a:r>
            <a:endParaRPr b="1">
              <a:solidFill>
                <a:schemeClr val="accent1"/>
              </a:solidFill>
            </a:endParaRPr>
          </a:p>
        </p:txBody>
      </p:sp>
      <p:sp>
        <p:nvSpPr>
          <p:cNvPr id="1446" name="Google Shape;1446;p59"/>
          <p:cNvSpPr txBox="1"/>
          <p:nvPr>
            <p:ph idx="4294967295" type="subTitle"/>
          </p:nvPr>
        </p:nvSpPr>
        <p:spPr>
          <a:xfrm>
            <a:off x="386750" y="2174200"/>
            <a:ext cx="2223600" cy="594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Creating ML model and handling the database</a:t>
            </a:r>
            <a:endParaRPr/>
          </a:p>
        </p:txBody>
      </p:sp>
      <p:sp>
        <p:nvSpPr>
          <p:cNvPr id="1447" name="Google Shape;1447;p59"/>
          <p:cNvSpPr txBox="1"/>
          <p:nvPr>
            <p:ph idx="4294967295" type="subTitle"/>
          </p:nvPr>
        </p:nvSpPr>
        <p:spPr>
          <a:xfrm>
            <a:off x="6530900" y="1887200"/>
            <a:ext cx="1782300" cy="258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chemeClr val="accent1"/>
                </a:solidFill>
              </a:rPr>
              <a:t>DESIGN</a:t>
            </a:r>
            <a:endParaRPr b="1">
              <a:solidFill>
                <a:schemeClr val="accent1"/>
              </a:solidFill>
            </a:endParaRPr>
          </a:p>
        </p:txBody>
      </p:sp>
      <p:sp>
        <p:nvSpPr>
          <p:cNvPr id="1448" name="Google Shape;1448;p59"/>
          <p:cNvSpPr txBox="1"/>
          <p:nvPr>
            <p:ph idx="4294967295" type="subTitle"/>
          </p:nvPr>
        </p:nvSpPr>
        <p:spPr>
          <a:xfrm>
            <a:off x="6522975" y="2171475"/>
            <a:ext cx="2223600" cy="594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Designing the website view</a:t>
            </a:r>
            <a:endParaRPr/>
          </a:p>
        </p:txBody>
      </p:sp>
      <p:sp>
        <p:nvSpPr>
          <p:cNvPr id="1449" name="Google Shape;1449;p59"/>
          <p:cNvSpPr txBox="1"/>
          <p:nvPr>
            <p:ph idx="4294967295" type="subTitle"/>
          </p:nvPr>
        </p:nvSpPr>
        <p:spPr>
          <a:xfrm>
            <a:off x="718500" y="3377525"/>
            <a:ext cx="1890000" cy="258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b="1" lang="en">
                <a:solidFill>
                  <a:schemeClr val="accent1"/>
                </a:solidFill>
              </a:rPr>
              <a:t>INTEGRATION</a:t>
            </a:r>
            <a:endParaRPr b="1">
              <a:solidFill>
                <a:schemeClr val="accent1"/>
              </a:solidFill>
            </a:endParaRPr>
          </a:p>
        </p:txBody>
      </p:sp>
      <p:sp>
        <p:nvSpPr>
          <p:cNvPr id="1450" name="Google Shape;1450;p59"/>
          <p:cNvSpPr txBox="1"/>
          <p:nvPr>
            <p:ph idx="4294967295" type="subTitle"/>
          </p:nvPr>
        </p:nvSpPr>
        <p:spPr>
          <a:xfrm>
            <a:off x="394825" y="3659500"/>
            <a:ext cx="2223600" cy="909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Integrating all the things in one platform</a:t>
            </a:r>
            <a:endParaRPr/>
          </a:p>
        </p:txBody>
      </p:sp>
      <p:sp>
        <p:nvSpPr>
          <p:cNvPr id="1451" name="Google Shape;1451;p59"/>
          <p:cNvSpPr/>
          <p:nvPr/>
        </p:nvSpPr>
        <p:spPr>
          <a:xfrm flipH="1">
            <a:off x="5477758" y="3685831"/>
            <a:ext cx="939890" cy="400672"/>
          </a:xfrm>
          <a:custGeom>
            <a:rect b="b" l="l" r="r" t="t"/>
            <a:pathLst>
              <a:path extrusionOk="0" h="3486" w="14426">
                <a:moveTo>
                  <a:pt x="51" y="0"/>
                </a:moveTo>
                <a:lnTo>
                  <a:pt x="1" y="50"/>
                </a:lnTo>
                <a:lnTo>
                  <a:pt x="3431" y="3486"/>
                </a:lnTo>
                <a:lnTo>
                  <a:pt x="14425" y="3486"/>
                </a:lnTo>
                <a:lnTo>
                  <a:pt x="14425" y="3418"/>
                </a:lnTo>
                <a:lnTo>
                  <a:pt x="3462" y="3418"/>
                </a:lnTo>
                <a:lnTo>
                  <a:pt x="51" y="0"/>
                </a:lnTo>
                <a:close/>
              </a:path>
            </a:pathLst>
          </a:custGeom>
          <a:solidFill>
            <a:schemeClr val="accent4"/>
          </a:solidFill>
          <a:ln cap="flat" cmpd="sng" w="3810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59"/>
          <p:cNvSpPr txBox="1"/>
          <p:nvPr>
            <p:ph idx="4294967295" type="subTitle"/>
          </p:nvPr>
        </p:nvSpPr>
        <p:spPr>
          <a:xfrm>
            <a:off x="6533650" y="3376575"/>
            <a:ext cx="2223600" cy="258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chemeClr val="accent1"/>
                </a:solidFill>
              </a:rPr>
              <a:t>FRONT END</a:t>
            </a:r>
            <a:endParaRPr b="1">
              <a:solidFill>
                <a:schemeClr val="accent1"/>
              </a:solidFill>
            </a:endParaRPr>
          </a:p>
        </p:txBody>
      </p:sp>
      <p:sp>
        <p:nvSpPr>
          <p:cNvPr id="1453" name="Google Shape;1453;p59"/>
          <p:cNvSpPr txBox="1"/>
          <p:nvPr>
            <p:ph idx="4294967295" type="subTitle"/>
          </p:nvPr>
        </p:nvSpPr>
        <p:spPr>
          <a:xfrm>
            <a:off x="6522975" y="3737075"/>
            <a:ext cx="2223600" cy="594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Making of chatbot and basic user experience features</a:t>
            </a:r>
            <a:endParaRPr/>
          </a:p>
        </p:txBody>
      </p:sp>
      <p:sp>
        <p:nvSpPr>
          <p:cNvPr id="1454" name="Google Shape;1454;p59"/>
          <p:cNvSpPr/>
          <p:nvPr/>
        </p:nvSpPr>
        <p:spPr>
          <a:xfrm>
            <a:off x="3552050" y="884775"/>
            <a:ext cx="1925700" cy="798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59"/>
          <p:cNvSpPr txBox="1"/>
          <p:nvPr>
            <p:ph idx="4294967295" type="subTitle"/>
          </p:nvPr>
        </p:nvSpPr>
        <p:spPr>
          <a:xfrm>
            <a:off x="1342900" y="1633475"/>
            <a:ext cx="1270200" cy="258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b="1" lang="en">
                <a:solidFill>
                  <a:schemeClr val="accent1"/>
                </a:solidFill>
              </a:rPr>
              <a:t>35%</a:t>
            </a:r>
            <a:endParaRPr b="1">
              <a:solidFill>
                <a:schemeClr val="accent1"/>
              </a:solidFill>
            </a:endParaRPr>
          </a:p>
        </p:txBody>
      </p:sp>
      <p:sp>
        <p:nvSpPr>
          <p:cNvPr id="1456" name="Google Shape;1456;p59"/>
          <p:cNvSpPr txBox="1"/>
          <p:nvPr>
            <p:ph idx="4294967295" type="subTitle"/>
          </p:nvPr>
        </p:nvSpPr>
        <p:spPr>
          <a:xfrm>
            <a:off x="6530900" y="1633200"/>
            <a:ext cx="1270200" cy="258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chemeClr val="accent1"/>
                </a:solidFill>
              </a:rPr>
              <a:t>22%</a:t>
            </a:r>
            <a:endParaRPr b="1">
              <a:solidFill>
                <a:schemeClr val="accent1"/>
              </a:solidFill>
            </a:endParaRPr>
          </a:p>
        </p:txBody>
      </p:sp>
      <p:sp>
        <p:nvSpPr>
          <p:cNvPr id="1457" name="Google Shape;1457;p59"/>
          <p:cNvSpPr txBox="1"/>
          <p:nvPr>
            <p:ph idx="4294967295" type="subTitle"/>
          </p:nvPr>
        </p:nvSpPr>
        <p:spPr>
          <a:xfrm>
            <a:off x="1338150" y="3123525"/>
            <a:ext cx="1270200" cy="258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b="1" lang="en">
                <a:solidFill>
                  <a:schemeClr val="accent1"/>
                </a:solidFill>
              </a:rPr>
              <a:t>10%</a:t>
            </a:r>
            <a:endParaRPr b="1">
              <a:solidFill>
                <a:schemeClr val="accent1"/>
              </a:solidFill>
            </a:endParaRPr>
          </a:p>
        </p:txBody>
      </p:sp>
      <p:sp>
        <p:nvSpPr>
          <p:cNvPr id="1458" name="Google Shape;1458;p59"/>
          <p:cNvSpPr txBox="1"/>
          <p:nvPr>
            <p:ph idx="4294967295" type="subTitle"/>
          </p:nvPr>
        </p:nvSpPr>
        <p:spPr>
          <a:xfrm>
            <a:off x="6533650" y="3122575"/>
            <a:ext cx="1270200" cy="258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chemeClr val="accent1"/>
                </a:solidFill>
              </a:rPr>
              <a:t>33%</a:t>
            </a:r>
            <a:endParaRPr b="1">
              <a:solidFill>
                <a:schemeClr val="accent1"/>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2" name="Shape 1462"/>
        <p:cNvGrpSpPr/>
        <p:nvPr/>
      </p:nvGrpSpPr>
      <p:grpSpPr>
        <a:xfrm>
          <a:off x="0" y="0"/>
          <a:ext cx="0" cy="0"/>
          <a:chOff x="0" y="0"/>
          <a:chExt cx="0" cy="0"/>
        </a:xfrm>
      </p:grpSpPr>
      <p:grpSp>
        <p:nvGrpSpPr>
          <p:cNvPr id="1463" name="Google Shape;1463;p60"/>
          <p:cNvGrpSpPr/>
          <p:nvPr/>
        </p:nvGrpSpPr>
        <p:grpSpPr>
          <a:xfrm>
            <a:off x="721236" y="3089327"/>
            <a:ext cx="1163832" cy="309725"/>
            <a:chOff x="238125" y="1879575"/>
            <a:chExt cx="7131325" cy="1897825"/>
          </a:xfrm>
        </p:grpSpPr>
        <p:sp>
          <p:nvSpPr>
            <p:cNvPr id="1464" name="Google Shape;1464;p60"/>
            <p:cNvSpPr/>
            <p:nvPr/>
          </p:nvSpPr>
          <p:spPr>
            <a:xfrm>
              <a:off x="238125" y="1889925"/>
              <a:ext cx="1885400" cy="1885400"/>
            </a:xfrm>
            <a:custGeom>
              <a:rect b="b" l="l" r="r" t="t"/>
              <a:pathLst>
                <a:path extrusionOk="0" h="75416" w="75416">
                  <a:moveTo>
                    <a:pt x="37708" y="4061"/>
                  </a:moveTo>
                  <a:cubicBezTo>
                    <a:pt x="56272" y="4061"/>
                    <a:pt x="71355" y="19144"/>
                    <a:pt x="71355" y="37708"/>
                  </a:cubicBezTo>
                  <a:cubicBezTo>
                    <a:pt x="71355" y="56272"/>
                    <a:pt x="56272" y="71355"/>
                    <a:pt x="37708" y="71355"/>
                  </a:cubicBezTo>
                  <a:cubicBezTo>
                    <a:pt x="19144" y="71355"/>
                    <a:pt x="4061" y="56272"/>
                    <a:pt x="4061" y="37708"/>
                  </a:cubicBezTo>
                  <a:cubicBezTo>
                    <a:pt x="4061" y="19144"/>
                    <a:pt x="19144" y="4061"/>
                    <a:pt x="37708" y="4061"/>
                  </a:cubicBezTo>
                  <a:close/>
                  <a:moveTo>
                    <a:pt x="37708" y="0"/>
                  </a:moveTo>
                  <a:cubicBezTo>
                    <a:pt x="16906" y="0"/>
                    <a:pt x="0" y="16907"/>
                    <a:pt x="0" y="37708"/>
                  </a:cubicBezTo>
                  <a:cubicBezTo>
                    <a:pt x="0" y="58509"/>
                    <a:pt x="16906" y="75416"/>
                    <a:pt x="37708" y="75416"/>
                  </a:cubicBezTo>
                  <a:cubicBezTo>
                    <a:pt x="58509" y="75416"/>
                    <a:pt x="75415" y="58509"/>
                    <a:pt x="75415" y="37708"/>
                  </a:cubicBezTo>
                  <a:cubicBezTo>
                    <a:pt x="75415" y="16907"/>
                    <a:pt x="58509" y="0"/>
                    <a:pt x="3770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60"/>
            <p:cNvSpPr/>
            <p:nvPr/>
          </p:nvSpPr>
          <p:spPr>
            <a:xfrm>
              <a:off x="917675" y="2269075"/>
              <a:ext cx="524200" cy="1129175"/>
            </a:xfrm>
            <a:custGeom>
              <a:rect b="b" l="l" r="r" t="t"/>
              <a:pathLst>
                <a:path extrusionOk="0" h="45167" w="20968">
                  <a:moveTo>
                    <a:pt x="4642" y="22708"/>
                  </a:moveTo>
                  <a:lnTo>
                    <a:pt x="4642" y="44586"/>
                  </a:lnTo>
                  <a:cubicBezTo>
                    <a:pt x="4642" y="44918"/>
                    <a:pt x="4890" y="45167"/>
                    <a:pt x="5139" y="45167"/>
                  </a:cubicBezTo>
                  <a:lnTo>
                    <a:pt x="13261" y="45167"/>
                  </a:lnTo>
                  <a:cubicBezTo>
                    <a:pt x="13592" y="45167"/>
                    <a:pt x="13841" y="44918"/>
                    <a:pt x="13841" y="44586"/>
                  </a:cubicBezTo>
                  <a:lnTo>
                    <a:pt x="13841" y="22376"/>
                  </a:lnTo>
                  <a:lnTo>
                    <a:pt x="19725" y="22376"/>
                  </a:lnTo>
                  <a:cubicBezTo>
                    <a:pt x="20056" y="22376"/>
                    <a:pt x="20305" y="22128"/>
                    <a:pt x="20305" y="21879"/>
                  </a:cubicBezTo>
                  <a:lnTo>
                    <a:pt x="20885" y="15166"/>
                  </a:lnTo>
                  <a:cubicBezTo>
                    <a:pt x="20885" y="14835"/>
                    <a:pt x="20636" y="14586"/>
                    <a:pt x="20305" y="14586"/>
                  </a:cubicBezTo>
                  <a:lnTo>
                    <a:pt x="13841" y="14586"/>
                  </a:lnTo>
                  <a:lnTo>
                    <a:pt x="13841" y="9779"/>
                  </a:lnTo>
                  <a:cubicBezTo>
                    <a:pt x="13841" y="8702"/>
                    <a:pt x="14752" y="7790"/>
                    <a:pt x="15830" y="7790"/>
                  </a:cubicBezTo>
                  <a:lnTo>
                    <a:pt x="20388" y="7790"/>
                  </a:lnTo>
                  <a:cubicBezTo>
                    <a:pt x="20719" y="7790"/>
                    <a:pt x="20968" y="7542"/>
                    <a:pt x="20968" y="7210"/>
                  </a:cubicBezTo>
                  <a:lnTo>
                    <a:pt x="20968" y="498"/>
                  </a:lnTo>
                  <a:cubicBezTo>
                    <a:pt x="20968" y="249"/>
                    <a:pt x="20719" y="0"/>
                    <a:pt x="20388" y="0"/>
                  </a:cubicBezTo>
                  <a:lnTo>
                    <a:pt x="12763" y="0"/>
                  </a:lnTo>
                  <a:cubicBezTo>
                    <a:pt x="8288" y="0"/>
                    <a:pt x="4642" y="3647"/>
                    <a:pt x="4642" y="8122"/>
                  </a:cubicBezTo>
                  <a:lnTo>
                    <a:pt x="4642" y="14586"/>
                  </a:lnTo>
                  <a:lnTo>
                    <a:pt x="581" y="14586"/>
                  </a:lnTo>
                  <a:cubicBezTo>
                    <a:pt x="249" y="14586"/>
                    <a:pt x="1" y="14835"/>
                    <a:pt x="1" y="15083"/>
                  </a:cubicBezTo>
                  <a:lnTo>
                    <a:pt x="1" y="21796"/>
                  </a:lnTo>
                  <a:cubicBezTo>
                    <a:pt x="1" y="22128"/>
                    <a:pt x="249" y="22376"/>
                    <a:pt x="581" y="22376"/>
                  </a:cubicBezTo>
                  <a:lnTo>
                    <a:pt x="4642" y="22376"/>
                  </a:lnTo>
                  <a:lnTo>
                    <a:pt x="4642" y="22708"/>
                  </a:lnTo>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60"/>
            <p:cNvSpPr/>
            <p:nvPr/>
          </p:nvSpPr>
          <p:spPr>
            <a:xfrm>
              <a:off x="2865225" y="1879575"/>
              <a:ext cx="1872975" cy="1872975"/>
            </a:xfrm>
            <a:custGeom>
              <a:rect b="b" l="l" r="r" t="t"/>
              <a:pathLst>
                <a:path extrusionOk="0" h="74919" w="74919">
                  <a:moveTo>
                    <a:pt x="50056" y="22293"/>
                  </a:moveTo>
                  <a:cubicBezTo>
                    <a:pt x="48565" y="22293"/>
                    <a:pt x="47322" y="23536"/>
                    <a:pt x="47322" y="25028"/>
                  </a:cubicBezTo>
                  <a:cubicBezTo>
                    <a:pt x="47322" y="26603"/>
                    <a:pt x="48565" y="27846"/>
                    <a:pt x="50056" y="27846"/>
                  </a:cubicBezTo>
                  <a:cubicBezTo>
                    <a:pt x="51631" y="27846"/>
                    <a:pt x="52874" y="26603"/>
                    <a:pt x="52874" y="25028"/>
                  </a:cubicBezTo>
                  <a:cubicBezTo>
                    <a:pt x="52874" y="23536"/>
                    <a:pt x="51631" y="22293"/>
                    <a:pt x="50056" y="22293"/>
                  </a:cubicBezTo>
                  <a:close/>
                  <a:moveTo>
                    <a:pt x="37791" y="30000"/>
                  </a:moveTo>
                  <a:cubicBezTo>
                    <a:pt x="41852" y="30000"/>
                    <a:pt x="45250" y="33315"/>
                    <a:pt x="45250" y="37459"/>
                  </a:cubicBezTo>
                  <a:cubicBezTo>
                    <a:pt x="45250" y="41603"/>
                    <a:pt x="41852" y="44918"/>
                    <a:pt x="37791" y="44918"/>
                  </a:cubicBezTo>
                  <a:cubicBezTo>
                    <a:pt x="33647" y="44918"/>
                    <a:pt x="30332" y="41603"/>
                    <a:pt x="30332" y="37459"/>
                  </a:cubicBezTo>
                  <a:cubicBezTo>
                    <a:pt x="30332" y="33315"/>
                    <a:pt x="33647" y="30000"/>
                    <a:pt x="37791" y="30000"/>
                  </a:cubicBezTo>
                  <a:close/>
                  <a:moveTo>
                    <a:pt x="37791" y="25857"/>
                  </a:moveTo>
                  <a:cubicBezTo>
                    <a:pt x="31327" y="25857"/>
                    <a:pt x="26106" y="31078"/>
                    <a:pt x="26106" y="37459"/>
                  </a:cubicBezTo>
                  <a:cubicBezTo>
                    <a:pt x="26106" y="43840"/>
                    <a:pt x="31327" y="49061"/>
                    <a:pt x="37791" y="49061"/>
                  </a:cubicBezTo>
                  <a:cubicBezTo>
                    <a:pt x="44172" y="49061"/>
                    <a:pt x="49393" y="43840"/>
                    <a:pt x="49393" y="37459"/>
                  </a:cubicBezTo>
                  <a:cubicBezTo>
                    <a:pt x="49393" y="31078"/>
                    <a:pt x="44172" y="25857"/>
                    <a:pt x="37791" y="25857"/>
                  </a:cubicBezTo>
                  <a:close/>
                  <a:moveTo>
                    <a:pt x="47073" y="18067"/>
                  </a:moveTo>
                  <a:cubicBezTo>
                    <a:pt x="52460" y="18067"/>
                    <a:pt x="56769" y="22376"/>
                    <a:pt x="56769" y="27763"/>
                  </a:cubicBezTo>
                  <a:lnTo>
                    <a:pt x="56769" y="46492"/>
                  </a:lnTo>
                  <a:cubicBezTo>
                    <a:pt x="56769" y="51879"/>
                    <a:pt x="52460" y="56271"/>
                    <a:pt x="47073" y="56271"/>
                  </a:cubicBezTo>
                  <a:lnTo>
                    <a:pt x="28343" y="56271"/>
                  </a:lnTo>
                  <a:cubicBezTo>
                    <a:pt x="22957" y="56271"/>
                    <a:pt x="18564" y="51879"/>
                    <a:pt x="18564" y="46492"/>
                  </a:cubicBezTo>
                  <a:lnTo>
                    <a:pt x="18564" y="27763"/>
                  </a:lnTo>
                  <a:cubicBezTo>
                    <a:pt x="18564" y="22376"/>
                    <a:pt x="22957" y="18067"/>
                    <a:pt x="28343" y="18067"/>
                  </a:cubicBezTo>
                  <a:close/>
                  <a:moveTo>
                    <a:pt x="28343" y="13591"/>
                  </a:moveTo>
                  <a:cubicBezTo>
                    <a:pt x="20470" y="13591"/>
                    <a:pt x="14089" y="19973"/>
                    <a:pt x="14089" y="27763"/>
                  </a:cubicBezTo>
                  <a:lnTo>
                    <a:pt x="14089" y="46492"/>
                  </a:lnTo>
                  <a:cubicBezTo>
                    <a:pt x="14089" y="54365"/>
                    <a:pt x="20470" y="60747"/>
                    <a:pt x="28343" y="60747"/>
                  </a:cubicBezTo>
                  <a:lnTo>
                    <a:pt x="47073" y="60747"/>
                  </a:lnTo>
                  <a:cubicBezTo>
                    <a:pt x="54863" y="60747"/>
                    <a:pt x="61244" y="54365"/>
                    <a:pt x="61244" y="46492"/>
                  </a:cubicBezTo>
                  <a:lnTo>
                    <a:pt x="61244" y="27763"/>
                  </a:lnTo>
                  <a:cubicBezTo>
                    <a:pt x="61244" y="19973"/>
                    <a:pt x="54863" y="13591"/>
                    <a:pt x="47073" y="13591"/>
                  </a:cubicBezTo>
                  <a:close/>
                  <a:moveTo>
                    <a:pt x="37460" y="3564"/>
                  </a:moveTo>
                  <a:cubicBezTo>
                    <a:pt x="56106" y="3564"/>
                    <a:pt x="71355" y="18730"/>
                    <a:pt x="71355" y="37459"/>
                  </a:cubicBezTo>
                  <a:cubicBezTo>
                    <a:pt x="71355" y="56106"/>
                    <a:pt x="56106" y="71354"/>
                    <a:pt x="37460" y="71354"/>
                  </a:cubicBezTo>
                  <a:cubicBezTo>
                    <a:pt x="18730" y="71354"/>
                    <a:pt x="3564" y="56106"/>
                    <a:pt x="3564" y="37459"/>
                  </a:cubicBezTo>
                  <a:cubicBezTo>
                    <a:pt x="3564" y="18730"/>
                    <a:pt x="18730" y="3564"/>
                    <a:pt x="37460" y="3564"/>
                  </a:cubicBezTo>
                  <a:close/>
                  <a:moveTo>
                    <a:pt x="37460" y="0"/>
                  </a:moveTo>
                  <a:cubicBezTo>
                    <a:pt x="16824" y="0"/>
                    <a:pt x="0" y="16823"/>
                    <a:pt x="0" y="37459"/>
                  </a:cubicBezTo>
                  <a:cubicBezTo>
                    <a:pt x="0" y="58095"/>
                    <a:pt x="16824" y="74918"/>
                    <a:pt x="37460" y="74918"/>
                  </a:cubicBezTo>
                  <a:cubicBezTo>
                    <a:pt x="58095" y="74918"/>
                    <a:pt x="74919" y="58095"/>
                    <a:pt x="74919" y="37459"/>
                  </a:cubicBezTo>
                  <a:cubicBezTo>
                    <a:pt x="74919" y="16823"/>
                    <a:pt x="58095" y="0"/>
                    <a:pt x="3746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60"/>
            <p:cNvSpPr/>
            <p:nvPr/>
          </p:nvSpPr>
          <p:spPr>
            <a:xfrm>
              <a:off x="5488200" y="1896125"/>
              <a:ext cx="1881250" cy="1881275"/>
            </a:xfrm>
            <a:custGeom>
              <a:rect b="b" l="l" r="r" t="t"/>
              <a:pathLst>
                <a:path extrusionOk="0" h="75251" w="75250">
                  <a:moveTo>
                    <a:pt x="37625" y="4062"/>
                  </a:moveTo>
                  <a:cubicBezTo>
                    <a:pt x="56189" y="4062"/>
                    <a:pt x="71189" y="19062"/>
                    <a:pt x="71189" y="37626"/>
                  </a:cubicBezTo>
                  <a:cubicBezTo>
                    <a:pt x="71189" y="56107"/>
                    <a:pt x="56189" y="71190"/>
                    <a:pt x="37625" y="71190"/>
                  </a:cubicBezTo>
                  <a:cubicBezTo>
                    <a:pt x="19144" y="71190"/>
                    <a:pt x="4061" y="56107"/>
                    <a:pt x="4061" y="37626"/>
                  </a:cubicBezTo>
                  <a:cubicBezTo>
                    <a:pt x="4061" y="19062"/>
                    <a:pt x="19144" y="4062"/>
                    <a:pt x="37625" y="4062"/>
                  </a:cubicBezTo>
                  <a:close/>
                  <a:moveTo>
                    <a:pt x="37625" y="1"/>
                  </a:moveTo>
                  <a:cubicBezTo>
                    <a:pt x="16906" y="1"/>
                    <a:pt x="0" y="16907"/>
                    <a:pt x="0" y="37626"/>
                  </a:cubicBezTo>
                  <a:cubicBezTo>
                    <a:pt x="0" y="58344"/>
                    <a:pt x="16906" y="75251"/>
                    <a:pt x="37625" y="75251"/>
                  </a:cubicBezTo>
                  <a:cubicBezTo>
                    <a:pt x="58426" y="75251"/>
                    <a:pt x="75250" y="58344"/>
                    <a:pt x="75250" y="37626"/>
                  </a:cubicBezTo>
                  <a:cubicBezTo>
                    <a:pt x="75250" y="16907"/>
                    <a:pt x="58426" y="1"/>
                    <a:pt x="3762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60"/>
            <p:cNvSpPr/>
            <p:nvPr/>
          </p:nvSpPr>
          <p:spPr>
            <a:xfrm>
              <a:off x="5981300" y="2619225"/>
              <a:ext cx="980000" cy="656800"/>
            </a:xfrm>
            <a:custGeom>
              <a:rect b="b" l="l" r="r" t="t"/>
              <a:pathLst>
                <a:path extrusionOk="0" h="26272" w="39200">
                  <a:moveTo>
                    <a:pt x="663" y="663"/>
                  </a:moveTo>
                  <a:cubicBezTo>
                    <a:pt x="249" y="663"/>
                    <a:pt x="0" y="912"/>
                    <a:pt x="0" y="1243"/>
                  </a:cubicBezTo>
                  <a:lnTo>
                    <a:pt x="0" y="25608"/>
                  </a:lnTo>
                  <a:cubicBezTo>
                    <a:pt x="0" y="25940"/>
                    <a:pt x="249" y="26271"/>
                    <a:pt x="663" y="26271"/>
                  </a:cubicBezTo>
                  <a:lnTo>
                    <a:pt x="7873" y="26271"/>
                  </a:lnTo>
                  <a:cubicBezTo>
                    <a:pt x="8205" y="26271"/>
                    <a:pt x="8536" y="25940"/>
                    <a:pt x="8536" y="25608"/>
                  </a:cubicBezTo>
                  <a:lnTo>
                    <a:pt x="8536" y="1243"/>
                  </a:lnTo>
                  <a:cubicBezTo>
                    <a:pt x="8536" y="912"/>
                    <a:pt x="8205" y="663"/>
                    <a:pt x="7873" y="663"/>
                  </a:cubicBezTo>
                  <a:close/>
                  <a:moveTo>
                    <a:pt x="29420" y="0"/>
                  </a:moveTo>
                  <a:cubicBezTo>
                    <a:pt x="24862" y="0"/>
                    <a:pt x="22873" y="2486"/>
                    <a:pt x="21713" y="4227"/>
                  </a:cubicBezTo>
                  <a:lnTo>
                    <a:pt x="21713" y="4309"/>
                  </a:lnTo>
                  <a:lnTo>
                    <a:pt x="21630" y="4309"/>
                  </a:lnTo>
                  <a:cubicBezTo>
                    <a:pt x="21713" y="4309"/>
                    <a:pt x="21713" y="4309"/>
                    <a:pt x="21713" y="4227"/>
                  </a:cubicBezTo>
                  <a:lnTo>
                    <a:pt x="21713" y="1243"/>
                  </a:lnTo>
                  <a:cubicBezTo>
                    <a:pt x="21713" y="912"/>
                    <a:pt x="21464" y="663"/>
                    <a:pt x="21133" y="663"/>
                  </a:cubicBezTo>
                  <a:lnTo>
                    <a:pt x="13840" y="663"/>
                  </a:lnTo>
                  <a:cubicBezTo>
                    <a:pt x="13509" y="663"/>
                    <a:pt x="13260" y="912"/>
                    <a:pt x="13260" y="1243"/>
                  </a:cubicBezTo>
                  <a:cubicBezTo>
                    <a:pt x="13343" y="5221"/>
                    <a:pt x="13260" y="22127"/>
                    <a:pt x="13177" y="25608"/>
                  </a:cubicBezTo>
                  <a:cubicBezTo>
                    <a:pt x="13177" y="25940"/>
                    <a:pt x="13509" y="26271"/>
                    <a:pt x="13840" y="26271"/>
                  </a:cubicBezTo>
                  <a:lnTo>
                    <a:pt x="21133" y="26271"/>
                  </a:lnTo>
                  <a:cubicBezTo>
                    <a:pt x="21464" y="26271"/>
                    <a:pt x="21713" y="25940"/>
                    <a:pt x="21713" y="25608"/>
                  </a:cubicBezTo>
                  <a:lnTo>
                    <a:pt x="21713" y="11934"/>
                  </a:lnTo>
                  <a:cubicBezTo>
                    <a:pt x="21713" y="11188"/>
                    <a:pt x="21796" y="10442"/>
                    <a:pt x="22045" y="9862"/>
                  </a:cubicBezTo>
                  <a:cubicBezTo>
                    <a:pt x="22625" y="8370"/>
                    <a:pt x="24034" y="6796"/>
                    <a:pt x="26354" y="6796"/>
                  </a:cubicBezTo>
                  <a:cubicBezTo>
                    <a:pt x="29420" y="6796"/>
                    <a:pt x="30664" y="9116"/>
                    <a:pt x="30664" y="12514"/>
                  </a:cubicBezTo>
                  <a:lnTo>
                    <a:pt x="30664" y="25608"/>
                  </a:lnTo>
                  <a:cubicBezTo>
                    <a:pt x="30664" y="25940"/>
                    <a:pt x="30995" y="26271"/>
                    <a:pt x="31327" y="26271"/>
                  </a:cubicBezTo>
                  <a:lnTo>
                    <a:pt x="38537" y="26271"/>
                  </a:lnTo>
                  <a:cubicBezTo>
                    <a:pt x="38951" y="26271"/>
                    <a:pt x="39200" y="25940"/>
                    <a:pt x="39200" y="25608"/>
                  </a:cubicBezTo>
                  <a:lnTo>
                    <a:pt x="39200" y="11519"/>
                  </a:lnTo>
                  <a:cubicBezTo>
                    <a:pt x="39200" y="3729"/>
                    <a:pt x="34973" y="0"/>
                    <a:pt x="2942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60"/>
            <p:cNvSpPr/>
            <p:nvPr/>
          </p:nvSpPr>
          <p:spPr>
            <a:xfrm>
              <a:off x="5966775" y="2325000"/>
              <a:ext cx="227950" cy="227950"/>
            </a:xfrm>
            <a:custGeom>
              <a:rect b="b" l="l" r="r" t="t"/>
              <a:pathLst>
                <a:path extrusionOk="0" h="9118" w="9118">
                  <a:moveTo>
                    <a:pt x="4559" y="1"/>
                  </a:moveTo>
                  <a:cubicBezTo>
                    <a:pt x="2073" y="1"/>
                    <a:pt x="1" y="2073"/>
                    <a:pt x="1" y="4559"/>
                  </a:cubicBezTo>
                  <a:cubicBezTo>
                    <a:pt x="1" y="7128"/>
                    <a:pt x="2073" y="9117"/>
                    <a:pt x="4559" y="9117"/>
                  </a:cubicBezTo>
                  <a:cubicBezTo>
                    <a:pt x="7128" y="9117"/>
                    <a:pt x="9117" y="7128"/>
                    <a:pt x="9117" y="4559"/>
                  </a:cubicBezTo>
                  <a:cubicBezTo>
                    <a:pt x="9117" y="2073"/>
                    <a:pt x="7128" y="1"/>
                    <a:pt x="455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70" name="Google Shape;1470;p60"/>
          <p:cNvSpPr txBox="1"/>
          <p:nvPr/>
        </p:nvSpPr>
        <p:spPr>
          <a:xfrm>
            <a:off x="626425" y="4359251"/>
            <a:ext cx="3000000" cy="435900"/>
          </a:xfrm>
          <a:prstGeom prst="rect">
            <a:avLst/>
          </a:prstGeom>
          <a:noFill/>
          <a:ln>
            <a:noFill/>
          </a:ln>
        </p:spPr>
        <p:txBody>
          <a:bodyPr anchorCtr="0" anchor="t" bIns="91425" lIns="91425" spcFirstLastPara="1" rIns="91425" wrap="square" tIns="91425">
            <a:noAutofit/>
          </a:bodyPr>
          <a:lstStyle/>
          <a:p>
            <a:pPr indent="0" lvl="0" marL="0" rtl="0" algn="l">
              <a:spcBef>
                <a:spcPts val="300"/>
              </a:spcBef>
              <a:spcAft>
                <a:spcPts val="0"/>
              </a:spcAft>
              <a:buNone/>
            </a:pPr>
            <a:r>
              <a:rPr b="1" lang="en" sz="1100">
                <a:solidFill>
                  <a:schemeClr val="accent2"/>
                </a:solidFill>
                <a:latin typeface="Montserrat"/>
                <a:ea typeface="Montserrat"/>
                <a:cs typeface="Montserrat"/>
                <a:sym typeface="Montserrat"/>
              </a:rPr>
              <a:t>Please keep this slide for attribution.</a:t>
            </a:r>
            <a:endParaRPr b="1" sz="1100">
              <a:solidFill>
                <a:schemeClr val="accent2"/>
              </a:solidFill>
              <a:latin typeface="Montserrat"/>
              <a:ea typeface="Montserrat"/>
              <a:cs typeface="Montserrat"/>
              <a:sym typeface="Montserrat"/>
            </a:endParaRPr>
          </a:p>
        </p:txBody>
      </p:sp>
      <p:pic>
        <p:nvPicPr>
          <p:cNvPr id="1471" name="Google Shape;1471;p60"/>
          <p:cNvPicPr preferRelativeResize="0"/>
          <p:nvPr/>
        </p:nvPicPr>
        <p:blipFill>
          <a:blip r:embed="rId3">
            <a:alphaModFix/>
          </a:blip>
          <a:stretch>
            <a:fillRect/>
          </a:stretch>
        </p:blipFill>
        <p:spPr>
          <a:xfrm>
            <a:off x="291825" y="2896725"/>
            <a:ext cx="3934325" cy="2028825"/>
          </a:xfrm>
          <a:prstGeom prst="rect">
            <a:avLst/>
          </a:prstGeom>
          <a:noFill/>
          <a:ln>
            <a:noFill/>
          </a:ln>
        </p:spPr>
      </p:pic>
      <p:pic>
        <p:nvPicPr>
          <p:cNvPr id="1472" name="Google Shape;1472;p60"/>
          <p:cNvPicPr preferRelativeResize="0"/>
          <p:nvPr/>
        </p:nvPicPr>
        <p:blipFill rotWithShape="1">
          <a:blip r:embed="rId4">
            <a:alphaModFix/>
          </a:blip>
          <a:srcRect b="0" l="-23533" r="0" t="0"/>
          <a:stretch/>
        </p:blipFill>
        <p:spPr>
          <a:xfrm>
            <a:off x="0" y="0"/>
            <a:ext cx="4395900" cy="51435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sp>
        <p:nvSpPr>
          <p:cNvPr id="415" name="Google Shape;415;p39"/>
          <p:cNvSpPr txBox="1"/>
          <p:nvPr>
            <p:ph type="title"/>
          </p:nvPr>
        </p:nvSpPr>
        <p:spPr>
          <a:xfrm>
            <a:off x="724050" y="267700"/>
            <a:ext cx="7695900" cy="481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TEAM MEMBERS</a:t>
            </a:r>
            <a:endParaRPr/>
          </a:p>
        </p:txBody>
      </p:sp>
      <p:sp>
        <p:nvSpPr>
          <p:cNvPr id="416" name="Google Shape;416;p39"/>
          <p:cNvSpPr txBox="1"/>
          <p:nvPr>
            <p:ph idx="1" type="subTitle"/>
          </p:nvPr>
        </p:nvSpPr>
        <p:spPr>
          <a:xfrm>
            <a:off x="161725" y="3361625"/>
            <a:ext cx="1959900" cy="328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300"/>
              <a:t>VIKASH KUMAR</a:t>
            </a:r>
            <a:endParaRPr sz="1300"/>
          </a:p>
        </p:txBody>
      </p:sp>
      <p:sp>
        <p:nvSpPr>
          <p:cNvPr id="417" name="Google Shape;417;p39"/>
          <p:cNvSpPr/>
          <p:nvPr/>
        </p:nvSpPr>
        <p:spPr>
          <a:xfrm>
            <a:off x="3914500" y="834475"/>
            <a:ext cx="1280400" cy="798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39"/>
          <p:cNvSpPr txBox="1"/>
          <p:nvPr>
            <p:ph idx="1" type="subTitle"/>
          </p:nvPr>
        </p:nvSpPr>
        <p:spPr>
          <a:xfrm>
            <a:off x="2389675" y="3361625"/>
            <a:ext cx="1959900" cy="328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300"/>
              <a:t>RIBHU BHOWMICK</a:t>
            </a:r>
            <a:endParaRPr sz="1300"/>
          </a:p>
        </p:txBody>
      </p:sp>
      <p:sp>
        <p:nvSpPr>
          <p:cNvPr id="419" name="Google Shape;419;p39"/>
          <p:cNvSpPr txBox="1"/>
          <p:nvPr>
            <p:ph idx="1" type="subTitle"/>
          </p:nvPr>
        </p:nvSpPr>
        <p:spPr>
          <a:xfrm>
            <a:off x="4692125" y="3361625"/>
            <a:ext cx="1959900" cy="328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300"/>
              <a:t>MAYANK MRIDUL</a:t>
            </a:r>
            <a:endParaRPr sz="1300"/>
          </a:p>
        </p:txBody>
      </p:sp>
      <p:sp>
        <p:nvSpPr>
          <p:cNvPr id="420" name="Google Shape;420;p39"/>
          <p:cNvSpPr txBox="1"/>
          <p:nvPr>
            <p:ph idx="1" type="subTitle"/>
          </p:nvPr>
        </p:nvSpPr>
        <p:spPr>
          <a:xfrm>
            <a:off x="6953700" y="3361625"/>
            <a:ext cx="1959900" cy="328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300"/>
              <a:t>YASH GUPTA</a:t>
            </a:r>
            <a:endParaRPr sz="1300"/>
          </a:p>
        </p:txBody>
      </p:sp>
      <p:pic>
        <p:nvPicPr>
          <p:cNvPr id="421" name="Google Shape;421;p39"/>
          <p:cNvPicPr preferRelativeResize="0"/>
          <p:nvPr/>
        </p:nvPicPr>
        <p:blipFill>
          <a:blip r:embed="rId3">
            <a:alphaModFix/>
          </a:blip>
          <a:stretch>
            <a:fillRect/>
          </a:stretch>
        </p:blipFill>
        <p:spPr>
          <a:xfrm>
            <a:off x="7000225" y="1371175"/>
            <a:ext cx="1866900" cy="1990725"/>
          </a:xfrm>
          <a:prstGeom prst="rect">
            <a:avLst/>
          </a:prstGeom>
          <a:noFill/>
          <a:ln>
            <a:noFill/>
          </a:ln>
        </p:spPr>
      </p:pic>
      <p:pic>
        <p:nvPicPr>
          <p:cNvPr id="422" name="Google Shape;422;p39"/>
          <p:cNvPicPr preferRelativeResize="0"/>
          <p:nvPr/>
        </p:nvPicPr>
        <p:blipFill rotWithShape="1">
          <a:blip r:embed="rId4">
            <a:alphaModFix/>
          </a:blip>
          <a:srcRect b="40509" l="11352" r="15403" t="6501"/>
          <a:stretch/>
        </p:blipFill>
        <p:spPr>
          <a:xfrm>
            <a:off x="4752938" y="1469550"/>
            <a:ext cx="1689300" cy="1794000"/>
          </a:xfrm>
          <a:prstGeom prst="ellipse">
            <a:avLst/>
          </a:prstGeom>
          <a:noFill/>
          <a:ln cap="flat" cmpd="sng" w="19050">
            <a:solidFill>
              <a:srgbClr val="000000"/>
            </a:solidFill>
            <a:prstDash val="solid"/>
            <a:round/>
            <a:headEnd len="sm" w="sm" type="none"/>
            <a:tailEnd len="sm" w="sm" type="none"/>
          </a:ln>
        </p:spPr>
      </p:pic>
      <p:pic>
        <p:nvPicPr>
          <p:cNvPr id="423" name="Google Shape;423;p39"/>
          <p:cNvPicPr preferRelativeResize="0"/>
          <p:nvPr/>
        </p:nvPicPr>
        <p:blipFill rotWithShape="1">
          <a:blip r:embed="rId5">
            <a:alphaModFix/>
          </a:blip>
          <a:srcRect b="39622" l="0" r="0" t="2611"/>
          <a:stretch/>
        </p:blipFill>
        <p:spPr>
          <a:xfrm>
            <a:off x="2493675" y="1469550"/>
            <a:ext cx="1701300" cy="1794000"/>
          </a:xfrm>
          <a:prstGeom prst="flowChartConnector">
            <a:avLst/>
          </a:prstGeom>
          <a:noFill/>
          <a:ln cap="flat" cmpd="sng" w="19050">
            <a:solidFill>
              <a:srgbClr val="000000"/>
            </a:solidFill>
            <a:prstDash val="solid"/>
            <a:round/>
            <a:headEnd len="sm" w="sm" type="none"/>
            <a:tailEnd len="sm" w="sm" type="none"/>
          </a:ln>
        </p:spPr>
      </p:pic>
      <p:sp>
        <p:nvSpPr>
          <p:cNvPr id="424" name="Google Shape;424;p39"/>
          <p:cNvSpPr txBox="1"/>
          <p:nvPr/>
        </p:nvSpPr>
        <p:spPr>
          <a:xfrm>
            <a:off x="561850" y="4061175"/>
            <a:ext cx="6636300" cy="69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Montserrat"/>
                <a:ea typeface="Montserrat"/>
                <a:cs typeface="Montserrat"/>
                <a:sym typeface="Montserrat"/>
              </a:rPr>
              <a:t>We are a group of 4 members, currently pursuing B.tech in Information Technology Engineering from KIIT Deemed to be University, </a:t>
            </a:r>
            <a:r>
              <a:rPr lang="en" sz="1100">
                <a:latin typeface="Montserrat"/>
                <a:ea typeface="Montserrat"/>
                <a:cs typeface="Montserrat"/>
                <a:sym typeface="Montserrat"/>
              </a:rPr>
              <a:t>Bhubaneswar. We are in our pre-final year of Bachelor's degree.</a:t>
            </a:r>
            <a:endParaRPr sz="1100">
              <a:latin typeface="Montserrat"/>
              <a:ea typeface="Montserrat"/>
              <a:cs typeface="Montserrat"/>
              <a:sym typeface="Montserrat"/>
            </a:endParaRPr>
          </a:p>
        </p:txBody>
      </p:sp>
      <p:pic>
        <p:nvPicPr>
          <p:cNvPr id="425" name="Google Shape;425;p39"/>
          <p:cNvPicPr preferRelativeResize="0"/>
          <p:nvPr/>
        </p:nvPicPr>
        <p:blipFill>
          <a:blip r:embed="rId6">
            <a:alphaModFix/>
          </a:blip>
          <a:stretch>
            <a:fillRect/>
          </a:stretch>
        </p:blipFill>
        <p:spPr>
          <a:xfrm>
            <a:off x="127600" y="1471738"/>
            <a:ext cx="1866900" cy="1866900"/>
          </a:xfrm>
          <a:prstGeom prst="flowChartConnector">
            <a:avLst/>
          </a:prstGeom>
          <a:noFill/>
          <a:ln cap="flat" cmpd="sng" w="19050">
            <a:solidFill>
              <a:srgbClr val="000000"/>
            </a:solidFill>
            <a:prstDash val="solid"/>
            <a:round/>
            <a:headEnd len="sm" w="sm" type="none"/>
            <a:tailEnd len="sm" w="sm" type="none"/>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p40"/>
          <p:cNvSpPr txBox="1"/>
          <p:nvPr>
            <p:ph type="title"/>
          </p:nvPr>
        </p:nvSpPr>
        <p:spPr>
          <a:xfrm>
            <a:off x="410601" y="1181849"/>
            <a:ext cx="2788500" cy="615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PROBLEM</a:t>
            </a:r>
            <a:endParaRPr/>
          </a:p>
        </p:txBody>
      </p:sp>
      <p:sp>
        <p:nvSpPr>
          <p:cNvPr id="431" name="Google Shape;431;p40"/>
          <p:cNvSpPr txBox="1"/>
          <p:nvPr>
            <p:ph idx="1" type="subTitle"/>
          </p:nvPr>
        </p:nvSpPr>
        <p:spPr>
          <a:xfrm>
            <a:off x="78250" y="2099826"/>
            <a:ext cx="4014300" cy="21405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20000"/>
              </a:lnSpc>
              <a:spcBef>
                <a:spcPts val="1400"/>
              </a:spcBef>
              <a:spcAft>
                <a:spcPts val="0"/>
              </a:spcAft>
              <a:buNone/>
            </a:pPr>
            <a:r>
              <a:rPr lang="en" sz="1400">
                <a:solidFill>
                  <a:srgbClr val="212529"/>
                </a:solidFill>
                <a:highlight>
                  <a:srgbClr val="FFFFFF"/>
                </a:highlight>
              </a:rPr>
              <a:t>Create Solutions to deal with these two major challenges faced by the patients:</a:t>
            </a:r>
            <a:endParaRPr sz="1400">
              <a:solidFill>
                <a:srgbClr val="212529"/>
              </a:solidFill>
              <a:highlight>
                <a:srgbClr val="FFFFFF"/>
              </a:highlight>
            </a:endParaRPr>
          </a:p>
          <a:p>
            <a:pPr indent="0" lvl="0" marL="0" rtl="0" algn="l">
              <a:lnSpc>
                <a:spcPct val="115000"/>
              </a:lnSpc>
              <a:spcBef>
                <a:spcPts val="400"/>
              </a:spcBef>
              <a:spcAft>
                <a:spcPts val="0"/>
              </a:spcAft>
              <a:buNone/>
            </a:pPr>
            <a:r>
              <a:t/>
            </a:r>
            <a:endParaRPr sz="1200">
              <a:solidFill>
                <a:srgbClr val="212529"/>
              </a:solidFill>
              <a:highlight>
                <a:srgbClr val="FFFFFF"/>
              </a:highlight>
            </a:endParaRPr>
          </a:p>
          <a:p>
            <a:pPr indent="0" lvl="0" marL="0" rtl="0" algn="l">
              <a:lnSpc>
                <a:spcPct val="115000"/>
              </a:lnSpc>
              <a:spcBef>
                <a:spcPts val="1200"/>
              </a:spcBef>
              <a:spcAft>
                <a:spcPts val="0"/>
              </a:spcAft>
              <a:buNone/>
            </a:pPr>
            <a:r>
              <a:rPr lang="en" sz="1200">
                <a:solidFill>
                  <a:srgbClr val="212529"/>
                </a:solidFill>
                <a:highlight>
                  <a:srgbClr val="FFFFFF"/>
                </a:highlight>
              </a:rPr>
              <a:t>1. Enabling a patient-centered information</a:t>
            </a:r>
            <a:r>
              <a:rPr lang="en" sz="1200">
                <a:solidFill>
                  <a:srgbClr val="212529"/>
                </a:solidFill>
                <a:highlight>
                  <a:srgbClr val="FFFFFF"/>
                </a:highlight>
              </a:rPr>
              <a:t> </a:t>
            </a:r>
            <a:r>
              <a:rPr lang="en" sz="1200">
                <a:solidFill>
                  <a:srgbClr val="212529"/>
                </a:solidFill>
                <a:highlight>
                  <a:srgbClr val="FFFFFF"/>
                </a:highlight>
              </a:rPr>
              <a:t>exchange system.</a:t>
            </a:r>
            <a:endParaRPr sz="1200">
              <a:solidFill>
                <a:srgbClr val="212529"/>
              </a:solidFill>
              <a:highlight>
                <a:srgbClr val="FFFFFF"/>
              </a:highlight>
            </a:endParaRPr>
          </a:p>
          <a:p>
            <a:pPr indent="0" lvl="0" marL="0" rtl="0" algn="l">
              <a:lnSpc>
                <a:spcPct val="115000"/>
              </a:lnSpc>
              <a:spcBef>
                <a:spcPts val="1200"/>
              </a:spcBef>
              <a:spcAft>
                <a:spcPts val="0"/>
              </a:spcAft>
              <a:buNone/>
            </a:pPr>
            <a:r>
              <a:rPr lang="en" sz="1200">
                <a:solidFill>
                  <a:srgbClr val="212529"/>
                </a:solidFill>
                <a:highlight>
                  <a:srgbClr val="FFFFFF"/>
                </a:highlight>
              </a:rPr>
              <a:t>2. Personal medical assistant.</a:t>
            </a:r>
            <a:endParaRPr sz="1200">
              <a:solidFill>
                <a:srgbClr val="212529"/>
              </a:solidFill>
              <a:highlight>
                <a:srgbClr val="FFFFFF"/>
              </a:highlight>
            </a:endParaRPr>
          </a:p>
          <a:p>
            <a:pPr indent="0" lvl="0" marL="0" rtl="0" algn="l">
              <a:spcBef>
                <a:spcPts val="1200"/>
              </a:spcBef>
              <a:spcAft>
                <a:spcPts val="0"/>
              </a:spcAft>
              <a:buClr>
                <a:schemeClr val="dk1"/>
              </a:buClr>
              <a:buSzPts val="1100"/>
              <a:buFont typeface="Arial"/>
              <a:buNone/>
            </a:pPr>
            <a:r>
              <a:t/>
            </a:r>
            <a:endParaRPr sz="1700"/>
          </a:p>
        </p:txBody>
      </p:sp>
      <p:sp>
        <p:nvSpPr>
          <p:cNvPr id="432" name="Google Shape;432;p40"/>
          <p:cNvSpPr/>
          <p:nvPr/>
        </p:nvSpPr>
        <p:spPr>
          <a:xfrm>
            <a:off x="718400" y="1760441"/>
            <a:ext cx="1410900" cy="798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40"/>
          <p:cNvSpPr/>
          <p:nvPr/>
        </p:nvSpPr>
        <p:spPr>
          <a:xfrm>
            <a:off x="4829217" y="2048971"/>
            <a:ext cx="3596272" cy="2091140"/>
          </a:xfrm>
          <a:custGeom>
            <a:rect b="b" l="l" r="r" t="t"/>
            <a:pathLst>
              <a:path extrusionOk="0" h="116417" w="200210">
                <a:moveTo>
                  <a:pt x="100105" y="0"/>
                </a:moveTo>
                <a:cubicBezTo>
                  <a:pt x="44832" y="0"/>
                  <a:pt x="0" y="26052"/>
                  <a:pt x="0" y="58209"/>
                </a:cubicBezTo>
                <a:cubicBezTo>
                  <a:pt x="0" y="90332"/>
                  <a:pt x="44832" y="116417"/>
                  <a:pt x="100105" y="116417"/>
                </a:cubicBezTo>
                <a:cubicBezTo>
                  <a:pt x="155411" y="116417"/>
                  <a:pt x="200210" y="90332"/>
                  <a:pt x="200210" y="58209"/>
                </a:cubicBezTo>
                <a:cubicBezTo>
                  <a:pt x="200210" y="26052"/>
                  <a:pt x="155411" y="0"/>
                  <a:pt x="10010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40"/>
          <p:cNvSpPr/>
          <p:nvPr/>
        </p:nvSpPr>
        <p:spPr>
          <a:xfrm>
            <a:off x="5101241" y="2257785"/>
            <a:ext cx="3157682" cy="1817931"/>
          </a:xfrm>
          <a:custGeom>
            <a:rect b="b" l="l" r="r" t="t"/>
            <a:pathLst>
              <a:path extrusionOk="0" h="101207" w="175793">
                <a:moveTo>
                  <a:pt x="67494" y="0"/>
                </a:moveTo>
                <a:cubicBezTo>
                  <a:pt x="66865" y="0"/>
                  <a:pt x="66231" y="150"/>
                  <a:pt x="65647" y="451"/>
                </a:cubicBezTo>
                <a:lnTo>
                  <a:pt x="1001" y="37744"/>
                </a:lnTo>
                <a:cubicBezTo>
                  <a:pt x="0" y="38344"/>
                  <a:pt x="0" y="39278"/>
                  <a:pt x="1001" y="39879"/>
                </a:cubicBezTo>
                <a:lnTo>
                  <a:pt x="106443" y="100756"/>
                </a:lnTo>
                <a:cubicBezTo>
                  <a:pt x="107027" y="101056"/>
                  <a:pt x="107661" y="101206"/>
                  <a:pt x="108294" y="101206"/>
                </a:cubicBezTo>
                <a:cubicBezTo>
                  <a:pt x="108928" y="101206"/>
                  <a:pt x="109562" y="101056"/>
                  <a:pt x="110146" y="100756"/>
                </a:cubicBezTo>
                <a:lnTo>
                  <a:pt x="174792" y="63462"/>
                </a:lnTo>
                <a:cubicBezTo>
                  <a:pt x="175793" y="62862"/>
                  <a:pt x="175793" y="61928"/>
                  <a:pt x="174792" y="61328"/>
                </a:cubicBezTo>
                <a:lnTo>
                  <a:pt x="69317" y="451"/>
                </a:lnTo>
                <a:cubicBezTo>
                  <a:pt x="68749" y="150"/>
                  <a:pt x="68124" y="0"/>
                  <a:pt x="6749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40"/>
          <p:cNvSpPr/>
          <p:nvPr/>
        </p:nvSpPr>
        <p:spPr>
          <a:xfrm>
            <a:off x="5689028" y="3435460"/>
            <a:ext cx="686078" cy="396091"/>
          </a:xfrm>
          <a:custGeom>
            <a:rect b="b" l="l" r="r" t="t"/>
            <a:pathLst>
              <a:path extrusionOk="0" h="22051" w="38195">
                <a:moveTo>
                  <a:pt x="19081" y="1"/>
                </a:moveTo>
                <a:cubicBezTo>
                  <a:pt x="8540" y="1"/>
                  <a:pt x="1" y="4938"/>
                  <a:pt x="1" y="11009"/>
                </a:cubicBezTo>
                <a:cubicBezTo>
                  <a:pt x="1" y="17113"/>
                  <a:pt x="8540" y="22050"/>
                  <a:pt x="19081" y="22050"/>
                </a:cubicBezTo>
                <a:cubicBezTo>
                  <a:pt x="29622" y="22050"/>
                  <a:pt x="38195" y="17113"/>
                  <a:pt x="38195" y="11009"/>
                </a:cubicBezTo>
                <a:cubicBezTo>
                  <a:pt x="38195" y="4938"/>
                  <a:pt x="29622" y="1"/>
                  <a:pt x="1908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40"/>
          <p:cNvSpPr/>
          <p:nvPr/>
        </p:nvSpPr>
        <p:spPr>
          <a:xfrm>
            <a:off x="5002375" y="2311726"/>
            <a:ext cx="294208" cy="493430"/>
          </a:xfrm>
          <a:custGeom>
            <a:rect b="b" l="l" r="r" t="t"/>
            <a:pathLst>
              <a:path extrusionOk="0" h="27470" w="16379">
                <a:moveTo>
                  <a:pt x="3779" y="0"/>
                </a:moveTo>
                <a:cubicBezTo>
                  <a:pt x="3209" y="0"/>
                  <a:pt x="2726" y="110"/>
                  <a:pt x="2369" y="316"/>
                </a:cubicBezTo>
                <a:cubicBezTo>
                  <a:pt x="134" y="1584"/>
                  <a:pt x="0" y="4486"/>
                  <a:pt x="5004" y="9390"/>
                </a:cubicBezTo>
                <a:cubicBezTo>
                  <a:pt x="7973" y="12292"/>
                  <a:pt x="12142" y="18629"/>
                  <a:pt x="13310" y="27469"/>
                </a:cubicBezTo>
                <a:lnTo>
                  <a:pt x="16012" y="25134"/>
                </a:lnTo>
                <a:cubicBezTo>
                  <a:pt x="16012" y="25134"/>
                  <a:pt x="16379" y="17295"/>
                  <a:pt x="14344" y="10690"/>
                </a:cubicBezTo>
                <a:cubicBezTo>
                  <a:pt x="11969" y="2924"/>
                  <a:pt x="6716" y="0"/>
                  <a:pt x="3779" y="0"/>
                </a:cubicBezTo>
                <a:close/>
              </a:path>
            </a:pathLst>
          </a:custGeom>
          <a:solidFill>
            <a:srgbClr val="FC6D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40"/>
          <p:cNvSpPr/>
          <p:nvPr/>
        </p:nvSpPr>
        <p:spPr>
          <a:xfrm>
            <a:off x="5002375" y="2311726"/>
            <a:ext cx="294208" cy="493430"/>
          </a:xfrm>
          <a:custGeom>
            <a:rect b="b" l="l" r="r" t="t"/>
            <a:pathLst>
              <a:path extrusionOk="0" h="27470" w="16379">
                <a:moveTo>
                  <a:pt x="3779" y="0"/>
                </a:moveTo>
                <a:cubicBezTo>
                  <a:pt x="3209" y="0"/>
                  <a:pt x="2726" y="110"/>
                  <a:pt x="2369" y="316"/>
                </a:cubicBezTo>
                <a:cubicBezTo>
                  <a:pt x="134" y="1584"/>
                  <a:pt x="0" y="4486"/>
                  <a:pt x="5004" y="9390"/>
                </a:cubicBezTo>
                <a:cubicBezTo>
                  <a:pt x="7973" y="12292"/>
                  <a:pt x="12142" y="18629"/>
                  <a:pt x="13310" y="27469"/>
                </a:cubicBezTo>
                <a:lnTo>
                  <a:pt x="16012" y="25134"/>
                </a:lnTo>
                <a:cubicBezTo>
                  <a:pt x="16012" y="25134"/>
                  <a:pt x="16379" y="17295"/>
                  <a:pt x="14344" y="10690"/>
                </a:cubicBezTo>
                <a:cubicBezTo>
                  <a:pt x="11969" y="2924"/>
                  <a:pt x="6716" y="0"/>
                  <a:pt x="377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40"/>
          <p:cNvSpPr/>
          <p:nvPr/>
        </p:nvSpPr>
        <p:spPr>
          <a:xfrm>
            <a:off x="5068891" y="2337718"/>
            <a:ext cx="200731" cy="390738"/>
          </a:xfrm>
          <a:custGeom>
            <a:rect b="b" l="l" r="r" t="t"/>
            <a:pathLst>
              <a:path extrusionOk="0" h="21753" w="11175">
                <a:moveTo>
                  <a:pt x="243" y="0"/>
                </a:moveTo>
                <a:cubicBezTo>
                  <a:pt x="175" y="0"/>
                  <a:pt x="108" y="29"/>
                  <a:pt x="67" y="70"/>
                </a:cubicBezTo>
                <a:lnTo>
                  <a:pt x="67" y="104"/>
                </a:lnTo>
                <a:cubicBezTo>
                  <a:pt x="0" y="170"/>
                  <a:pt x="33" y="304"/>
                  <a:pt x="134" y="370"/>
                </a:cubicBezTo>
                <a:cubicBezTo>
                  <a:pt x="4837" y="3506"/>
                  <a:pt x="10241" y="12512"/>
                  <a:pt x="10708" y="21519"/>
                </a:cubicBezTo>
                <a:cubicBezTo>
                  <a:pt x="10741" y="21652"/>
                  <a:pt x="10841" y="21752"/>
                  <a:pt x="10941" y="21752"/>
                </a:cubicBezTo>
                <a:lnTo>
                  <a:pt x="10975" y="21752"/>
                </a:lnTo>
                <a:cubicBezTo>
                  <a:pt x="11075" y="21719"/>
                  <a:pt x="11175" y="21619"/>
                  <a:pt x="11175" y="21519"/>
                </a:cubicBezTo>
                <a:cubicBezTo>
                  <a:pt x="10674" y="12346"/>
                  <a:pt x="5204" y="3206"/>
                  <a:pt x="367" y="37"/>
                </a:cubicBezTo>
                <a:cubicBezTo>
                  <a:pt x="329" y="11"/>
                  <a:pt x="286" y="0"/>
                  <a:pt x="24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40"/>
          <p:cNvSpPr/>
          <p:nvPr/>
        </p:nvSpPr>
        <p:spPr>
          <a:xfrm>
            <a:off x="4862771" y="2544035"/>
            <a:ext cx="390074" cy="377518"/>
          </a:xfrm>
          <a:custGeom>
            <a:rect b="b" l="l" r="r" t="t"/>
            <a:pathLst>
              <a:path extrusionOk="0" h="21017" w="21716">
                <a:moveTo>
                  <a:pt x="12292" y="1"/>
                </a:moveTo>
                <a:cubicBezTo>
                  <a:pt x="11909" y="1"/>
                  <a:pt x="11525" y="76"/>
                  <a:pt x="11175" y="226"/>
                </a:cubicBezTo>
                <a:cubicBezTo>
                  <a:pt x="10508" y="526"/>
                  <a:pt x="9774" y="793"/>
                  <a:pt x="9073" y="1026"/>
                </a:cubicBezTo>
                <a:cubicBezTo>
                  <a:pt x="8759" y="1097"/>
                  <a:pt x="8444" y="1126"/>
                  <a:pt x="8128" y="1126"/>
                </a:cubicBezTo>
                <a:cubicBezTo>
                  <a:pt x="6635" y="1126"/>
                  <a:pt x="5129" y="476"/>
                  <a:pt x="3639" y="476"/>
                </a:cubicBezTo>
                <a:cubicBezTo>
                  <a:pt x="3505" y="476"/>
                  <a:pt x="3370" y="481"/>
                  <a:pt x="3236" y="493"/>
                </a:cubicBezTo>
                <a:cubicBezTo>
                  <a:pt x="2602" y="526"/>
                  <a:pt x="2002" y="693"/>
                  <a:pt x="1435" y="960"/>
                </a:cubicBezTo>
                <a:cubicBezTo>
                  <a:pt x="834" y="1260"/>
                  <a:pt x="401" y="1760"/>
                  <a:pt x="167" y="2394"/>
                </a:cubicBezTo>
                <a:cubicBezTo>
                  <a:pt x="0" y="3161"/>
                  <a:pt x="501" y="3962"/>
                  <a:pt x="1134" y="4462"/>
                </a:cubicBezTo>
                <a:cubicBezTo>
                  <a:pt x="1802" y="4863"/>
                  <a:pt x="2535" y="5229"/>
                  <a:pt x="3269" y="5563"/>
                </a:cubicBezTo>
                <a:cubicBezTo>
                  <a:pt x="3603" y="5696"/>
                  <a:pt x="3903" y="5930"/>
                  <a:pt x="4170" y="6197"/>
                </a:cubicBezTo>
                <a:cubicBezTo>
                  <a:pt x="4503" y="6697"/>
                  <a:pt x="4704" y="7298"/>
                  <a:pt x="4670" y="7898"/>
                </a:cubicBezTo>
                <a:cubicBezTo>
                  <a:pt x="4670" y="8732"/>
                  <a:pt x="4470" y="9566"/>
                  <a:pt x="4437" y="10400"/>
                </a:cubicBezTo>
                <a:cubicBezTo>
                  <a:pt x="4303" y="11234"/>
                  <a:pt x="4470" y="12101"/>
                  <a:pt x="4904" y="12835"/>
                </a:cubicBezTo>
                <a:cubicBezTo>
                  <a:pt x="5504" y="13736"/>
                  <a:pt x="6638" y="13902"/>
                  <a:pt x="7639" y="13936"/>
                </a:cubicBezTo>
                <a:cubicBezTo>
                  <a:pt x="8540" y="14002"/>
                  <a:pt x="9540" y="14069"/>
                  <a:pt x="10141" y="14736"/>
                </a:cubicBezTo>
                <a:cubicBezTo>
                  <a:pt x="10441" y="15103"/>
                  <a:pt x="10641" y="15503"/>
                  <a:pt x="10741" y="15937"/>
                </a:cubicBezTo>
                <a:cubicBezTo>
                  <a:pt x="10875" y="16371"/>
                  <a:pt x="11008" y="16838"/>
                  <a:pt x="11175" y="17238"/>
                </a:cubicBezTo>
                <a:cubicBezTo>
                  <a:pt x="11308" y="17705"/>
                  <a:pt x="11442" y="18139"/>
                  <a:pt x="11642" y="18539"/>
                </a:cubicBezTo>
                <a:cubicBezTo>
                  <a:pt x="12009" y="19340"/>
                  <a:pt x="12643" y="20007"/>
                  <a:pt x="13410" y="20440"/>
                </a:cubicBezTo>
                <a:cubicBezTo>
                  <a:pt x="14077" y="20807"/>
                  <a:pt x="14844" y="21007"/>
                  <a:pt x="15611" y="21007"/>
                </a:cubicBezTo>
                <a:cubicBezTo>
                  <a:pt x="15751" y="21007"/>
                  <a:pt x="16003" y="21016"/>
                  <a:pt x="16292" y="21016"/>
                </a:cubicBezTo>
                <a:cubicBezTo>
                  <a:pt x="16967" y="21016"/>
                  <a:pt x="17850" y="20967"/>
                  <a:pt x="18013" y="20640"/>
                </a:cubicBezTo>
                <a:lnTo>
                  <a:pt x="21716" y="11868"/>
                </a:lnTo>
                <a:cubicBezTo>
                  <a:pt x="21716" y="10867"/>
                  <a:pt x="21649" y="9866"/>
                  <a:pt x="21516" y="8865"/>
                </a:cubicBezTo>
                <a:cubicBezTo>
                  <a:pt x="21349" y="7898"/>
                  <a:pt x="21015" y="6997"/>
                  <a:pt x="20515" y="6163"/>
                </a:cubicBezTo>
                <a:cubicBezTo>
                  <a:pt x="20248" y="5663"/>
                  <a:pt x="19848" y="5263"/>
                  <a:pt x="19314" y="4996"/>
                </a:cubicBezTo>
                <a:cubicBezTo>
                  <a:pt x="18113" y="4429"/>
                  <a:pt x="16846" y="4729"/>
                  <a:pt x="15778" y="3929"/>
                </a:cubicBezTo>
                <a:cubicBezTo>
                  <a:pt x="14611" y="3028"/>
                  <a:pt x="14711" y="960"/>
                  <a:pt x="13410" y="226"/>
                </a:cubicBezTo>
                <a:cubicBezTo>
                  <a:pt x="13060" y="76"/>
                  <a:pt x="12676" y="1"/>
                  <a:pt x="1229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40"/>
          <p:cNvSpPr/>
          <p:nvPr/>
        </p:nvSpPr>
        <p:spPr>
          <a:xfrm>
            <a:off x="4912491" y="2579727"/>
            <a:ext cx="316984" cy="248817"/>
          </a:xfrm>
          <a:custGeom>
            <a:rect b="b" l="l" r="r" t="t"/>
            <a:pathLst>
              <a:path extrusionOk="0" h="13852" w="17647">
                <a:moveTo>
                  <a:pt x="226" y="0"/>
                </a:moveTo>
                <a:cubicBezTo>
                  <a:pt x="134" y="0"/>
                  <a:pt x="34" y="87"/>
                  <a:pt x="34" y="174"/>
                </a:cubicBezTo>
                <a:cubicBezTo>
                  <a:pt x="1" y="307"/>
                  <a:pt x="101" y="407"/>
                  <a:pt x="201" y="407"/>
                </a:cubicBezTo>
                <a:cubicBezTo>
                  <a:pt x="4137" y="1041"/>
                  <a:pt x="12743" y="6545"/>
                  <a:pt x="17213" y="13750"/>
                </a:cubicBezTo>
                <a:cubicBezTo>
                  <a:pt x="17256" y="13815"/>
                  <a:pt x="17327" y="13851"/>
                  <a:pt x="17399" y="13851"/>
                </a:cubicBezTo>
                <a:cubicBezTo>
                  <a:pt x="17438" y="13851"/>
                  <a:pt x="17478" y="13840"/>
                  <a:pt x="17513" y="13817"/>
                </a:cubicBezTo>
                <a:cubicBezTo>
                  <a:pt x="17613" y="13783"/>
                  <a:pt x="17647" y="13650"/>
                  <a:pt x="17613" y="13550"/>
                </a:cubicBezTo>
                <a:cubicBezTo>
                  <a:pt x="13010" y="6211"/>
                  <a:pt x="4271" y="641"/>
                  <a:pt x="268" y="7"/>
                </a:cubicBezTo>
                <a:cubicBezTo>
                  <a:pt x="254" y="2"/>
                  <a:pt x="240" y="0"/>
                  <a:pt x="22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40"/>
          <p:cNvSpPr/>
          <p:nvPr/>
        </p:nvSpPr>
        <p:spPr>
          <a:xfrm>
            <a:off x="4992783" y="2680892"/>
            <a:ext cx="111475" cy="55378"/>
          </a:xfrm>
          <a:custGeom>
            <a:rect b="b" l="l" r="r" t="t"/>
            <a:pathLst>
              <a:path extrusionOk="0" h="3083" w="6206">
                <a:moveTo>
                  <a:pt x="5980" y="0"/>
                </a:moveTo>
                <a:cubicBezTo>
                  <a:pt x="5954" y="0"/>
                  <a:pt x="5929" y="4"/>
                  <a:pt x="5905" y="12"/>
                </a:cubicBezTo>
                <a:cubicBezTo>
                  <a:pt x="3870" y="679"/>
                  <a:pt x="1969" y="1580"/>
                  <a:pt x="134" y="2681"/>
                </a:cubicBezTo>
                <a:cubicBezTo>
                  <a:pt x="134" y="2681"/>
                  <a:pt x="134" y="2681"/>
                  <a:pt x="134" y="2714"/>
                </a:cubicBezTo>
                <a:cubicBezTo>
                  <a:pt x="34" y="2747"/>
                  <a:pt x="1" y="2881"/>
                  <a:pt x="67" y="2981"/>
                </a:cubicBezTo>
                <a:cubicBezTo>
                  <a:pt x="111" y="3046"/>
                  <a:pt x="181" y="3082"/>
                  <a:pt x="253" y="3082"/>
                </a:cubicBezTo>
                <a:cubicBezTo>
                  <a:pt x="293" y="3082"/>
                  <a:pt x="332" y="3071"/>
                  <a:pt x="368" y="3048"/>
                </a:cubicBezTo>
                <a:cubicBezTo>
                  <a:pt x="2136" y="1980"/>
                  <a:pt x="4037" y="1080"/>
                  <a:pt x="6005" y="412"/>
                </a:cubicBezTo>
                <a:cubicBezTo>
                  <a:pt x="6038" y="412"/>
                  <a:pt x="6072" y="379"/>
                  <a:pt x="6072" y="379"/>
                </a:cubicBezTo>
                <a:cubicBezTo>
                  <a:pt x="6172" y="312"/>
                  <a:pt x="6205" y="212"/>
                  <a:pt x="6172" y="146"/>
                </a:cubicBezTo>
                <a:cubicBezTo>
                  <a:pt x="6146" y="44"/>
                  <a:pt x="6062" y="0"/>
                  <a:pt x="598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40"/>
          <p:cNvSpPr/>
          <p:nvPr/>
        </p:nvSpPr>
        <p:spPr>
          <a:xfrm>
            <a:off x="6618965" y="2128653"/>
            <a:ext cx="355927" cy="263061"/>
          </a:xfrm>
          <a:custGeom>
            <a:rect b="b" l="l" r="r" t="t"/>
            <a:pathLst>
              <a:path extrusionOk="0" h="14645" w="19815">
                <a:moveTo>
                  <a:pt x="0" y="1"/>
                </a:moveTo>
                <a:lnTo>
                  <a:pt x="0" y="3170"/>
                </a:lnTo>
                <a:lnTo>
                  <a:pt x="19814" y="14645"/>
                </a:lnTo>
                <a:lnTo>
                  <a:pt x="19814" y="11476"/>
                </a:lnTo>
                <a:lnTo>
                  <a:pt x="0" y="1"/>
                </a:lnTo>
                <a:close/>
              </a:path>
            </a:pathLst>
          </a:custGeom>
          <a:solidFill>
            <a:srgbClr val="FC6D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40"/>
          <p:cNvSpPr/>
          <p:nvPr/>
        </p:nvSpPr>
        <p:spPr>
          <a:xfrm>
            <a:off x="6618965" y="2128653"/>
            <a:ext cx="355927" cy="263061"/>
          </a:xfrm>
          <a:custGeom>
            <a:rect b="b" l="l" r="r" t="t"/>
            <a:pathLst>
              <a:path extrusionOk="0" h="14645" w="19815">
                <a:moveTo>
                  <a:pt x="0" y="1"/>
                </a:moveTo>
                <a:lnTo>
                  <a:pt x="0" y="3170"/>
                </a:lnTo>
                <a:lnTo>
                  <a:pt x="19814" y="14645"/>
                </a:lnTo>
                <a:lnTo>
                  <a:pt x="19814" y="11476"/>
                </a:lnTo>
                <a:lnTo>
                  <a:pt x="0"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40"/>
          <p:cNvSpPr/>
          <p:nvPr/>
        </p:nvSpPr>
        <p:spPr>
          <a:xfrm>
            <a:off x="6974873" y="2317403"/>
            <a:ext cx="31165" cy="74311"/>
          </a:xfrm>
          <a:custGeom>
            <a:rect b="b" l="l" r="r" t="t"/>
            <a:pathLst>
              <a:path extrusionOk="0" h="4137" w="1735">
                <a:moveTo>
                  <a:pt x="1735" y="0"/>
                </a:moveTo>
                <a:lnTo>
                  <a:pt x="0" y="968"/>
                </a:lnTo>
                <a:lnTo>
                  <a:pt x="0" y="4137"/>
                </a:lnTo>
                <a:lnTo>
                  <a:pt x="1735" y="3169"/>
                </a:lnTo>
                <a:lnTo>
                  <a:pt x="1735" y="0"/>
                </a:lnTo>
                <a:close/>
              </a:path>
            </a:pathLst>
          </a:custGeom>
          <a:solidFill>
            <a:srgbClr val="FC6D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40"/>
          <p:cNvSpPr/>
          <p:nvPr/>
        </p:nvSpPr>
        <p:spPr>
          <a:xfrm>
            <a:off x="6974873" y="2317403"/>
            <a:ext cx="31165" cy="74311"/>
          </a:xfrm>
          <a:custGeom>
            <a:rect b="b" l="l" r="r" t="t"/>
            <a:pathLst>
              <a:path extrusionOk="0" h="4137" w="1735">
                <a:moveTo>
                  <a:pt x="1735" y="0"/>
                </a:moveTo>
                <a:lnTo>
                  <a:pt x="0" y="968"/>
                </a:lnTo>
                <a:lnTo>
                  <a:pt x="0" y="4137"/>
                </a:lnTo>
                <a:lnTo>
                  <a:pt x="1735" y="3169"/>
                </a:lnTo>
                <a:lnTo>
                  <a:pt x="1735"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40"/>
          <p:cNvSpPr/>
          <p:nvPr/>
        </p:nvSpPr>
        <p:spPr>
          <a:xfrm>
            <a:off x="5789097" y="3506179"/>
            <a:ext cx="316374" cy="169386"/>
          </a:xfrm>
          <a:custGeom>
            <a:rect b="b" l="l" r="r" t="t"/>
            <a:pathLst>
              <a:path extrusionOk="0" h="9430" w="17613">
                <a:moveTo>
                  <a:pt x="17446" y="0"/>
                </a:moveTo>
                <a:lnTo>
                  <a:pt x="67" y="5471"/>
                </a:lnTo>
                <a:cubicBezTo>
                  <a:pt x="0" y="5938"/>
                  <a:pt x="0" y="6438"/>
                  <a:pt x="67" y="6938"/>
                </a:cubicBezTo>
                <a:cubicBezTo>
                  <a:pt x="367" y="7872"/>
                  <a:pt x="1902" y="9173"/>
                  <a:pt x="4237" y="9373"/>
                </a:cubicBezTo>
                <a:cubicBezTo>
                  <a:pt x="4588" y="9411"/>
                  <a:pt x="4933" y="9430"/>
                  <a:pt x="5272" y="9430"/>
                </a:cubicBezTo>
                <a:cubicBezTo>
                  <a:pt x="7020" y="9430"/>
                  <a:pt x="8578" y="8934"/>
                  <a:pt x="9807" y="8039"/>
                </a:cubicBezTo>
                <a:cubicBezTo>
                  <a:pt x="11275" y="6972"/>
                  <a:pt x="13410" y="4937"/>
                  <a:pt x="14544" y="4003"/>
                </a:cubicBezTo>
                <a:cubicBezTo>
                  <a:pt x="15945" y="2902"/>
                  <a:pt x="17046" y="1935"/>
                  <a:pt x="17346" y="1501"/>
                </a:cubicBezTo>
                <a:cubicBezTo>
                  <a:pt x="17613" y="1068"/>
                  <a:pt x="17446" y="0"/>
                  <a:pt x="1744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40"/>
          <p:cNvSpPr/>
          <p:nvPr/>
        </p:nvSpPr>
        <p:spPr>
          <a:xfrm>
            <a:off x="5819058" y="3471942"/>
            <a:ext cx="295411" cy="164860"/>
          </a:xfrm>
          <a:custGeom>
            <a:rect b="b" l="l" r="r" t="t"/>
            <a:pathLst>
              <a:path extrusionOk="0" h="9178" w="16446">
                <a:moveTo>
                  <a:pt x="12125" y="1"/>
                </a:moveTo>
                <a:cubicBezTo>
                  <a:pt x="11009" y="1"/>
                  <a:pt x="9894" y="330"/>
                  <a:pt x="8940" y="972"/>
                </a:cubicBezTo>
                <a:cubicBezTo>
                  <a:pt x="7105" y="2273"/>
                  <a:pt x="0" y="7076"/>
                  <a:pt x="0" y="7076"/>
                </a:cubicBezTo>
                <a:lnTo>
                  <a:pt x="7873" y="9178"/>
                </a:lnTo>
                <a:cubicBezTo>
                  <a:pt x="9274" y="8010"/>
                  <a:pt x="13143" y="4875"/>
                  <a:pt x="14477" y="3707"/>
                </a:cubicBezTo>
                <a:cubicBezTo>
                  <a:pt x="15812" y="2573"/>
                  <a:pt x="16445" y="1606"/>
                  <a:pt x="14777" y="672"/>
                </a:cubicBezTo>
                <a:cubicBezTo>
                  <a:pt x="13952" y="221"/>
                  <a:pt x="13038" y="1"/>
                  <a:pt x="1212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40"/>
          <p:cNvSpPr/>
          <p:nvPr/>
        </p:nvSpPr>
        <p:spPr>
          <a:xfrm>
            <a:off x="5789690" y="3543325"/>
            <a:ext cx="173176" cy="117259"/>
          </a:xfrm>
          <a:custGeom>
            <a:rect b="b" l="l" r="r" t="t"/>
            <a:pathLst>
              <a:path extrusionOk="0" h="6528" w="9641">
                <a:moveTo>
                  <a:pt x="3637" y="0"/>
                </a:moveTo>
                <a:cubicBezTo>
                  <a:pt x="334" y="467"/>
                  <a:pt x="1" y="3636"/>
                  <a:pt x="1" y="3636"/>
                </a:cubicBezTo>
                <a:cubicBezTo>
                  <a:pt x="1" y="3636"/>
                  <a:pt x="468" y="5671"/>
                  <a:pt x="3670" y="6338"/>
                </a:cubicBezTo>
                <a:cubicBezTo>
                  <a:pt x="4215" y="6465"/>
                  <a:pt x="4769" y="6528"/>
                  <a:pt x="5322" y="6528"/>
                </a:cubicBezTo>
                <a:cubicBezTo>
                  <a:pt x="6801" y="6528"/>
                  <a:pt x="8269" y="6078"/>
                  <a:pt x="9508" y="5204"/>
                </a:cubicBezTo>
                <a:cubicBezTo>
                  <a:pt x="9641" y="4103"/>
                  <a:pt x="9241" y="2969"/>
                  <a:pt x="8407" y="2202"/>
                </a:cubicBezTo>
                <a:cubicBezTo>
                  <a:pt x="7039" y="801"/>
                  <a:pt x="5772" y="34"/>
                  <a:pt x="363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40"/>
          <p:cNvSpPr/>
          <p:nvPr/>
        </p:nvSpPr>
        <p:spPr>
          <a:xfrm>
            <a:off x="5944886" y="3609822"/>
            <a:ext cx="316374" cy="169800"/>
          </a:xfrm>
          <a:custGeom>
            <a:rect b="b" l="l" r="r" t="t"/>
            <a:pathLst>
              <a:path extrusionOk="0" h="9453" w="17613">
                <a:moveTo>
                  <a:pt x="17446" y="1"/>
                </a:moveTo>
                <a:lnTo>
                  <a:pt x="67" y="5471"/>
                </a:lnTo>
                <a:cubicBezTo>
                  <a:pt x="0" y="5972"/>
                  <a:pt x="0" y="6472"/>
                  <a:pt x="67" y="6939"/>
                </a:cubicBezTo>
                <a:cubicBezTo>
                  <a:pt x="401" y="7907"/>
                  <a:pt x="1902" y="9174"/>
                  <a:pt x="4237" y="9408"/>
                </a:cubicBezTo>
                <a:cubicBezTo>
                  <a:pt x="4564" y="9438"/>
                  <a:pt x="4887" y="9453"/>
                  <a:pt x="5203" y="9453"/>
                </a:cubicBezTo>
                <a:cubicBezTo>
                  <a:pt x="6979" y="9453"/>
                  <a:pt x="8561" y="8979"/>
                  <a:pt x="9807" y="8073"/>
                </a:cubicBezTo>
                <a:cubicBezTo>
                  <a:pt x="11275" y="7006"/>
                  <a:pt x="13410" y="4938"/>
                  <a:pt x="14577" y="4037"/>
                </a:cubicBezTo>
                <a:cubicBezTo>
                  <a:pt x="15945" y="2936"/>
                  <a:pt x="17079" y="1969"/>
                  <a:pt x="17346" y="1535"/>
                </a:cubicBezTo>
                <a:cubicBezTo>
                  <a:pt x="17613" y="1068"/>
                  <a:pt x="17446" y="1"/>
                  <a:pt x="1744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40"/>
          <p:cNvSpPr/>
          <p:nvPr/>
        </p:nvSpPr>
        <p:spPr>
          <a:xfrm>
            <a:off x="5974847" y="3575658"/>
            <a:ext cx="296004" cy="165417"/>
          </a:xfrm>
          <a:custGeom>
            <a:rect b="b" l="l" r="r" t="t"/>
            <a:pathLst>
              <a:path extrusionOk="0" h="9209" w="16479">
                <a:moveTo>
                  <a:pt x="12143" y="1"/>
                </a:moveTo>
                <a:cubicBezTo>
                  <a:pt x="11021" y="1"/>
                  <a:pt x="9899" y="338"/>
                  <a:pt x="8940" y="1002"/>
                </a:cubicBezTo>
                <a:cubicBezTo>
                  <a:pt x="7139" y="2270"/>
                  <a:pt x="0" y="7073"/>
                  <a:pt x="0" y="7073"/>
                </a:cubicBezTo>
                <a:lnTo>
                  <a:pt x="7872" y="9208"/>
                </a:lnTo>
                <a:cubicBezTo>
                  <a:pt x="9307" y="8007"/>
                  <a:pt x="13176" y="4872"/>
                  <a:pt x="14510" y="3737"/>
                </a:cubicBezTo>
                <a:cubicBezTo>
                  <a:pt x="15811" y="2570"/>
                  <a:pt x="16479" y="1603"/>
                  <a:pt x="14777" y="669"/>
                </a:cubicBezTo>
                <a:cubicBezTo>
                  <a:pt x="13957" y="221"/>
                  <a:pt x="13050" y="1"/>
                  <a:pt x="1214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40"/>
          <p:cNvSpPr/>
          <p:nvPr/>
        </p:nvSpPr>
        <p:spPr>
          <a:xfrm>
            <a:off x="5946071" y="3646987"/>
            <a:ext cx="172584" cy="117511"/>
          </a:xfrm>
          <a:custGeom>
            <a:rect b="b" l="l" r="r" t="t"/>
            <a:pathLst>
              <a:path extrusionOk="0" h="6542" w="9608">
                <a:moveTo>
                  <a:pt x="3637" y="0"/>
                </a:moveTo>
                <a:cubicBezTo>
                  <a:pt x="335" y="500"/>
                  <a:pt x="1" y="3636"/>
                  <a:pt x="1" y="3636"/>
                </a:cubicBezTo>
                <a:cubicBezTo>
                  <a:pt x="1" y="3636"/>
                  <a:pt x="435" y="5671"/>
                  <a:pt x="3637" y="6371"/>
                </a:cubicBezTo>
                <a:cubicBezTo>
                  <a:pt x="4172" y="6485"/>
                  <a:pt x="4713" y="6542"/>
                  <a:pt x="5251" y="6542"/>
                </a:cubicBezTo>
                <a:cubicBezTo>
                  <a:pt x="6761" y="6542"/>
                  <a:pt x="8245" y="6098"/>
                  <a:pt x="9474" y="5237"/>
                </a:cubicBezTo>
                <a:cubicBezTo>
                  <a:pt x="9608" y="4103"/>
                  <a:pt x="9208" y="2969"/>
                  <a:pt x="8407" y="2202"/>
                </a:cubicBezTo>
                <a:cubicBezTo>
                  <a:pt x="7039" y="801"/>
                  <a:pt x="5772" y="33"/>
                  <a:pt x="363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40"/>
          <p:cNvSpPr/>
          <p:nvPr/>
        </p:nvSpPr>
        <p:spPr>
          <a:xfrm>
            <a:off x="5182719" y="1523047"/>
            <a:ext cx="1215756" cy="1442083"/>
          </a:xfrm>
          <a:custGeom>
            <a:rect b="b" l="l" r="r" t="t"/>
            <a:pathLst>
              <a:path extrusionOk="0" h="80283" w="67683">
                <a:moveTo>
                  <a:pt x="62562" y="0"/>
                </a:moveTo>
                <a:cubicBezTo>
                  <a:pt x="62112" y="0"/>
                  <a:pt x="61662" y="108"/>
                  <a:pt x="61245" y="325"/>
                </a:cubicBezTo>
                <a:lnTo>
                  <a:pt x="1302" y="34950"/>
                </a:lnTo>
                <a:cubicBezTo>
                  <a:pt x="535" y="35450"/>
                  <a:pt x="34" y="36284"/>
                  <a:pt x="1" y="37218"/>
                </a:cubicBezTo>
                <a:lnTo>
                  <a:pt x="1" y="76246"/>
                </a:lnTo>
                <a:cubicBezTo>
                  <a:pt x="34" y="77180"/>
                  <a:pt x="535" y="78014"/>
                  <a:pt x="1302" y="78515"/>
                </a:cubicBezTo>
                <a:lnTo>
                  <a:pt x="3804" y="79982"/>
                </a:lnTo>
                <a:cubicBezTo>
                  <a:pt x="4221" y="80182"/>
                  <a:pt x="4671" y="80282"/>
                  <a:pt x="5117" y="80282"/>
                </a:cubicBezTo>
                <a:cubicBezTo>
                  <a:pt x="5563" y="80282"/>
                  <a:pt x="6005" y="80182"/>
                  <a:pt x="6406" y="79982"/>
                </a:cubicBezTo>
                <a:lnTo>
                  <a:pt x="66382" y="45324"/>
                </a:lnTo>
                <a:cubicBezTo>
                  <a:pt x="67149" y="44824"/>
                  <a:pt x="67649" y="43990"/>
                  <a:pt x="67683" y="43056"/>
                </a:cubicBezTo>
                <a:lnTo>
                  <a:pt x="67683" y="4028"/>
                </a:lnTo>
                <a:cubicBezTo>
                  <a:pt x="67649" y="3094"/>
                  <a:pt x="67149" y="2260"/>
                  <a:pt x="66382" y="1760"/>
                </a:cubicBezTo>
                <a:lnTo>
                  <a:pt x="63880" y="325"/>
                </a:lnTo>
                <a:cubicBezTo>
                  <a:pt x="63463" y="108"/>
                  <a:pt x="63013" y="0"/>
                  <a:pt x="625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40"/>
          <p:cNvSpPr/>
          <p:nvPr/>
        </p:nvSpPr>
        <p:spPr>
          <a:xfrm>
            <a:off x="5274400" y="1578569"/>
            <a:ext cx="1124075" cy="1384208"/>
          </a:xfrm>
          <a:custGeom>
            <a:rect b="b" l="l" r="r" t="t"/>
            <a:pathLst>
              <a:path extrusionOk="0" h="77061" w="62579">
                <a:moveTo>
                  <a:pt x="61857" y="1"/>
                </a:moveTo>
                <a:cubicBezTo>
                  <a:pt x="61683" y="1"/>
                  <a:pt x="61487" y="55"/>
                  <a:pt x="61278" y="170"/>
                </a:cubicBezTo>
                <a:lnTo>
                  <a:pt x="1302" y="34794"/>
                </a:lnTo>
                <a:cubicBezTo>
                  <a:pt x="534" y="35328"/>
                  <a:pt x="67" y="36162"/>
                  <a:pt x="1" y="37063"/>
                </a:cubicBezTo>
                <a:lnTo>
                  <a:pt x="1" y="76124"/>
                </a:lnTo>
                <a:cubicBezTo>
                  <a:pt x="1" y="76720"/>
                  <a:pt x="307" y="77060"/>
                  <a:pt x="737" y="77060"/>
                </a:cubicBezTo>
                <a:cubicBezTo>
                  <a:pt x="909" y="77060"/>
                  <a:pt x="1101" y="77006"/>
                  <a:pt x="1302" y="76891"/>
                </a:cubicBezTo>
                <a:lnTo>
                  <a:pt x="61278" y="42233"/>
                </a:lnTo>
                <a:cubicBezTo>
                  <a:pt x="62045" y="41733"/>
                  <a:pt x="62545" y="40899"/>
                  <a:pt x="62579" y="39965"/>
                </a:cubicBezTo>
                <a:lnTo>
                  <a:pt x="62579" y="937"/>
                </a:lnTo>
                <a:cubicBezTo>
                  <a:pt x="62579" y="341"/>
                  <a:pt x="62289" y="1"/>
                  <a:pt x="6185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40"/>
          <p:cNvSpPr/>
          <p:nvPr/>
        </p:nvSpPr>
        <p:spPr>
          <a:xfrm>
            <a:off x="5182726" y="2171024"/>
            <a:ext cx="110272" cy="796852"/>
          </a:xfrm>
          <a:custGeom>
            <a:rect b="b" l="l" r="r" t="t"/>
            <a:pathLst>
              <a:path extrusionOk="0" h="44362" w="6139">
                <a:moveTo>
                  <a:pt x="401" y="0"/>
                </a:moveTo>
                <a:cubicBezTo>
                  <a:pt x="167" y="401"/>
                  <a:pt x="34" y="834"/>
                  <a:pt x="1" y="1301"/>
                </a:cubicBezTo>
                <a:lnTo>
                  <a:pt x="1" y="40329"/>
                </a:lnTo>
                <a:cubicBezTo>
                  <a:pt x="67" y="41230"/>
                  <a:pt x="534" y="42097"/>
                  <a:pt x="1302" y="42598"/>
                </a:cubicBezTo>
                <a:lnTo>
                  <a:pt x="3837" y="44032"/>
                </a:lnTo>
                <a:cubicBezTo>
                  <a:pt x="4271" y="44249"/>
                  <a:pt x="4740" y="44361"/>
                  <a:pt x="5203" y="44361"/>
                </a:cubicBezTo>
                <a:cubicBezTo>
                  <a:pt x="5522" y="44361"/>
                  <a:pt x="5839" y="44308"/>
                  <a:pt x="6138" y="44199"/>
                </a:cubicBezTo>
                <a:lnTo>
                  <a:pt x="6138" y="44199"/>
                </a:lnTo>
                <a:cubicBezTo>
                  <a:pt x="6047" y="44226"/>
                  <a:pt x="5959" y="44239"/>
                  <a:pt x="5876" y="44239"/>
                </a:cubicBezTo>
                <a:cubicBezTo>
                  <a:pt x="5443" y="44239"/>
                  <a:pt x="5138" y="43886"/>
                  <a:pt x="5138" y="43298"/>
                </a:cubicBezTo>
                <a:lnTo>
                  <a:pt x="5138" y="4237"/>
                </a:lnTo>
                <a:cubicBezTo>
                  <a:pt x="5171" y="3803"/>
                  <a:pt x="5304" y="3336"/>
                  <a:pt x="5538" y="2969"/>
                </a:cubicBezTo>
                <a:lnTo>
                  <a:pt x="40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40"/>
          <p:cNvSpPr/>
          <p:nvPr/>
        </p:nvSpPr>
        <p:spPr>
          <a:xfrm>
            <a:off x="6903562" y="3637844"/>
            <a:ext cx="263654" cy="347682"/>
          </a:xfrm>
          <a:custGeom>
            <a:rect b="b" l="l" r="r" t="t"/>
            <a:pathLst>
              <a:path extrusionOk="0" h="19356" w="14678">
                <a:moveTo>
                  <a:pt x="7339" y="0"/>
                </a:moveTo>
                <a:cubicBezTo>
                  <a:pt x="7114" y="0"/>
                  <a:pt x="6889" y="59"/>
                  <a:pt x="6672" y="175"/>
                </a:cubicBezTo>
                <a:lnTo>
                  <a:pt x="634" y="3645"/>
                </a:lnTo>
                <a:cubicBezTo>
                  <a:pt x="434" y="3778"/>
                  <a:pt x="301" y="3945"/>
                  <a:pt x="167" y="4145"/>
                </a:cubicBezTo>
                <a:cubicBezTo>
                  <a:pt x="167" y="4178"/>
                  <a:pt x="134" y="4212"/>
                  <a:pt x="134" y="4245"/>
                </a:cubicBezTo>
                <a:cubicBezTo>
                  <a:pt x="34" y="4412"/>
                  <a:pt x="1" y="4612"/>
                  <a:pt x="1" y="4779"/>
                </a:cubicBezTo>
                <a:lnTo>
                  <a:pt x="1" y="14586"/>
                </a:lnTo>
                <a:cubicBezTo>
                  <a:pt x="1" y="15019"/>
                  <a:pt x="234" y="15420"/>
                  <a:pt x="601" y="15687"/>
                </a:cubicBezTo>
                <a:lnTo>
                  <a:pt x="634" y="15720"/>
                </a:lnTo>
                <a:lnTo>
                  <a:pt x="6672" y="19222"/>
                </a:lnTo>
                <a:cubicBezTo>
                  <a:pt x="6705" y="19222"/>
                  <a:pt x="6739" y="19222"/>
                  <a:pt x="6772" y="19256"/>
                </a:cubicBezTo>
                <a:cubicBezTo>
                  <a:pt x="6839" y="19289"/>
                  <a:pt x="6906" y="19322"/>
                  <a:pt x="7006" y="19322"/>
                </a:cubicBezTo>
                <a:cubicBezTo>
                  <a:pt x="7106" y="19356"/>
                  <a:pt x="7206" y="19356"/>
                  <a:pt x="7339" y="19356"/>
                </a:cubicBezTo>
                <a:cubicBezTo>
                  <a:pt x="7573" y="19356"/>
                  <a:pt x="7806" y="19322"/>
                  <a:pt x="8006" y="19222"/>
                </a:cubicBezTo>
                <a:lnTo>
                  <a:pt x="14044" y="15720"/>
                </a:lnTo>
                <a:cubicBezTo>
                  <a:pt x="14411" y="15453"/>
                  <a:pt x="14678" y="15053"/>
                  <a:pt x="14678" y="14586"/>
                </a:cubicBezTo>
                <a:lnTo>
                  <a:pt x="14678" y="4779"/>
                </a:lnTo>
                <a:cubicBezTo>
                  <a:pt x="14678" y="4312"/>
                  <a:pt x="14411" y="3911"/>
                  <a:pt x="14044" y="3645"/>
                </a:cubicBezTo>
                <a:lnTo>
                  <a:pt x="8006" y="175"/>
                </a:lnTo>
                <a:cubicBezTo>
                  <a:pt x="7790" y="59"/>
                  <a:pt x="7564" y="0"/>
                  <a:pt x="733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40"/>
          <p:cNvSpPr/>
          <p:nvPr/>
        </p:nvSpPr>
        <p:spPr>
          <a:xfrm>
            <a:off x="7035389" y="3715190"/>
            <a:ext cx="131827" cy="269455"/>
          </a:xfrm>
          <a:custGeom>
            <a:rect b="b" l="l" r="r" t="t"/>
            <a:pathLst>
              <a:path extrusionOk="0" h="15001" w="7339">
                <a:moveTo>
                  <a:pt x="7010" y="0"/>
                </a:moveTo>
                <a:cubicBezTo>
                  <a:pt x="6921" y="0"/>
                  <a:pt x="6818" y="34"/>
                  <a:pt x="6705" y="106"/>
                </a:cubicBezTo>
                <a:lnTo>
                  <a:pt x="667" y="3575"/>
                </a:lnTo>
                <a:cubicBezTo>
                  <a:pt x="267" y="3842"/>
                  <a:pt x="34" y="4242"/>
                  <a:pt x="0" y="4709"/>
                </a:cubicBezTo>
                <a:lnTo>
                  <a:pt x="0" y="14516"/>
                </a:lnTo>
                <a:cubicBezTo>
                  <a:pt x="0" y="14827"/>
                  <a:pt x="154" y="15000"/>
                  <a:pt x="377" y="15000"/>
                </a:cubicBezTo>
                <a:cubicBezTo>
                  <a:pt x="465" y="15000"/>
                  <a:pt x="563" y="14973"/>
                  <a:pt x="667" y="14916"/>
                </a:cubicBezTo>
                <a:lnTo>
                  <a:pt x="6705" y="11414"/>
                </a:lnTo>
                <a:cubicBezTo>
                  <a:pt x="7072" y="11147"/>
                  <a:pt x="7339" y="10747"/>
                  <a:pt x="7339" y="10280"/>
                </a:cubicBezTo>
                <a:lnTo>
                  <a:pt x="7339" y="473"/>
                </a:lnTo>
                <a:cubicBezTo>
                  <a:pt x="7339" y="172"/>
                  <a:pt x="7211" y="0"/>
                  <a:pt x="701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40"/>
          <p:cNvSpPr/>
          <p:nvPr/>
        </p:nvSpPr>
        <p:spPr>
          <a:xfrm>
            <a:off x="7896996" y="3063834"/>
            <a:ext cx="263654" cy="348275"/>
          </a:xfrm>
          <a:custGeom>
            <a:rect b="b" l="l" r="r" t="t"/>
            <a:pathLst>
              <a:path extrusionOk="0" h="19389" w="14678">
                <a:moveTo>
                  <a:pt x="7339" y="0"/>
                </a:moveTo>
                <a:cubicBezTo>
                  <a:pt x="7114" y="0"/>
                  <a:pt x="6889" y="58"/>
                  <a:pt x="6672" y="175"/>
                </a:cubicBezTo>
                <a:lnTo>
                  <a:pt x="635" y="3644"/>
                </a:lnTo>
                <a:cubicBezTo>
                  <a:pt x="434" y="3778"/>
                  <a:pt x="301" y="3945"/>
                  <a:pt x="168" y="4145"/>
                </a:cubicBezTo>
                <a:cubicBezTo>
                  <a:pt x="168" y="4178"/>
                  <a:pt x="134" y="4211"/>
                  <a:pt x="134" y="4278"/>
                </a:cubicBezTo>
                <a:cubicBezTo>
                  <a:pt x="34" y="4412"/>
                  <a:pt x="1" y="4612"/>
                  <a:pt x="1" y="4779"/>
                </a:cubicBezTo>
                <a:lnTo>
                  <a:pt x="1" y="15053"/>
                </a:lnTo>
                <a:cubicBezTo>
                  <a:pt x="1" y="15520"/>
                  <a:pt x="234" y="15920"/>
                  <a:pt x="601" y="16153"/>
                </a:cubicBezTo>
                <a:cubicBezTo>
                  <a:pt x="601" y="16187"/>
                  <a:pt x="635" y="16187"/>
                  <a:pt x="635" y="16187"/>
                </a:cubicBezTo>
                <a:lnTo>
                  <a:pt x="6672" y="19222"/>
                </a:lnTo>
                <a:cubicBezTo>
                  <a:pt x="6706" y="19222"/>
                  <a:pt x="6739" y="19222"/>
                  <a:pt x="6772" y="19256"/>
                </a:cubicBezTo>
                <a:cubicBezTo>
                  <a:pt x="6839" y="19289"/>
                  <a:pt x="6906" y="19322"/>
                  <a:pt x="7006" y="19322"/>
                </a:cubicBezTo>
                <a:cubicBezTo>
                  <a:pt x="7106" y="19356"/>
                  <a:pt x="7206" y="19389"/>
                  <a:pt x="7339" y="19389"/>
                </a:cubicBezTo>
                <a:cubicBezTo>
                  <a:pt x="7573" y="19389"/>
                  <a:pt x="7806" y="19322"/>
                  <a:pt x="8007" y="19222"/>
                </a:cubicBezTo>
                <a:lnTo>
                  <a:pt x="14044" y="15720"/>
                </a:lnTo>
                <a:cubicBezTo>
                  <a:pt x="14411" y="15486"/>
                  <a:pt x="14645" y="15053"/>
                  <a:pt x="14678" y="14619"/>
                </a:cubicBezTo>
                <a:lnTo>
                  <a:pt x="14678" y="4779"/>
                </a:lnTo>
                <a:cubicBezTo>
                  <a:pt x="14678" y="4312"/>
                  <a:pt x="14411" y="3911"/>
                  <a:pt x="14044" y="3644"/>
                </a:cubicBezTo>
                <a:lnTo>
                  <a:pt x="8007" y="175"/>
                </a:lnTo>
                <a:cubicBezTo>
                  <a:pt x="7790" y="58"/>
                  <a:pt x="7565" y="0"/>
                  <a:pt x="733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40"/>
          <p:cNvSpPr/>
          <p:nvPr/>
        </p:nvSpPr>
        <p:spPr>
          <a:xfrm>
            <a:off x="8028823" y="3141540"/>
            <a:ext cx="131827" cy="269096"/>
          </a:xfrm>
          <a:custGeom>
            <a:rect b="b" l="l" r="r" t="t"/>
            <a:pathLst>
              <a:path extrusionOk="0" h="14981" w="7339">
                <a:moveTo>
                  <a:pt x="6979" y="1"/>
                </a:moveTo>
                <a:cubicBezTo>
                  <a:pt x="6894" y="1"/>
                  <a:pt x="6801" y="28"/>
                  <a:pt x="6705" y="86"/>
                </a:cubicBezTo>
                <a:lnTo>
                  <a:pt x="634" y="3588"/>
                </a:lnTo>
                <a:cubicBezTo>
                  <a:pt x="267" y="3822"/>
                  <a:pt x="34" y="4255"/>
                  <a:pt x="0" y="4689"/>
                </a:cubicBezTo>
                <a:lnTo>
                  <a:pt x="0" y="14529"/>
                </a:lnTo>
                <a:cubicBezTo>
                  <a:pt x="0" y="14814"/>
                  <a:pt x="153" y="14981"/>
                  <a:pt x="373" y="14981"/>
                </a:cubicBezTo>
                <a:cubicBezTo>
                  <a:pt x="462" y="14981"/>
                  <a:pt x="562" y="14954"/>
                  <a:pt x="668" y="14896"/>
                </a:cubicBezTo>
                <a:lnTo>
                  <a:pt x="6705" y="11394"/>
                </a:lnTo>
                <a:cubicBezTo>
                  <a:pt x="7072" y="11160"/>
                  <a:pt x="7306" y="10727"/>
                  <a:pt x="7339" y="10293"/>
                </a:cubicBezTo>
                <a:lnTo>
                  <a:pt x="7339" y="453"/>
                </a:lnTo>
                <a:cubicBezTo>
                  <a:pt x="7339" y="167"/>
                  <a:pt x="7187" y="1"/>
                  <a:pt x="697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40"/>
          <p:cNvSpPr/>
          <p:nvPr/>
        </p:nvSpPr>
        <p:spPr>
          <a:xfrm>
            <a:off x="5274400" y="2058707"/>
            <a:ext cx="2930600" cy="1813422"/>
          </a:xfrm>
          <a:custGeom>
            <a:rect b="b" l="l" r="r" t="t"/>
            <a:pathLst>
              <a:path extrusionOk="0" h="100956" w="163151">
                <a:moveTo>
                  <a:pt x="65114" y="0"/>
                </a:moveTo>
                <a:cubicBezTo>
                  <a:pt x="64221" y="0"/>
                  <a:pt x="63329" y="209"/>
                  <a:pt x="62512" y="626"/>
                </a:cubicBezTo>
                <a:lnTo>
                  <a:pt x="2602" y="35251"/>
                </a:lnTo>
                <a:cubicBezTo>
                  <a:pt x="1068" y="36251"/>
                  <a:pt x="101" y="37919"/>
                  <a:pt x="1" y="39754"/>
                </a:cubicBezTo>
                <a:lnTo>
                  <a:pt x="1" y="42256"/>
                </a:lnTo>
                <a:cubicBezTo>
                  <a:pt x="101" y="44090"/>
                  <a:pt x="1068" y="45758"/>
                  <a:pt x="2602" y="46759"/>
                </a:cubicBezTo>
                <a:lnTo>
                  <a:pt x="95435" y="100331"/>
                </a:lnTo>
                <a:cubicBezTo>
                  <a:pt x="96253" y="100747"/>
                  <a:pt x="97145" y="100956"/>
                  <a:pt x="98041" y="100956"/>
                </a:cubicBezTo>
                <a:cubicBezTo>
                  <a:pt x="98938" y="100956"/>
                  <a:pt x="99839" y="100747"/>
                  <a:pt x="100672" y="100331"/>
                </a:cubicBezTo>
                <a:lnTo>
                  <a:pt x="160549" y="65739"/>
                </a:lnTo>
                <a:cubicBezTo>
                  <a:pt x="162083" y="64705"/>
                  <a:pt x="163050" y="63037"/>
                  <a:pt x="163150" y="61203"/>
                </a:cubicBezTo>
                <a:lnTo>
                  <a:pt x="163150" y="58734"/>
                </a:lnTo>
                <a:cubicBezTo>
                  <a:pt x="163050" y="56866"/>
                  <a:pt x="162083" y="55198"/>
                  <a:pt x="160549" y="54198"/>
                </a:cubicBezTo>
                <a:lnTo>
                  <a:pt x="67716" y="626"/>
                </a:lnTo>
                <a:cubicBezTo>
                  <a:pt x="66898" y="209"/>
                  <a:pt x="66006" y="0"/>
                  <a:pt x="65114" y="0"/>
                </a:cubicBezTo>
                <a:close/>
              </a:path>
            </a:pathLst>
          </a:custGeom>
          <a:solidFill>
            <a:srgbClr val="005E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40"/>
          <p:cNvSpPr/>
          <p:nvPr/>
        </p:nvSpPr>
        <p:spPr>
          <a:xfrm>
            <a:off x="7035389" y="3035220"/>
            <a:ext cx="1169610" cy="837124"/>
          </a:xfrm>
          <a:custGeom>
            <a:rect b="b" l="l" r="r" t="t"/>
            <a:pathLst>
              <a:path extrusionOk="0" h="46604" w="65114">
                <a:moveTo>
                  <a:pt x="62745" y="0"/>
                </a:moveTo>
                <a:cubicBezTo>
                  <a:pt x="62828" y="61"/>
                  <a:pt x="62909" y="125"/>
                  <a:pt x="62988" y="190"/>
                </a:cubicBezTo>
                <a:lnTo>
                  <a:pt x="62988" y="190"/>
                </a:lnTo>
                <a:cubicBezTo>
                  <a:pt x="62914" y="125"/>
                  <a:pt x="62833" y="61"/>
                  <a:pt x="62745" y="0"/>
                </a:cubicBezTo>
                <a:close/>
                <a:moveTo>
                  <a:pt x="62988" y="190"/>
                </a:moveTo>
                <a:cubicBezTo>
                  <a:pt x="63925" y="1013"/>
                  <a:pt x="63748" y="2127"/>
                  <a:pt x="62512" y="2869"/>
                </a:cubicBezTo>
                <a:lnTo>
                  <a:pt x="2602" y="37460"/>
                </a:lnTo>
                <a:cubicBezTo>
                  <a:pt x="1802" y="37894"/>
                  <a:pt x="901" y="38094"/>
                  <a:pt x="0" y="38094"/>
                </a:cubicBezTo>
                <a:lnTo>
                  <a:pt x="0" y="46600"/>
                </a:lnTo>
                <a:cubicBezTo>
                  <a:pt x="57" y="46602"/>
                  <a:pt x="114" y="46603"/>
                  <a:pt x="171" y="46603"/>
                </a:cubicBezTo>
                <a:cubicBezTo>
                  <a:pt x="1014" y="46603"/>
                  <a:pt x="1852" y="46375"/>
                  <a:pt x="2602" y="46000"/>
                </a:cubicBezTo>
                <a:lnTo>
                  <a:pt x="62512" y="11375"/>
                </a:lnTo>
                <a:cubicBezTo>
                  <a:pt x="64046" y="10374"/>
                  <a:pt x="65013" y="8707"/>
                  <a:pt x="65113" y="6839"/>
                </a:cubicBezTo>
                <a:lnTo>
                  <a:pt x="65113" y="4370"/>
                </a:lnTo>
                <a:cubicBezTo>
                  <a:pt x="65019" y="2738"/>
                  <a:pt x="64246" y="1224"/>
                  <a:pt x="62988" y="19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40"/>
          <p:cNvSpPr/>
          <p:nvPr/>
        </p:nvSpPr>
        <p:spPr>
          <a:xfrm>
            <a:off x="5274400" y="2693681"/>
            <a:ext cx="1761008" cy="1178609"/>
          </a:xfrm>
          <a:custGeom>
            <a:rect b="b" l="l" r="r" t="t"/>
            <a:pathLst>
              <a:path extrusionOk="0" h="65615" w="98038">
                <a:moveTo>
                  <a:pt x="2436" y="1"/>
                </a:moveTo>
                <a:cubicBezTo>
                  <a:pt x="2299" y="90"/>
                  <a:pt x="2178" y="185"/>
                  <a:pt x="2073" y="284"/>
                </a:cubicBezTo>
                <a:lnTo>
                  <a:pt x="2073" y="284"/>
                </a:lnTo>
                <a:cubicBezTo>
                  <a:pt x="2190" y="185"/>
                  <a:pt x="2311" y="91"/>
                  <a:pt x="2436" y="1"/>
                </a:cubicBezTo>
                <a:close/>
                <a:moveTo>
                  <a:pt x="2073" y="284"/>
                </a:moveTo>
                <a:lnTo>
                  <a:pt x="2073" y="284"/>
                </a:lnTo>
                <a:cubicBezTo>
                  <a:pt x="850" y="1315"/>
                  <a:pt x="92" y="2790"/>
                  <a:pt x="1" y="4404"/>
                </a:cubicBezTo>
                <a:lnTo>
                  <a:pt x="1" y="6872"/>
                </a:lnTo>
                <a:cubicBezTo>
                  <a:pt x="101" y="8707"/>
                  <a:pt x="1068" y="10408"/>
                  <a:pt x="2602" y="11409"/>
                </a:cubicBezTo>
                <a:lnTo>
                  <a:pt x="95435" y="64981"/>
                </a:lnTo>
                <a:cubicBezTo>
                  <a:pt x="96236" y="65414"/>
                  <a:pt x="97137" y="65614"/>
                  <a:pt x="98037" y="65614"/>
                </a:cubicBezTo>
                <a:lnTo>
                  <a:pt x="98037" y="57075"/>
                </a:lnTo>
                <a:cubicBezTo>
                  <a:pt x="97973" y="57077"/>
                  <a:pt x="97909" y="57078"/>
                  <a:pt x="97844" y="57078"/>
                </a:cubicBezTo>
                <a:cubicBezTo>
                  <a:pt x="97008" y="57078"/>
                  <a:pt x="96179" y="56877"/>
                  <a:pt x="95435" y="56474"/>
                </a:cubicBezTo>
                <a:lnTo>
                  <a:pt x="2636" y="2903"/>
                </a:lnTo>
                <a:cubicBezTo>
                  <a:pt x="1386" y="2188"/>
                  <a:pt x="1198" y="1102"/>
                  <a:pt x="2073" y="284"/>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40"/>
          <p:cNvSpPr/>
          <p:nvPr/>
        </p:nvSpPr>
        <p:spPr>
          <a:xfrm>
            <a:off x="5295380" y="1805256"/>
            <a:ext cx="2888639" cy="1660040"/>
          </a:xfrm>
          <a:custGeom>
            <a:rect b="b" l="l" r="r" t="t"/>
            <a:pathLst>
              <a:path extrusionOk="0" h="92417" w="160815">
                <a:moveTo>
                  <a:pt x="63946" y="0"/>
                </a:moveTo>
                <a:cubicBezTo>
                  <a:pt x="63053" y="0"/>
                  <a:pt x="62161" y="209"/>
                  <a:pt x="61344" y="626"/>
                </a:cubicBezTo>
                <a:lnTo>
                  <a:pt x="1434" y="35217"/>
                </a:lnTo>
                <a:cubicBezTo>
                  <a:pt x="0" y="36051"/>
                  <a:pt x="0" y="37385"/>
                  <a:pt x="1434" y="38219"/>
                </a:cubicBezTo>
                <a:lnTo>
                  <a:pt x="94267" y="91791"/>
                </a:lnTo>
                <a:cubicBezTo>
                  <a:pt x="95085" y="92208"/>
                  <a:pt x="95977" y="92416"/>
                  <a:pt x="96873" y="92416"/>
                </a:cubicBezTo>
                <a:cubicBezTo>
                  <a:pt x="97770" y="92416"/>
                  <a:pt x="98671" y="92208"/>
                  <a:pt x="99504" y="91791"/>
                </a:cubicBezTo>
                <a:lnTo>
                  <a:pt x="159381" y="57233"/>
                </a:lnTo>
                <a:cubicBezTo>
                  <a:pt x="160815" y="56399"/>
                  <a:pt x="160815" y="55031"/>
                  <a:pt x="159381" y="54197"/>
                </a:cubicBezTo>
                <a:lnTo>
                  <a:pt x="66548" y="626"/>
                </a:lnTo>
                <a:cubicBezTo>
                  <a:pt x="65730" y="209"/>
                  <a:pt x="64838" y="0"/>
                  <a:pt x="6394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40"/>
          <p:cNvSpPr/>
          <p:nvPr/>
        </p:nvSpPr>
        <p:spPr>
          <a:xfrm>
            <a:off x="7035389" y="2781769"/>
            <a:ext cx="1169610" cy="886863"/>
          </a:xfrm>
          <a:custGeom>
            <a:rect b="b" l="l" r="r" t="t"/>
            <a:pathLst>
              <a:path extrusionOk="0" h="49373" w="65114">
                <a:moveTo>
                  <a:pt x="62745" y="0"/>
                </a:moveTo>
                <a:cubicBezTo>
                  <a:pt x="62831" y="64"/>
                  <a:pt x="62915" y="130"/>
                  <a:pt x="62997" y="197"/>
                </a:cubicBezTo>
                <a:lnTo>
                  <a:pt x="62997" y="197"/>
                </a:lnTo>
                <a:cubicBezTo>
                  <a:pt x="62921" y="130"/>
                  <a:pt x="62837" y="64"/>
                  <a:pt x="62745" y="0"/>
                </a:cubicBezTo>
                <a:close/>
                <a:moveTo>
                  <a:pt x="62997" y="197"/>
                </a:moveTo>
                <a:cubicBezTo>
                  <a:pt x="63923" y="1015"/>
                  <a:pt x="63744" y="2096"/>
                  <a:pt x="62512" y="2836"/>
                </a:cubicBezTo>
                <a:lnTo>
                  <a:pt x="2602" y="37427"/>
                </a:lnTo>
                <a:cubicBezTo>
                  <a:pt x="1852" y="37833"/>
                  <a:pt x="1014" y="38064"/>
                  <a:pt x="170" y="38064"/>
                </a:cubicBezTo>
                <a:cubicBezTo>
                  <a:pt x="114" y="38064"/>
                  <a:pt x="57" y="38063"/>
                  <a:pt x="0" y="38061"/>
                </a:cubicBezTo>
                <a:lnTo>
                  <a:pt x="0" y="49369"/>
                </a:lnTo>
                <a:cubicBezTo>
                  <a:pt x="65" y="49371"/>
                  <a:pt x="129" y="49372"/>
                  <a:pt x="193" y="49372"/>
                </a:cubicBezTo>
                <a:cubicBezTo>
                  <a:pt x="1029" y="49372"/>
                  <a:pt x="1859" y="49171"/>
                  <a:pt x="2602" y="48768"/>
                </a:cubicBezTo>
                <a:lnTo>
                  <a:pt x="62512" y="14177"/>
                </a:lnTo>
                <a:cubicBezTo>
                  <a:pt x="64046" y="13176"/>
                  <a:pt x="65013" y="11475"/>
                  <a:pt x="65113" y="9640"/>
                </a:cubicBezTo>
                <a:lnTo>
                  <a:pt x="65113" y="4370"/>
                </a:lnTo>
                <a:cubicBezTo>
                  <a:pt x="65020" y="2742"/>
                  <a:pt x="64250" y="1232"/>
                  <a:pt x="62997" y="197"/>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40"/>
          <p:cNvSpPr/>
          <p:nvPr/>
        </p:nvSpPr>
        <p:spPr>
          <a:xfrm>
            <a:off x="5274400" y="2440230"/>
            <a:ext cx="1761008" cy="1228401"/>
          </a:xfrm>
          <a:custGeom>
            <a:rect b="b" l="l" r="r" t="t"/>
            <a:pathLst>
              <a:path extrusionOk="0" h="68387" w="98038">
                <a:moveTo>
                  <a:pt x="2436" y="1"/>
                </a:moveTo>
                <a:lnTo>
                  <a:pt x="2436" y="1"/>
                </a:lnTo>
                <a:cubicBezTo>
                  <a:pt x="2333" y="68"/>
                  <a:pt x="2239" y="138"/>
                  <a:pt x="2154" y="211"/>
                </a:cubicBezTo>
                <a:lnTo>
                  <a:pt x="2154" y="211"/>
                </a:lnTo>
                <a:cubicBezTo>
                  <a:pt x="2245" y="138"/>
                  <a:pt x="2339" y="68"/>
                  <a:pt x="2436" y="1"/>
                </a:cubicBezTo>
                <a:close/>
                <a:moveTo>
                  <a:pt x="2154" y="211"/>
                </a:moveTo>
                <a:cubicBezTo>
                  <a:pt x="884" y="1221"/>
                  <a:pt x="94" y="2752"/>
                  <a:pt x="1" y="4370"/>
                </a:cubicBezTo>
                <a:lnTo>
                  <a:pt x="1" y="9674"/>
                </a:lnTo>
                <a:cubicBezTo>
                  <a:pt x="101" y="11509"/>
                  <a:pt x="1068" y="13177"/>
                  <a:pt x="2602" y="14177"/>
                </a:cubicBezTo>
                <a:lnTo>
                  <a:pt x="95435" y="67782"/>
                </a:lnTo>
                <a:cubicBezTo>
                  <a:pt x="96179" y="68185"/>
                  <a:pt x="97008" y="68386"/>
                  <a:pt x="97844" y="68386"/>
                </a:cubicBezTo>
                <a:cubicBezTo>
                  <a:pt x="97909" y="68386"/>
                  <a:pt x="97973" y="68385"/>
                  <a:pt x="98037" y="68383"/>
                </a:cubicBezTo>
                <a:lnTo>
                  <a:pt x="98037" y="57075"/>
                </a:lnTo>
                <a:cubicBezTo>
                  <a:pt x="97981" y="57077"/>
                  <a:pt x="97924" y="57078"/>
                  <a:pt x="97867" y="57078"/>
                </a:cubicBezTo>
                <a:cubicBezTo>
                  <a:pt x="97024" y="57078"/>
                  <a:pt x="96186" y="56847"/>
                  <a:pt x="95435" y="56441"/>
                </a:cubicBezTo>
                <a:lnTo>
                  <a:pt x="2636" y="2869"/>
                </a:lnTo>
                <a:cubicBezTo>
                  <a:pt x="1348" y="2134"/>
                  <a:pt x="1188" y="1032"/>
                  <a:pt x="2154" y="21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40"/>
          <p:cNvSpPr/>
          <p:nvPr/>
        </p:nvSpPr>
        <p:spPr>
          <a:xfrm>
            <a:off x="5886166" y="1584407"/>
            <a:ext cx="781944" cy="708495"/>
          </a:xfrm>
          <a:custGeom>
            <a:rect b="b" l="l" r="r" t="t"/>
            <a:pathLst>
              <a:path extrusionOk="0" h="39443" w="43532">
                <a:moveTo>
                  <a:pt x="27178" y="0"/>
                </a:moveTo>
                <a:cubicBezTo>
                  <a:pt x="26586" y="0"/>
                  <a:pt x="25805" y="147"/>
                  <a:pt x="24618" y="579"/>
                </a:cubicBezTo>
                <a:cubicBezTo>
                  <a:pt x="22016" y="1513"/>
                  <a:pt x="16679" y="4681"/>
                  <a:pt x="10007" y="8351"/>
                </a:cubicBezTo>
                <a:cubicBezTo>
                  <a:pt x="3369" y="11987"/>
                  <a:pt x="667" y="13688"/>
                  <a:pt x="267" y="17257"/>
                </a:cubicBezTo>
                <a:cubicBezTo>
                  <a:pt x="0" y="19492"/>
                  <a:pt x="11675" y="38973"/>
                  <a:pt x="14511" y="39273"/>
                </a:cubicBezTo>
                <a:cubicBezTo>
                  <a:pt x="15658" y="39388"/>
                  <a:pt x="16616" y="39442"/>
                  <a:pt x="17435" y="39442"/>
                </a:cubicBezTo>
                <a:cubicBezTo>
                  <a:pt x="21139" y="39442"/>
                  <a:pt x="22016" y="38325"/>
                  <a:pt x="24885" y="36604"/>
                </a:cubicBezTo>
                <a:cubicBezTo>
                  <a:pt x="30756" y="33068"/>
                  <a:pt x="34959" y="30433"/>
                  <a:pt x="39028" y="27698"/>
                </a:cubicBezTo>
                <a:cubicBezTo>
                  <a:pt x="40896" y="26430"/>
                  <a:pt x="42297" y="25296"/>
                  <a:pt x="42697" y="23862"/>
                </a:cubicBezTo>
                <a:cubicBezTo>
                  <a:pt x="43531" y="20760"/>
                  <a:pt x="42264" y="19159"/>
                  <a:pt x="40563" y="16256"/>
                </a:cubicBezTo>
                <a:cubicBezTo>
                  <a:pt x="38861" y="13388"/>
                  <a:pt x="34892" y="7817"/>
                  <a:pt x="33257" y="5415"/>
                </a:cubicBezTo>
                <a:cubicBezTo>
                  <a:pt x="31623" y="3047"/>
                  <a:pt x="29822" y="679"/>
                  <a:pt x="28821" y="378"/>
                </a:cubicBezTo>
                <a:cubicBezTo>
                  <a:pt x="28300" y="199"/>
                  <a:pt x="27867" y="0"/>
                  <a:pt x="2717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40"/>
          <p:cNvSpPr/>
          <p:nvPr/>
        </p:nvSpPr>
        <p:spPr>
          <a:xfrm>
            <a:off x="5878963" y="1880986"/>
            <a:ext cx="303818" cy="409078"/>
          </a:xfrm>
          <a:custGeom>
            <a:rect b="b" l="l" r="r" t="t"/>
            <a:pathLst>
              <a:path extrusionOk="0" h="22774" w="16914">
                <a:moveTo>
                  <a:pt x="1642" y="0"/>
                </a:moveTo>
                <a:cubicBezTo>
                  <a:pt x="1152" y="0"/>
                  <a:pt x="762" y="302"/>
                  <a:pt x="568" y="1046"/>
                </a:cubicBezTo>
                <a:cubicBezTo>
                  <a:pt x="1" y="3348"/>
                  <a:pt x="2203" y="6050"/>
                  <a:pt x="3737" y="8585"/>
                </a:cubicBezTo>
                <a:cubicBezTo>
                  <a:pt x="5305" y="11087"/>
                  <a:pt x="9808" y="17892"/>
                  <a:pt x="11376" y="19893"/>
                </a:cubicBezTo>
                <a:cubicBezTo>
                  <a:pt x="12421" y="21279"/>
                  <a:pt x="14024" y="22774"/>
                  <a:pt x="15139" y="22774"/>
                </a:cubicBezTo>
                <a:cubicBezTo>
                  <a:pt x="15662" y="22774"/>
                  <a:pt x="16077" y="22447"/>
                  <a:pt x="16279" y="21628"/>
                </a:cubicBezTo>
                <a:cubicBezTo>
                  <a:pt x="16913" y="19059"/>
                  <a:pt x="14478" y="15790"/>
                  <a:pt x="12843" y="13222"/>
                </a:cubicBezTo>
                <a:cubicBezTo>
                  <a:pt x="11209" y="10653"/>
                  <a:pt x="6606" y="4616"/>
                  <a:pt x="5138" y="2648"/>
                </a:cubicBezTo>
                <a:cubicBezTo>
                  <a:pt x="4123" y="1316"/>
                  <a:pt x="2665" y="0"/>
                  <a:pt x="164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40"/>
          <p:cNvSpPr/>
          <p:nvPr/>
        </p:nvSpPr>
        <p:spPr>
          <a:xfrm>
            <a:off x="5325323" y="1892374"/>
            <a:ext cx="816701" cy="727320"/>
          </a:xfrm>
          <a:custGeom>
            <a:rect b="b" l="l" r="r" t="t"/>
            <a:pathLst>
              <a:path extrusionOk="0" h="40491" w="45467">
                <a:moveTo>
                  <a:pt x="29130" y="1"/>
                </a:moveTo>
                <a:cubicBezTo>
                  <a:pt x="28538" y="1"/>
                  <a:pt x="27756" y="148"/>
                  <a:pt x="26553" y="579"/>
                </a:cubicBezTo>
                <a:cubicBezTo>
                  <a:pt x="23985" y="1513"/>
                  <a:pt x="18614" y="4682"/>
                  <a:pt x="11976" y="8351"/>
                </a:cubicBezTo>
                <a:cubicBezTo>
                  <a:pt x="5305" y="12021"/>
                  <a:pt x="635" y="14789"/>
                  <a:pt x="234" y="18392"/>
                </a:cubicBezTo>
                <a:cubicBezTo>
                  <a:pt x="1" y="20593"/>
                  <a:pt x="11676" y="40107"/>
                  <a:pt x="14511" y="40374"/>
                </a:cubicBezTo>
                <a:cubicBezTo>
                  <a:pt x="15260" y="40454"/>
                  <a:pt x="15954" y="40490"/>
                  <a:pt x="16604" y="40490"/>
                </a:cubicBezTo>
                <a:cubicBezTo>
                  <a:pt x="21424" y="40490"/>
                  <a:pt x="23737" y="38457"/>
                  <a:pt x="26853" y="36605"/>
                </a:cubicBezTo>
                <a:cubicBezTo>
                  <a:pt x="32724" y="33069"/>
                  <a:pt x="36927" y="30434"/>
                  <a:pt x="40964" y="27699"/>
                </a:cubicBezTo>
                <a:cubicBezTo>
                  <a:pt x="42832" y="26464"/>
                  <a:pt x="44233" y="25330"/>
                  <a:pt x="44633" y="23862"/>
                </a:cubicBezTo>
                <a:cubicBezTo>
                  <a:pt x="45467" y="20760"/>
                  <a:pt x="44199" y="19159"/>
                  <a:pt x="42498" y="16257"/>
                </a:cubicBezTo>
                <a:cubicBezTo>
                  <a:pt x="40797" y="13388"/>
                  <a:pt x="36827" y="7818"/>
                  <a:pt x="35193" y="5416"/>
                </a:cubicBezTo>
                <a:cubicBezTo>
                  <a:pt x="33558" y="3048"/>
                  <a:pt x="31757" y="713"/>
                  <a:pt x="30790" y="379"/>
                </a:cubicBezTo>
                <a:cubicBezTo>
                  <a:pt x="30251" y="200"/>
                  <a:pt x="29819" y="1"/>
                  <a:pt x="291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40"/>
          <p:cNvSpPr/>
          <p:nvPr/>
        </p:nvSpPr>
        <p:spPr>
          <a:xfrm>
            <a:off x="5317545" y="2209196"/>
            <a:ext cx="303800" cy="408916"/>
          </a:xfrm>
          <a:custGeom>
            <a:rect b="b" l="l" r="r" t="t"/>
            <a:pathLst>
              <a:path extrusionOk="0" h="22765" w="16913">
                <a:moveTo>
                  <a:pt x="1667" y="1"/>
                </a:moveTo>
                <a:cubicBezTo>
                  <a:pt x="1175" y="1"/>
                  <a:pt x="785" y="305"/>
                  <a:pt x="601" y="1054"/>
                </a:cubicBezTo>
                <a:cubicBezTo>
                  <a:pt x="0" y="3356"/>
                  <a:pt x="2202" y="6058"/>
                  <a:pt x="3770" y="8559"/>
                </a:cubicBezTo>
                <a:cubicBezTo>
                  <a:pt x="5304" y="11061"/>
                  <a:pt x="9807" y="17866"/>
                  <a:pt x="11375" y="19901"/>
                </a:cubicBezTo>
                <a:cubicBezTo>
                  <a:pt x="12442" y="21263"/>
                  <a:pt x="14034" y="22764"/>
                  <a:pt x="15142" y="22764"/>
                </a:cubicBezTo>
                <a:cubicBezTo>
                  <a:pt x="15663" y="22764"/>
                  <a:pt x="16076" y="22433"/>
                  <a:pt x="16279" y="21602"/>
                </a:cubicBezTo>
                <a:cubicBezTo>
                  <a:pt x="16912" y="19034"/>
                  <a:pt x="14511" y="15765"/>
                  <a:pt x="12876" y="13196"/>
                </a:cubicBezTo>
                <a:cubicBezTo>
                  <a:pt x="11242" y="10661"/>
                  <a:pt x="6605" y="4623"/>
                  <a:pt x="5137" y="2655"/>
                </a:cubicBezTo>
                <a:cubicBezTo>
                  <a:pt x="4147" y="1305"/>
                  <a:pt x="2687" y="1"/>
                  <a:pt x="166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40"/>
          <p:cNvSpPr/>
          <p:nvPr/>
        </p:nvSpPr>
        <p:spPr>
          <a:xfrm>
            <a:off x="6075509" y="2253887"/>
            <a:ext cx="944307" cy="659116"/>
          </a:xfrm>
          <a:custGeom>
            <a:rect b="b" l="l" r="r" t="t"/>
            <a:pathLst>
              <a:path extrusionOk="0" h="36694" w="52571">
                <a:moveTo>
                  <a:pt x="20515" y="0"/>
                </a:moveTo>
                <a:lnTo>
                  <a:pt x="0" y="6672"/>
                </a:lnTo>
                <a:cubicBezTo>
                  <a:pt x="1101" y="10641"/>
                  <a:pt x="1535" y="14644"/>
                  <a:pt x="6772" y="19181"/>
                </a:cubicBezTo>
                <a:cubicBezTo>
                  <a:pt x="11975" y="23717"/>
                  <a:pt x="36560" y="36693"/>
                  <a:pt x="36560" y="36693"/>
                </a:cubicBezTo>
                <a:lnTo>
                  <a:pt x="52571" y="18180"/>
                </a:lnTo>
                <a:lnTo>
                  <a:pt x="28721" y="3403"/>
                </a:lnTo>
                <a:lnTo>
                  <a:pt x="20515" y="0"/>
                </a:lnTo>
                <a:close/>
              </a:path>
            </a:pathLst>
          </a:custGeom>
          <a:solidFill>
            <a:srgbClr val="005E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40"/>
          <p:cNvSpPr/>
          <p:nvPr/>
        </p:nvSpPr>
        <p:spPr>
          <a:xfrm>
            <a:off x="5800485" y="2757196"/>
            <a:ext cx="1240311" cy="1074355"/>
          </a:xfrm>
          <a:custGeom>
            <a:rect b="b" l="l" r="r" t="t"/>
            <a:pathLst>
              <a:path extrusionOk="0" h="59811" w="69050">
                <a:moveTo>
                  <a:pt x="0" y="1"/>
                </a:moveTo>
                <a:lnTo>
                  <a:pt x="0" y="19781"/>
                </a:lnTo>
                <a:lnTo>
                  <a:pt x="69049" y="59810"/>
                </a:lnTo>
                <a:lnTo>
                  <a:pt x="69049" y="39129"/>
                </a:lnTo>
                <a:cubicBezTo>
                  <a:pt x="68149" y="39129"/>
                  <a:pt x="67248" y="38928"/>
                  <a:pt x="66448" y="38495"/>
                </a:cubicBezTo>
                <a:lnTo>
                  <a:pt x="0" y="1"/>
                </a:lnTo>
                <a:close/>
              </a:path>
            </a:pathLst>
          </a:custGeom>
          <a:solidFill>
            <a:srgbClr val="FC6D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40"/>
          <p:cNvSpPr/>
          <p:nvPr/>
        </p:nvSpPr>
        <p:spPr>
          <a:xfrm>
            <a:off x="5800485" y="2757196"/>
            <a:ext cx="1240311" cy="1074355"/>
          </a:xfrm>
          <a:custGeom>
            <a:rect b="b" l="l" r="r" t="t"/>
            <a:pathLst>
              <a:path extrusionOk="0" h="59811" w="69050">
                <a:moveTo>
                  <a:pt x="0" y="1"/>
                </a:moveTo>
                <a:lnTo>
                  <a:pt x="0" y="19781"/>
                </a:lnTo>
                <a:lnTo>
                  <a:pt x="69049" y="59810"/>
                </a:lnTo>
                <a:lnTo>
                  <a:pt x="69049" y="39129"/>
                </a:lnTo>
                <a:cubicBezTo>
                  <a:pt x="68149" y="39129"/>
                  <a:pt x="67248" y="38928"/>
                  <a:pt x="66448" y="38495"/>
                </a:cubicBezTo>
                <a:lnTo>
                  <a:pt x="0" y="1"/>
                </a:lnTo>
                <a:close/>
              </a:path>
            </a:pathLst>
          </a:custGeom>
          <a:solidFill>
            <a:srgbClr val="FC6D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40"/>
          <p:cNvSpPr/>
          <p:nvPr/>
        </p:nvSpPr>
        <p:spPr>
          <a:xfrm>
            <a:off x="7040217" y="2775177"/>
            <a:ext cx="1163629" cy="1055764"/>
          </a:xfrm>
          <a:custGeom>
            <a:rect b="b" l="l" r="r" t="t"/>
            <a:pathLst>
              <a:path extrusionOk="0" h="58776" w="64781">
                <a:moveTo>
                  <a:pt x="62445" y="0"/>
                </a:moveTo>
                <a:lnTo>
                  <a:pt x="62445" y="0"/>
                </a:lnTo>
                <a:cubicBezTo>
                  <a:pt x="62520" y="56"/>
                  <a:pt x="62593" y="114"/>
                  <a:pt x="62664" y="174"/>
                </a:cubicBezTo>
                <a:lnTo>
                  <a:pt x="62664" y="174"/>
                </a:lnTo>
                <a:cubicBezTo>
                  <a:pt x="62597" y="114"/>
                  <a:pt x="62524" y="56"/>
                  <a:pt x="62445" y="0"/>
                </a:cubicBezTo>
                <a:close/>
                <a:moveTo>
                  <a:pt x="62664" y="174"/>
                </a:moveTo>
                <a:cubicBezTo>
                  <a:pt x="63594" y="998"/>
                  <a:pt x="63423" y="2120"/>
                  <a:pt x="62179" y="2836"/>
                </a:cubicBezTo>
                <a:lnTo>
                  <a:pt x="2603" y="37494"/>
                </a:lnTo>
                <a:cubicBezTo>
                  <a:pt x="1802" y="37927"/>
                  <a:pt x="901" y="38128"/>
                  <a:pt x="1" y="38128"/>
                </a:cubicBezTo>
                <a:lnTo>
                  <a:pt x="1" y="58776"/>
                </a:lnTo>
                <a:lnTo>
                  <a:pt x="64780" y="21115"/>
                </a:lnTo>
                <a:lnTo>
                  <a:pt x="64780" y="4337"/>
                </a:lnTo>
                <a:cubicBezTo>
                  <a:pt x="64686" y="2728"/>
                  <a:pt x="63905" y="1209"/>
                  <a:pt x="62664" y="174"/>
                </a:cubicBezTo>
                <a:close/>
              </a:path>
            </a:pathLst>
          </a:custGeom>
          <a:solidFill>
            <a:srgbClr val="FC6D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40"/>
          <p:cNvSpPr/>
          <p:nvPr/>
        </p:nvSpPr>
        <p:spPr>
          <a:xfrm>
            <a:off x="5800485" y="2080118"/>
            <a:ext cx="2383534" cy="1379789"/>
          </a:xfrm>
          <a:custGeom>
            <a:rect b="b" l="l" r="r" t="t"/>
            <a:pathLst>
              <a:path extrusionOk="0" h="76815" w="132695">
                <a:moveTo>
                  <a:pt x="64813" y="1"/>
                </a:moveTo>
                <a:lnTo>
                  <a:pt x="43865" y="12210"/>
                </a:lnTo>
                <a:cubicBezTo>
                  <a:pt x="43446" y="12149"/>
                  <a:pt x="43006" y="12119"/>
                  <a:pt x="42550" y="12119"/>
                </a:cubicBezTo>
                <a:cubicBezTo>
                  <a:pt x="34771" y="12119"/>
                  <a:pt x="22068" y="20661"/>
                  <a:pt x="18980" y="26553"/>
                </a:cubicBezTo>
                <a:lnTo>
                  <a:pt x="0" y="37695"/>
                </a:lnTo>
                <a:lnTo>
                  <a:pt x="66448" y="76189"/>
                </a:lnTo>
                <a:cubicBezTo>
                  <a:pt x="67265" y="76606"/>
                  <a:pt x="68157" y="76814"/>
                  <a:pt x="69054" y="76814"/>
                </a:cubicBezTo>
                <a:cubicBezTo>
                  <a:pt x="69950" y="76814"/>
                  <a:pt x="70851" y="76606"/>
                  <a:pt x="71685" y="76189"/>
                </a:cubicBezTo>
                <a:lnTo>
                  <a:pt x="131261" y="41531"/>
                </a:lnTo>
                <a:cubicBezTo>
                  <a:pt x="132695" y="40697"/>
                  <a:pt x="132695" y="39362"/>
                  <a:pt x="131261" y="38528"/>
                </a:cubicBezTo>
                <a:lnTo>
                  <a:pt x="6481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40"/>
          <p:cNvSpPr/>
          <p:nvPr/>
        </p:nvSpPr>
        <p:spPr>
          <a:xfrm>
            <a:off x="6029363" y="2573242"/>
            <a:ext cx="489550" cy="284059"/>
          </a:xfrm>
          <a:custGeom>
            <a:rect b="b" l="l" r="r" t="t"/>
            <a:pathLst>
              <a:path extrusionOk="0" h="15814" w="27254">
                <a:moveTo>
                  <a:pt x="4737" y="1"/>
                </a:moveTo>
                <a:lnTo>
                  <a:pt x="1" y="2736"/>
                </a:lnTo>
                <a:cubicBezTo>
                  <a:pt x="67" y="2836"/>
                  <a:pt x="101" y="2903"/>
                  <a:pt x="167" y="2970"/>
                </a:cubicBezTo>
                <a:cubicBezTo>
                  <a:pt x="1935" y="5271"/>
                  <a:pt x="5771" y="6672"/>
                  <a:pt x="8440" y="7373"/>
                </a:cubicBezTo>
                <a:cubicBezTo>
                  <a:pt x="10208" y="7840"/>
                  <a:pt x="12043" y="8073"/>
                  <a:pt x="13877" y="8073"/>
                </a:cubicBezTo>
                <a:cubicBezTo>
                  <a:pt x="13777" y="9541"/>
                  <a:pt x="13510" y="11009"/>
                  <a:pt x="13043" y="12410"/>
                </a:cubicBezTo>
                <a:cubicBezTo>
                  <a:pt x="12676" y="13477"/>
                  <a:pt x="11242" y="15178"/>
                  <a:pt x="12876" y="15679"/>
                </a:cubicBezTo>
                <a:cubicBezTo>
                  <a:pt x="13173" y="15775"/>
                  <a:pt x="13524" y="15813"/>
                  <a:pt x="13904" y="15813"/>
                </a:cubicBezTo>
                <a:cubicBezTo>
                  <a:pt x="15103" y="15813"/>
                  <a:pt x="16592" y="15430"/>
                  <a:pt x="17580" y="15278"/>
                </a:cubicBezTo>
                <a:cubicBezTo>
                  <a:pt x="19214" y="15012"/>
                  <a:pt x="20815" y="14678"/>
                  <a:pt x="22417" y="14278"/>
                </a:cubicBezTo>
                <a:cubicBezTo>
                  <a:pt x="23284" y="14044"/>
                  <a:pt x="24218" y="13744"/>
                  <a:pt x="24785" y="13010"/>
                </a:cubicBezTo>
                <a:cubicBezTo>
                  <a:pt x="25385" y="12176"/>
                  <a:pt x="25319" y="11075"/>
                  <a:pt x="25485" y="10075"/>
                </a:cubicBezTo>
                <a:cubicBezTo>
                  <a:pt x="25652" y="9107"/>
                  <a:pt x="26186" y="8007"/>
                  <a:pt x="27253" y="7907"/>
                </a:cubicBezTo>
                <a:cubicBezTo>
                  <a:pt x="26119" y="7273"/>
                  <a:pt x="24418" y="6939"/>
                  <a:pt x="23117" y="6506"/>
                </a:cubicBezTo>
                <a:cubicBezTo>
                  <a:pt x="21182" y="5838"/>
                  <a:pt x="19214" y="5271"/>
                  <a:pt x="17280" y="4604"/>
                </a:cubicBezTo>
                <a:cubicBezTo>
                  <a:pt x="13343" y="3270"/>
                  <a:pt x="9441" y="1836"/>
                  <a:pt x="5571" y="301"/>
                </a:cubicBezTo>
                <a:cubicBezTo>
                  <a:pt x="5304" y="201"/>
                  <a:pt x="5004" y="101"/>
                  <a:pt x="473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40"/>
          <p:cNvSpPr/>
          <p:nvPr/>
        </p:nvSpPr>
        <p:spPr>
          <a:xfrm>
            <a:off x="6588392" y="2080118"/>
            <a:ext cx="1595627" cy="952030"/>
          </a:xfrm>
          <a:custGeom>
            <a:rect b="b" l="l" r="r" t="t"/>
            <a:pathLst>
              <a:path extrusionOk="0" h="53001" w="88831">
                <a:moveTo>
                  <a:pt x="20949" y="1"/>
                </a:moveTo>
                <a:lnTo>
                  <a:pt x="1" y="12210"/>
                </a:lnTo>
                <a:cubicBezTo>
                  <a:pt x="5672" y="15812"/>
                  <a:pt x="11242" y="17880"/>
                  <a:pt x="17046" y="21216"/>
                </a:cubicBezTo>
                <a:cubicBezTo>
                  <a:pt x="19848" y="22851"/>
                  <a:pt x="23084" y="25452"/>
                  <a:pt x="30189" y="30289"/>
                </a:cubicBezTo>
                <a:cubicBezTo>
                  <a:pt x="32322" y="31773"/>
                  <a:pt x="34885" y="33457"/>
                  <a:pt x="37585" y="33457"/>
                </a:cubicBezTo>
                <a:cubicBezTo>
                  <a:pt x="37799" y="33457"/>
                  <a:pt x="38013" y="33447"/>
                  <a:pt x="38228" y="33425"/>
                </a:cubicBezTo>
                <a:cubicBezTo>
                  <a:pt x="40463" y="33225"/>
                  <a:pt x="42398" y="31890"/>
                  <a:pt x="44533" y="31223"/>
                </a:cubicBezTo>
                <a:cubicBezTo>
                  <a:pt x="44922" y="31084"/>
                  <a:pt x="45334" y="31015"/>
                  <a:pt x="45731" y="31015"/>
                </a:cubicBezTo>
                <a:cubicBezTo>
                  <a:pt x="45810" y="31015"/>
                  <a:pt x="45889" y="31018"/>
                  <a:pt x="45967" y="31023"/>
                </a:cubicBezTo>
                <a:cubicBezTo>
                  <a:pt x="48102" y="31223"/>
                  <a:pt x="47935" y="33792"/>
                  <a:pt x="47968" y="35326"/>
                </a:cubicBezTo>
                <a:cubicBezTo>
                  <a:pt x="48035" y="37728"/>
                  <a:pt x="47368" y="40063"/>
                  <a:pt x="46067" y="42064"/>
                </a:cubicBezTo>
                <a:cubicBezTo>
                  <a:pt x="45767" y="42498"/>
                  <a:pt x="45533" y="42965"/>
                  <a:pt x="45433" y="43465"/>
                </a:cubicBezTo>
                <a:cubicBezTo>
                  <a:pt x="45166" y="45066"/>
                  <a:pt x="45967" y="46267"/>
                  <a:pt x="47468" y="46934"/>
                </a:cubicBezTo>
                <a:cubicBezTo>
                  <a:pt x="48836" y="47529"/>
                  <a:pt x="61919" y="53001"/>
                  <a:pt x="66800" y="53001"/>
                </a:cubicBezTo>
                <a:cubicBezTo>
                  <a:pt x="67395" y="53001"/>
                  <a:pt x="67868" y="52920"/>
                  <a:pt x="68183" y="52739"/>
                </a:cubicBezTo>
                <a:lnTo>
                  <a:pt x="87363" y="41531"/>
                </a:lnTo>
                <a:cubicBezTo>
                  <a:pt x="88831" y="40697"/>
                  <a:pt x="88831" y="39362"/>
                  <a:pt x="87397" y="38528"/>
                </a:cubicBezTo>
                <a:lnTo>
                  <a:pt x="2094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40"/>
          <p:cNvSpPr/>
          <p:nvPr/>
        </p:nvSpPr>
        <p:spPr>
          <a:xfrm>
            <a:off x="6801104" y="2675108"/>
            <a:ext cx="578824" cy="421400"/>
          </a:xfrm>
          <a:custGeom>
            <a:rect b="b" l="l" r="r" t="t"/>
            <a:pathLst>
              <a:path extrusionOk="0" h="23460" w="32224">
                <a:moveTo>
                  <a:pt x="1" y="1"/>
                </a:moveTo>
                <a:lnTo>
                  <a:pt x="1" y="1"/>
                </a:lnTo>
                <a:cubicBezTo>
                  <a:pt x="201" y="201"/>
                  <a:pt x="167" y="101"/>
                  <a:pt x="401" y="234"/>
                </a:cubicBezTo>
                <a:cubicBezTo>
                  <a:pt x="3270" y="1835"/>
                  <a:pt x="6005" y="3703"/>
                  <a:pt x="8540" y="5805"/>
                </a:cubicBezTo>
                <a:cubicBezTo>
                  <a:pt x="10500" y="7489"/>
                  <a:pt x="13163" y="8977"/>
                  <a:pt x="15884" y="8977"/>
                </a:cubicBezTo>
                <a:cubicBezTo>
                  <a:pt x="16126" y="8977"/>
                  <a:pt x="16369" y="8965"/>
                  <a:pt x="16612" y="8940"/>
                </a:cubicBezTo>
                <a:cubicBezTo>
                  <a:pt x="18814" y="8740"/>
                  <a:pt x="20782" y="7406"/>
                  <a:pt x="22917" y="6739"/>
                </a:cubicBezTo>
                <a:cubicBezTo>
                  <a:pt x="23306" y="6600"/>
                  <a:pt x="23695" y="6530"/>
                  <a:pt x="24104" y="6530"/>
                </a:cubicBezTo>
                <a:cubicBezTo>
                  <a:pt x="24185" y="6530"/>
                  <a:pt x="24268" y="6533"/>
                  <a:pt x="24351" y="6539"/>
                </a:cubicBezTo>
                <a:cubicBezTo>
                  <a:pt x="28287" y="6939"/>
                  <a:pt x="25185" y="12843"/>
                  <a:pt x="24752" y="14644"/>
                </a:cubicBezTo>
                <a:cubicBezTo>
                  <a:pt x="24351" y="16446"/>
                  <a:pt x="24685" y="18514"/>
                  <a:pt x="23517" y="19915"/>
                </a:cubicBezTo>
                <a:cubicBezTo>
                  <a:pt x="22766" y="20831"/>
                  <a:pt x="21758" y="21155"/>
                  <a:pt x="20672" y="21155"/>
                </a:cubicBezTo>
                <a:cubicBezTo>
                  <a:pt x="18912" y="21155"/>
                  <a:pt x="16948" y="20305"/>
                  <a:pt x="15545" y="19748"/>
                </a:cubicBezTo>
                <a:cubicBezTo>
                  <a:pt x="13844" y="19081"/>
                  <a:pt x="12209" y="18347"/>
                  <a:pt x="10541" y="17580"/>
                </a:cubicBezTo>
                <a:cubicBezTo>
                  <a:pt x="9074" y="16879"/>
                  <a:pt x="7573" y="16179"/>
                  <a:pt x="6038" y="15512"/>
                </a:cubicBezTo>
                <a:lnTo>
                  <a:pt x="6038" y="15512"/>
                </a:lnTo>
                <a:cubicBezTo>
                  <a:pt x="6572" y="15979"/>
                  <a:pt x="8640" y="17313"/>
                  <a:pt x="9074" y="17613"/>
                </a:cubicBezTo>
                <a:cubicBezTo>
                  <a:pt x="10241" y="18380"/>
                  <a:pt x="11409" y="19148"/>
                  <a:pt x="12610" y="19882"/>
                </a:cubicBezTo>
                <a:cubicBezTo>
                  <a:pt x="13744" y="20549"/>
                  <a:pt x="14878" y="21249"/>
                  <a:pt x="16079" y="21850"/>
                </a:cubicBezTo>
                <a:cubicBezTo>
                  <a:pt x="19014" y="23451"/>
                  <a:pt x="20916" y="23451"/>
                  <a:pt x="21916" y="23451"/>
                </a:cubicBezTo>
                <a:cubicBezTo>
                  <a:pt x="22020" y="23457"/>
                  <a:pt x="22124" y="23460"/>
                  <a:pt x="22228" y="23460"/>
                </a:cubicBezTo>
                <a:cubicBezTo>
                  <a:pt x="22690" y="23460"/>
                  <a:pt x="23148" y="23405"/>
                  <a:pt x="23584" y="23351"/>
                </a:cubicBezTo>
                <a:cubicBezTo>
                  <a:pt x="24451" y="23117"/>
                  <a:pt x="25285" y="22784"/>
                  <a:pt x="26086" y="22383"/>
                </a:cubicBezTo>
                <a:cubicBezTo>
                  <a:pt x="27153" y="21950"/>
                  <a:pt x="28221" y="21616"/>
                  <a:pt x="29288" y="21149"/>
                </a:cubicBezTo>
                <a:cubicBezTo>
                  <a:pt x="30322" y="20715"/>
                  <a:pt x="31256" y="20015"/>
                  <a:pt x="31990" y="19148"/>
                </a:cubicBezTo>
                <a:cubicBezTo>
                  <a:pt x="32124" y="18981"/>
                  <a:pt x="32224" y="18747"/>
                  <a:pt x="32124" y="18581"/>
                </a:cubicBezTo>
                <a:cubicBezTo>
                  <a:pt x="32023" y="18514"/>
                  <a:pt x="31957" y="18447"/>
                  <a:pt x="31857" y="18414"/>
                </a:cubicBezTo>
                <a:cubicBezTo>
                  <a:pt x="31089" y="18180"/>
                  <a:pt x="30289" y="18147"/>
                  <a:pt x="29522" y="17980"/>
                </a:cubicBezTo>
                <a:cubicBezTo>
                  <a:pt x="28721" y="17847"/>
                  <a:pt x="28021" y="17413"/>
                  <a:pt x="27587" y="16713"/>
                </a:cubicBezTo>
                <a:cubicBezTo>
                  <a:pt x="27320" y="16079"/>
                  <a:pt x="27253" y="15378"/>
                  <a:pt x="27387" y="14711"/>
                </a:cubicBezTo>
                <a:cubicBezTo>
                  <a:pt x="27587" y="12443"/>
                  <a:pt x="27987" y="10175"/>
                  <a:pt x="28254" y="7873"/>
                </a:cubicBezTo>
                <a:lnTo>
                  <a:pt x="28254" y="7773"/>
                </a:lnTo>
                <a:cubicBezTo>
                  <a:pt x="28287" y="6405"/>
                  <a:pt x="27120" y="4671"/>
                  <a:pt x="25752" y="4470"/>
                </a:cubicBezTo>
                <a:cubicBezTo>
                  <a:pt x="25678" y="4468"/>
                  <a:pt x="25603" y="4466"/>
                  <a:pt x="25529" y="4466"/>
                </a:cubicBezTo>
                <a:cubicBezTo>
                  <a:pt x="24709" y="4466"/>
                  <a:pt x="23918" y="4637"/>
                  <a:pt x="23184" y="5004"/>
                </a:cubicBezTo>
                <a:cubicBezTo>
                  <a:pt x="21082" y="5805"/>
                  <a:pt x="19048" y="6906"/>
                  <a:pt x="16813" y="7106"/>
                </a:cubicBezTo>
                <a:cubicBezTo>
                  <a:pt x="16609" y="7116"/>
                  <a:pt x="16405" y="7122"/>
                  <a:pt x="16202" y="7122"/>
                </a:cubicBezTo>
                <a:cubicBezTo>
                  <a:pt x="14506" y="7122"/>
                  <a:pt x="12824" y="6749"/>
                  <a:pt x="11275" y="6005"/>
                </a:cubicBezTo>
                <a:cubicBezTo>
                  <a:pt x="9541" y="5204"/>
                  <a:pt x="7840" y="4304"/>
                  <a:pt x="6172" y="3336"/>
                </a:cubicBezTo>
                <a:cubicBezTo>
                  <a:pt x="5304" y="2836"/>
                  <a:pt x="4470" y="2269"/>
                  <a:pt x="3570" y="1735"/>
                </a:cubicBezTo>
                <a:cubicBezTo>
                  <a:pt x="2436" y="1068"/>
                  <a:pt x="1235" y="501"/>
                  <a:pt x="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40"/>
          <p:cNvSpPr/>
          <p:nvPr/>
        </p:nvSpPr>
        <p:spPr>
          <a:xfrm>
            <a:off x="5976643" y="2858451"/>
            <a:ext cx="21591" cy="367926"/>
          </a:xfrm>
          <a:custGeom>
            <a:rect b="b" l="l" r="r" t="t"/>
            <a:pathLst>
              <a:path extrusionOk="0" h="20483" w="1202">
                <a:moveTo>
                  <a:pt x="0" y="1"/>
                </a:moveTo>
                <a:lnTo>
                  <a:pt x="0" y="19815"/>
                </a:lnTo>
                <a:lnTo>
                  <a:pt x="1201" y="20482"/>
                </a:lnTo>
                <a:lnTo>
                  <a:pt x="1201" y="701"/>
                </a:lnTo>
                <a:lnTo>
                  <a:pt x="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40"/>
          <p:cNvSpPr/>
          <p:nvPr/>
        </p:nvSpPr>
        <p:spPr>
          <a:xfrm>
            <a:off x="5976643" y="2181390"/>
            <a:ext cx="1186980" cy="689670"/>
          </a:xfrm>
          <a:custGeom>
            <a:rect b="b" l="l" r="r" t="t"/>
            <a:pathLst>
              <a:path extrusionOk="0" h="38395" w="66081">
                <a:moveTo>
                  <a:pt x="64780" y="0"/>
                </a:moveTo>
                <a:lnTo>
                  <a:pt x="44198" y="11975"/>
                </a:lnTo>
                <a:cubicBezTo>
                  <a:pt x="43907" y="11944"/>
                  <a:pt x="43607" y="11929"/>
                  <a:pt x="43300" y="11929"/>
                </a:cubicBezTo>
                <a:cubicBezTo>
                  <a:pt x="35051" y="11929"/>
                  <a:pt x="21275" y="22821"/>
                  <a:pt x="17513" y="27420"/>
                </a:cubicBezTo>
                <a:lnTo>
                  <a:pt x="0" y="37694"/>
                </a:lnTo>
                <a:lnTo>
                  <a:pt x="1201" y="38394"/>
                </a:lnTo>
                <a:lnTo>
                  <a:pt x="18780" y="28087"/>
                </a:lnTo>
                <a:cubicBezTo>
                  <a:pt x="25752" y="20582"/>
                  <a:pt x="37460" y="13076"/>
                  <a:pt x="45566" y="12676"/>
                </a:cubicBezTo>
                <a:lnTo>
                  <a:pt x="66081" y="734"/>
                </a:lnTo>
                <a:lnTo>
                  <a:pt x="6478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40"/>
          <p:cNvSpPr/>
          <p:nvPr/>
        </p:nvSpPr>
        <p:spPr>
          <a:xfrm>
            <a:off x="6273222" y="1849928"/>
            <a:ext cx="468588" cy="368016"/>
          </a:xfrm>
          <a:custGeom>
            <a:rect b="b" l="l" r="r" t="t"/>
            <a:pathLst>
              <a:path extrusionOk="0" h="20488" w="26087">
                <a:moveTo>
                  <a:pt x="3718" y="0"/>
                </a:moveTo>
                <a:cubicBezTo>
                  <a:pt x="3191" y="0"/>
                  <a:pt x="2663" y="35"/>
                  <a:pt x="2136" y="107"/>
                </a:cubicBezTo>
                <a:cubicBezTo>
                  <a:pt x="1" y="474"/>
                  <a:pt x="6873" y="10881"/>
                  <a:pt x="6873" y="10881"/>
                </a:cubicBezTo>
                <a:cubicBezTo>
                  <a:pt x="6873" y="10881"/>
                  <a:pt x="13344" y="15585"/>
                  <a:pt x="17247" y="18387"/>
                </a:cubicBezTo>
                <a:cubicBezTo>
                  <a:pt x="19452" y="19959"/>
                  <a:pt x="21728" y="20487"/>
                  <a:pt x="23581" y="20487"/>
                </a:cubicBezTo>
                <a:cubicBezTo>
                  <a:pt x="24558" y="20487"/>
                  <a:pt x="25418" y="20340"/>
                  <a:pt x="26086" y="20121"/>
                </a:cubicBezTo>
                <a:lnTo>
                  <a:pt x="25286" y="16418"/>
                </a:lnTo>
                <a:cubicBezTo>
                  <a:pt x="25286" y="16418"/>
                  <a:pt x="13644" y="4710"/>
                  <a:pt x="11142" y="2609"/>
                </a:cubicBezTo>
                <a:cubicBezTo>
                  <a:pt x="9024" y="909"/>
                  <a:pt x="6394" y="0"/>
                  <a:pt x="3718" y="0"/>
                </a:cubicBezTo>
                <a:close/>
              </a:path>
            </a:pathLst>
          </a:custGeom>
          <a:solidFill>
            <a:srgbClr val="FFA8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40"/>
          <p:cNvSpPr/>
          <p:nvPr/>
        </p:nvSpPr>
        <p:spPr>
          <a:xfrm>
            <a:off x="6273222" y="1849084"/>
            <a:ext cx="467977" cy="368698"/>
          </a:xfrm>
          <a:custGeom>
            <a:rect b="b" l="l" r="r" t="t"/>
            <a:pathLst>
              <a:path extrusionOk="0" h="20526" w="26053">
                <a:moveTo>
                  <a:pt x="3974" y="0"/>
                </a:moveTo>
                <a:cubicBezTo>
                  <a:pt x="3352" y="0"/>
                  <a:pt x="2726" y="51"/>
                  <a:pt x="2102" y="154"/>
                </a:cubicBezTo>
                <a:cubicBezTo>
                  <a:pt x="1" y="554"/>
                  <a:pt x="6839" y="10895"/>
                  <a:pt x="6839" y="10895"/>
                </a:cubicBezTo>
                <a:cubicBezTo>
                  <a:pt x="6839" y="10895"/>
                  <a:pt x="13310" y="15632"/>
                  <a:pt x="17247" y="18400"/>
                </a:cubicBezTo>
                <a:cubicBezTo>
                  <a:pt x="19450" y="19987"/>
                  <a:pt x="21756" y="20525"/>
                  <a:pt x="23615" y="20525"/>
                </a:cubicBezTo>
                <a:cubicBezTo>
                  <a:pt x="24570" y="20525"/>
                  <a:pt x="25408" y="20383"/>
                  <a:pt x="26053" y="20168"/>
                </a:cubicBezTo>
                <a:lnTo>
                  <a:pt x="25252" y="16399"/>
                </a:lnTo>
                <a:cubicBezTo>
                  <a:pt x="25252" y="16399"/>
                  <a:pt x="13644" y="4690"/>
                  <a:pt x="11142" y="2589"/>
                </a:cubicBezTo>
                <a:cubicBezTo>
                  <a:pt x="9123" y="892"/>
                  <a:pt x="6581" y="0"/>
                  <a:pt x="3974" y="0"/>
                </a:cubicBezTo>
                <a:close/>
              </a:path>
            </a:pathLst>
          </a:custGeom>
          <a:solidFill>
            <a:srgbClr val="FC6D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40"/>
          <p:cNvSpPr/>
          <p:nvPr/>
        </p:nvSpPr>
        <p:spPr>
          <a:xfrm>
            <a:off x="6273222" y="1849084"/>
            <a:ext cx="467977" cy="368698"/>
          </a:xfrm>
          <a:custGeom>
            <a:rect b="b" l="l" r="r" t="t"/>
            <a:pathLst>
              <a:path extrusionOk="0" h="20526" w="26053">
                <a:moveTo>
                  <a:pt x="3974" y="0"/>
                </a:moveTo>
                <a:cubicBezTo>
                  <a:pt x="3352" y="0"/>
                  <a:pt x="2726" y="51"/>
                  <a:pt x="2102" y="154"/>
                </a:cubicBezTo>
                <a:cubicBezTo>
                  <a:pt x="1" y="554"/>
                  <a:pt x="6839" y="10895"/>
                  <a:pt x="6839" y="10895"/>
                </a:cubicBezTo>
                <a:cubicBezTo>
                  <a:pt x="6839" y="10895"/>
                  <a:pt x="13310" y="15632"/>
                  <a:pt x="17247" y="18400"/>
                </a:cubicBezTo>
                <a:cubicBezTo>
                  <a:pt x="19450" y="19987"/>
                  <a:pt x="21756" y="20525"/>
                  <a:pt x="23615" y="20525"/>
                </a:cubicBezTo>
                <a:cubicBezTo>
                  <a:pt x="24570" y="20525"/>
                  <a:pt x="25408" y="20383"/>
                  <a:pt x="26053" y="20168"/>
                </a:cubicBezTo>
                <a:lnTo>
                  <a:pt x="25252" y="16399"/>
                </a:lnTo>
                <a:cubicBezTo>
                  <a:pt x="25252" y="16399"/>
                  <a:pt x="13644" y="4690"/>
                  <a:pt x="11142" y="2589"/>
                </a:cubicBezTo>
                <a:cubicBezTo>
                  <a:pt x="9123" y="892"/>
                  <a:pt x="6581" y="0"/>
                  <a:pt x="397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40"/>
          <p:cNvSpPr/>
          <p:nvPr/>
        </p:nvSpPr>
        <p:spPr>
          <a:xfrm>
            <a:off x="6381087" y="1903960"/>
            <a:ext cx="302596" cy="296022"/>
          </a:xfrm>
          <a:custGeom>
            <a:rect b="b" l="l" r="r" t="t"/>
            <a:pathLst>
              <a:path extrusionOk="0" h="16480" w="16846">
                <a:moveTo>
                  <a:pt x="300" y="1"/>
                </a:moveTo>
                <a:lnTo>
                  <a:pt x="0" y="2803"/>
                </a:lnTo>
                <a:cubicBezTo>
                  <a:pt x="0" y="2803"/>
                  <a:pt x="2068" y="3036"/>
                  <a:pt x="3569" y="3303"/>
                </a:cubicBezTo>
                <a:cubicBezTo>
                  <a:pt x="5137" y="3570"/>
                  <a:pt x="6572" y="4371"/>
                  <a:pt x="7539" y="5605"/>
                </a:cubicBezTo>
                <a:cubicBezTo>
                  <a:pt x="8807" y="7039"/>
                  <a:pt x="10608" y="10275"/>
                  <a:pt x="12376" y="12743"/>
                </a:cubicBezTo>
                <a:cubicBezTo>
                  <a:pt x="13376" y="14244"/>
                  <a:pt x="14711" y="15512"/>
                  <a:pt x="16279" y="16479"/>
                </a:cubicBezTo>
                <a:lnTo>
                  <a:pt x="16846" y="10975"/>
                </a:lnTo>
                <a:cubicBezTo>
                  <a:pt x="14777" y="8907"/>
                  <a:pt x="11709" y="5838"/>
                  <a:pt x="9140" y="3370"/>
                </a:cubicBezTo>
                <a:cubicBezTo>
                  <a:pt x="9139" y="3371"/>
                  <a:pt x="9137" y="3371"/>
                  <a:pt x="9135" y="3371"/>
                </a:cubicBezTo>
                <a:cubicBezTo>
                  <a:pt x="8941" y="3371"/>
                  <a:pt x="5738" y="168"/>
                  <a:pt x="5738" y="168"/>
                </a:cubicBezTo>
                <a:lnTo>
                  <a:pt x="30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40"/>
          <p:cNvSpPr/>
          <p:nvPr/>
        </p:nvSpPr>
        <p:spPr>
          <a:xfrm>
            <a:off x="6010790" y="1851832"/>
            <a:ext cx="477569" cy="654931"/>
          </a:xfrm>
          <a:custGeom>
            <a:rect b="b" l="l" r="r" t="t"/>
            <a:pathLst>
              <a:path extrusionOk="0" h="36461" w="26587">
                <a:moveTo>
                  <a:pt x="16712" y="1"/>
                </a:moveTo>
                <a:cubicBezTo>
                  <a:pt x="15445" y="68"/>
                  <a:pt x="14177" y="201"/>
                  <a:pt x="12910" y="434"/>
                </a:cubicBezTo>
                <a:lnTo>
                  <a:pt x="6772" y="1335"/>
                </a:lnTo>
                <a:lnTo>
                  <a:pt x="2102" y="2603"/>
                </a:lnTo>
                <a:cubicBezTo>
                  <a:pt x="935" y="8507"/>
                  <a:pt x="1" y="13977"/>
                  <a:pt x="868" y="20249"/>
                </a:cubicBezTo>
                <a:cubicBezTo>
                  <a:pt x="2069" y="28521"/>
                  <a:pt x="3003" y="31023"/>
                  <a:pt x="6105" y="36460"/>
                </a:cubicBezTo>
                <a:cubicBezTo>
                  <a:pt x="6605" y="32024"/>
                  <a:pt x="14311" y="27454"/>
                  <a:pt x="17546" y="25986"/>
                </a:cubicBezTo>
                <a:cubicBezTo>
                  <a:pt x="23084" y="23451"/>
                  <a:pt x="26586" y="23418"/>
                  <a:pt x="26586" y="23418"/>
                </a:cubicBezTo>
                <a:lnTo>
                  <a:pt x="23617" y="20115"/>
                </a:lnTo>
                <a:lnTo>
                  <a:pt x="23250" y="16146"/>
                </a:lnTo>
                <a:cubicBezTo>
                  <a:pt x="25619" y="14111"/>
                  <a:pt x="26086" y="10642"/>
                  <a:pt x="24385" y="8007"/>
                </a:cubicBezTo>
                <a:cubicBezTo>
                  <a:pt x="22750" y="5371"/>
                  <a:pt x="21783" y="4537"/>
                  <a:pt x="20482" y="3236"/>
                </a:cubicBezTo>
                <a:cubicBezTo>
                  <a:pt x="18447" y="1168"/>
                  <a:pt x="17480" y="334"/>
                  <a:pt x="16712" y="1"/>
                </a:cubicBezTo>
                <a:close/>
              </a:path>
            </a:pathLst>
          </a:custGeom>
          <a:solidFill>
            <a:srgbClr val="005E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40"/>
          <p:cNvSpPr/>
          <p:nvPr/>
        </p:nvSpPr>
        <p:spPr>
          <a:xfrm>
            <a:off x="5989828" y="1420822"/>
            <a:ext cx="412850" cy="398678"/>
          </a:xfrm>
          <a:custGeom>
            <a:rect b="b" l="l" r="r" t="t"/>
            <a:pathLst>
              <a:path extrusionOk="0" h="22195" w="22984">
                <a:moveTo>
                  <a:pt x="18867" y="1"/>
                </a:moveTo>
                <a:cubicBezTo>
                  <a:pt x="18591" y="1"/>
                  <a:pt x="18316" y="27"/>
                  <a:pt x="18046" y="79"/>
                </a:cubicBezTo>
                <a:lnTo>
                  <a:pt x="15778" y="312"/>
                </a:lnTo>
                <a:lnTo>
                  <a:pt x="13076" y="579"/>
                </a:lnTo>
                <a:cubicBezTo>
                  <a:pt x="10274" y="846"/>
                  <a:pt x="7539" y="1013"/>
                  <a:pt x="5104" y="2547"/>
                </a:cubicBezTo>
                <a:cubicBezTo>
                  <a:pt x="2969" y="3915"/>
                  <a:pt x="1434" y="6016"/>
                  <a:pt x="834" y="8451"/>
                </a:cubicBezTo>
                <a:cubicBezTo>
                  <a:pt x="0" y="11920"/>
                  <a:pt x="1334" y="15656"/>
                  <a:pt x="3369" y="18158"/>
                </a:cubicBezTo>
                <a:cubicBezTo>
                  <a:pt x="4036" y="19092"/>
                  <a:pt x="4837" y="19960"/>
                  <a:pt x="5671" y="20760"/>
                </a:cubicBezTo>
                <a:cubicBezTo>
                  <a:pt x="6505" y="21494"/>
                  <a:pt x="7305" y="22128"/>
                  <a:pt x="7839" y="22195"/>
                </a:cubicBezTo>
                <a:lnTo>
                  <a:pt x="7706" y="19859"/>
                </a:lnTo>
                <a:lnTo>
                  <a:pt x="7706" y="19859"/>
                </a:lnTo>
                <a:cubicBezTo>
                  <a:pt x="8816" y="20370"/>
                  <a:pt x="10007" y="20637"/>
                  <a:pt x="11230" y="20637"/>
                </a:cubicBezTo>
                <a:cubicBezTo>
                  <a:pt x="11367" y="20637"/>
                  <a:pt x="11504" y="20633"/>
                  <a:pt x="11642" y="20627"/>
                </a:cubicBezTo>
                <a:lnTo>
                  <a:pt x="13710" y="20527"/>
                </a:lnTo>
                <a:cubicBezTo>
                  <a:pt x="15611" y="20393"/>
                  <a:pt x="17346" y="19526"/>
                  <a:pt x="18580" y="18092"/>
                </a:cubicBezTo>
                <a:cubicBezTo>
                  <a:pt x="19214" y="17358"/>
                  <a:pt x="19747" y="16557"/>
                  <a:pt x="20214" y="15690"/>
                </a:cubicBezTo>
                <a:cubicBezTo>
                  <a:pt x="20515" y="15123"/>
                  <a:pt x="20448" y="14489"/>
                  <a:pt x="20681" y="13889"/>
                </a:cubicBezTo>
                <a:cubicBezTo>
                  <a:pt x="20982" y="13288"/>
                  <a:pt x="21315" y="12688"/>
                  <a:pt x="21682" y="12121"/>
                </a:cubicBezTo>
                <a:cubicBezTo>
                  <a:pt x="22183" y="11353"/>
                  <a:pt x="22549" y="10519"/>
                  <a:pt x="22783" y="9652"/>
                </a:cubicBezTo>
                <a:cubicBezTo>
                  <a:pt x="22983" y="8752"/>
                  <a:pt x="22883" y="7818"/>
                  <a:pt x="22449" y="7017"/>
                </a:cubicBezTo>
                <a:cubicBezTo>
                  <a:pt x="21982" y="6383"/>
                  <a:pt x="21349" y="5950"/>
                  <a:pt x="20581" y="5749"/>
                </a:cubicBezTo>
                <a:cubicBezTo>
                  <a:pt x="22183" y="4282"/>
                  <a:pt x="22549" y="1113"/>
                  <a:pt x="20181" y="212"/>
                </a:cubicBezTo>
                <a:cubicBezTo>
                  <a:pt x="19750" y="69"/>
                  <a:pt x="19307" y="1"/>
                  <a:pt x="188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40"/>
          <p:cNvSpPr/>
          <p:nvPr/>
        </p:nvSpPr>
        <p:spPr>
          <a:xfrm>
            <a:off x="6050344" y="1513904"/>
            <a:ext cx="327169" cy="404408"/>
          </a:xfrm>
          <a:custGeom>
            <a:rect b="b" l="l" r="r" t="t"/>
            <a:pathLst>
              <a:path extrusionOk="0" h="22514" w="18214">
                <a:moveTo>
                  <a:pt x="14410" y="0"/>
                </a:moveTo>
                <a:cubicBezTo>
                  <a:pt x="13910" y="2369"/>
                  <a:pt x="12142" y="3770"/>
                  <a:pt x="8806" y="5871"/>
                </a:cubicBezTo>
                <a:cubicBezTo>
                  <a:pt x="5471" y="7973"/>
                  <a:pt x="4503" y="9007"/>
                  <a:pt x="4503" y="9007"/>
                </a:cubicBezTo>
                <a:cubicBezTo>
                  <a:pt x="4023" y="8372"/>
                  <a:pt x="3254" y="7982"/>
                  <a:pt x="2504" y="7982"/>
                </a:cubicBezTo>
                <a:cubicBezTo>
                  <a:pt x="1952" y="7982"/>
                  <a:pt x="1411" y="8193"/>
                  <a:pt x="1001" y="8673"/>
                </a:cubicBezTo>
                <a:cubicBezTo>
                  <a:pt x="0" y="9774"/>
                  <a:pt x="434" y="11809"/>
                  <a:pt x="1668" y="13143"/>
                </a:cubicBezTo>
                <a:cubicBezTo>
                  <a:pt x="2100" y="13619"/>
                  <a:pt x="2701" y="13870"/>
                  <a:pt x="3315" y="13870"/>
                </a:cubicBezTo>
                <a:cubicBezTo>
                  <a:pt x="3649" y="13870"/>
                  <a:pt x="3986" y="13796"/>
                  <a:pt x="4303" y="13643"/>
                </a:cubicBezTo>
                <a:lnTo>
                  <a:pt x="4570" y="20148"/>
                </a:lnTo>
                <a:cubicBezTo>
                  <a:pt x="4570" y="20548"/>
                  <a:pt x="5771" y="21582"/>
                  <a:pt x="6271" y="21783"/>
                </a:cubicBezTo>
                <a:cubicBezTo>
                  <a:pt x="7441" y="22264"/>
                  <a:pt x="8746" y="22513"/>
                  <a:pt x="9848" y="22513"/>
                </a:cubicBezTo>
                <a:cubicBezTo>
                  <a:pt x="11950" y="22513"/>
                  <a:pt x="13315" y="21607"/>
                  <a:pt x="11608" y="19681"/>
                </a:cubicBezTo>
                <a:lnTo>
                  <a:pt x="11575" y="17113"/>
                </a:lnTo>
                <a:lnTo>
                  <a:pt x="11575" y="17113"/>
                </a:lnTo>
                <a:cubicBezTo>
                  <a:pt x="12392" y="17196"/>
                  <a:pt x="13226" y="17271"/>
                  <a:pt x="13960" y="17271"/>
                </a:cubicBezTo>
                <a:cubicBezTo>
                  <a:pt x="14694" y="17271"/>
                  <a:pt x="15328" y="17196"/>
                  <a:pt x="15745" y="16979"/>
                </a:cubicBezTo>
                <a:cubicBezTo>
                  <a:pt x="16579" y="16546"/>
                  <a:pt x="18213" y="15111"/>
                  <a:pt x="18013" y="9807"/>
                </a:cubicBezTo>
                <a:cubicBezTo>
                  <a:pt x="17779" y="3503"/>
                  <a:pt x="15645" y="601"/>
                  <a:pt x="1441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40"/>
          <p:cNvSpPr/>
          <p:nvPr/>
        </p:nvSpPr>
        <p:spPr>
          <a:xfrm>
            <a:off x="6130618" y="1633732"/>
            <a:ext cx="32386" cy="86903"/>
          </a:xfrm>
          <a:custGeom>
            <a:rect b="b" l="l" r="r" t="t"/>
            <a:pathLst>
              <a:path extrusionOk="0" h="4838" w="1803">
                <a:moveTo>
                  <a:pt x="1769" y="1"/>
                </a:moveTo>
                <a:lnTo>
                  <a:pt x="1" y="2336"/>
                </a:lnTo>
                <a:lnTo>
                  <a:pt x="34" y="4838"/>
                </a:lnTo>
                <a:cubicBezTo>
                  <a:pt x="1035" y="4804"/>
                  <a:pt x="1802" y="4004"/>
                  <a:pt x="1802" y="3036"/>
                </a:cubicBezTo>
                <a:lnTo>
                  <a:pt x="1769" y="1"/>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40"/>
          <p:cNvSpPr/>
          <p:nvPr/>
        </p:nvSpPr>
        <p:spPr>
          <a:xfrm>
            <a:off x="6319368" y="1641330"/>
            <a:ext cx="28776" cy="22956"/>
          </a:xfrm>
          <a:custGeom>
            <a:rect b="b" l="l" r="r" t="t"/>
            <a:pathLst>
              <a:path extrusionOk="0" h="1278" w="1602">
                <a:moveTo>
                  <a:pt x="799" y="0"/>
                </a:moveTo>
                <a:cubicBezTo>
                  <a:pt x="454" y="0"/>
                  <a:pt x="160" y="224"/>
                  <a:pt x="101" y="578"/>
                </a:cubicBezTo>
                <a:cubicBezTo>
                  <a:pt x="0" y="979"/>
                  <a:pt x="267" y="1112"/>
                  <a:pt x="701" y="1212"/>
                </a:cubicBezTo>
                <a:cubicBezTo>
                  <a:pt x="850" y="1249"/>
                  <a:pt x="989" y="1277"/>
                  <a:pt x="1111" y="1277"/>
                </a:cubicBezTo>
                <a:cubicBezTo>
                  <a:pt x="1317" y="1277"/>
                  <a:pt x="1472" y="1197"/>
                  <a:pt x="1535" y="945"/>
                </a:cubicBezTo>
                <a:lnTo>
                  <a:pt x="1502" y="945"/>
                </a:lnTo>
                <a:cubicBezTo>
                  <a:pt x="1535" y="912"/>
                  <a:pt x="1535" y="879"/>
                  <a:pt x="1535" y="845"/>
                </a:cubicBezTo>
                <a:cubicBezTo>
                  <a:pt x="1602" y="445"/>
                  <a:pt x="1335" y="78"/>
                  <a:pt x="934" y="11"/>
                </a:cubicBezTo>
                <a:cubicBezTo>
                  <a:pt x="889" y="4"/>
                  <a:pt x="844" y="0"/>
                  <a:pt x="79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40"/>
          <p:cNvSpPr/>
          <p:nvPr/>
        </p:nvSpPr>
        <p:spPr>
          <a:xfrm>
            <a:off x="6226502" y="1653042"/>
            <a:ext cx="31165" cy="23872"/>
          </a:xfrm>
          <a:custGeom>
            <a:rect b="b" l="l" r="r" t="t"/>
            <a:pathLst>
              <a:path extrusionOk="0" h="1329" w="1735">
                <a:moveTo>
                  <a:pt x="861" y="0"/>
                </a:moveTo>
                <a:cubicBezTo>
                  <a:pt x="764" y="0"/>
                  <a:pt x="665" y="19"/>
                  <a:pt x="567" y="60"/>
                </a:cubicBezTo>
                <a:cubicBezTo>
                  <a:pt x="200" y="227"/>
                  <a:pt x="0" y="660"/>
                  <a:pt x="167" y="1061"/>
                </a:cubicBezTo>
                <a:cubicBezTo>
                  <a:pt x="256" y="1256"/>
                  <a:pt x="410" y="1328"/>
                  <a:pt x="591" y="1328"/>
                </a:cubicBezTo>
                <a:cubicBezTo>
                  <a:pt x="750" y="1328"/>
                  <a:pt x="929" y="1272"/>
                  <a:pt x="1101" y="1194"/>
                </a:cubicBezTo>
                <a:cubicBezTo>
                  <a:pt x="1501" y="1027"/>
                  <a:pt x="1735" y="860"/>
                  <a:pt x="1568" y="460"/>
                </a:cubicBezTo>
                <a:cubicBezTo>
                  <a:pt x="1442" y="183"/>
                  <a:pt x="1163" y="0"/>
                  <a:pt x="86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40"/>
          <p:cNvSpPr/>
          <p:nvPr/>
        </p:nvSpPr>
        <p:spPr>
          <a:xfrm>
            <a:off x="6322960" y="1600789"/>
            <a:ext cx="29387" cy="23064"/>
          </a:xfrm>
          <a:custGeom>
            <a:rect b="b" l="l" r="r" t="t"/>
            <a:pathLst>
              <a:path extrusionOk="0" h="1284" w="1636">
                <a:moveTo>
                  <a:pt x="234" y="0"/>
                </a:moveTo>
                <a:lnTo>
                  <a:pt x="234" y="0"/>
                </a:lnTo>
                <a:cubicBezTo>
                  <a:pt x="1" y="400"/>
                  <a:pt x="134" y="901"/>
                  <a:pt x="501" y="1168"/>
                </a:cubicBezTo>
                <a:lnTo>
                  <a:pt x="568" y="1168"/>
                </a:lnTo>
                <a:cubicBezTo>
                  <a:pt x="692" y="1247"/>
                  <a:pt x="828" y="1284"/>
                  <a:pt x="962" y="1284"/>
                </a:cubicBezTo>
                <a:cubicBezTo>
                  <a:pt x="1224" y="1284"/>
                  <a:pt x="1481" y="1143"/>
                  <a:pt x="1635" y="901"/>
                </a:cubicBezTo>
                <a:lnTo>
                  <a:pt x="23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40"/>
          <p:cNvSpPr/>
          <p:nvPr/>
        </p:nvSpPr>
        <p:spPr>
          <a:xfrm>
            <a:off x="6215114" y="1609177"/>
            <a:ext cx="28776" cy="22830"/>
          </a:xfrm>
          <a:custGeom>
            <a:rect b="b" l="l" r="r" t="t"/>
            <a:pathLst>
              <a:path extrusionOk="0" h="1271" w="1602">
                <a:moveTo>
                  <a:pt x="1335" y="0"/>
                </a:moveTo>
                <a:lnTo>
                  <a:pt x="0" y="934"/>
                </a:lnTo>
                <a:cubicBezTo>
                  <a:pt x="163" y="1158"/>
                  <a:pt x="426" y="1270"/>
                  <a:pt x="690" y="1270"/>
                </a:cubicBezTo>
                <a:cubicBezTo>
                  <a:pt x="857" y="1270"/>
                  <a:pt x="1025" y="1225"/>
                  <a:pt x="1168" y="1134"/>
                </a:cubicBezTo>
                <a:cubicBezTo>
                  <a:pt x="1201" y="1101"/>
                  <a:pt x="1201" y="1101"/>
                  <a:pt x="1201" y="1101"/>
                </a:cubicBezTo>
                <a:cubicBezTo>
                  <a:pt x="1568" y="834"/>
                  <a:pt x="1601" y="334"/>
                  <a:pt x="133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40"/>
          <p:cNvSpPr/>
          <p:nvPr/>
        </p:nvSpPr>
        <p:spPr>
          <a:xfrm>
            <a:off x="6288814" y="1646324"/>
            <a:ext cx="44960" cy="78514"/>
          </a:xfrm>
          <a:custGeom>
            <a:rect b="b" l="l" r="r" t="t"/>
            <a:pathLst>
              <a:path extrusionOk="0" h="4371" w="2503">
                <a:moveTo>
                  <a:pt x="0" y="0"/>
                </a:moveTo>
                <a:lnTo>
                  <a:pt x="67" y="4370"/>
                </a:lnTo>
                <a:lnTo>
                  <a:pt x="2502" y="3569"/>
                </a:lnTo>
                <a:lnTo>
                  <a:pt x="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40"/>
          <p:cNvSpPr/>
          <p:nvPr/>
        </p:nvSpPr>
        <p:spPr>
          <a:xfrm>
            <a:off x="6186356" y="1684548"/>
            <a:ext cx="59330" cy="45158"/>
          </a:xfrm>
          <a:custGeom>
            <a:rect b="b" l="l" r="r" t="t"/>
            <a:pathLst>
              <a:path extrusionOk="0" h="2514" w="3303">
                <a:moveTo>
                  <a:pt x="1797" y="1"/>
                </a:moveTo>
                <a:cubicBezTo>
                  <a:pt x="1668" y="1"/>
                  <a:pt x="1536" y="14"/>
                  <a:pt x="1401" y="40"/>
                </a:cubicBezTo>
                <a:cubicBezTo>
                  <a:pt x="567" y="207"/>
                  <a:pt x="0" y="874"/>
                  <a:pt x="134" y="1575"/>
                </a:cubicBezTo>
                <a:cubicBezTo>
                  <a:pt x="275" y="2140"/>
                  <a:pt x="847" y="2513"/>
                  <a:pt x="1525" y="2513"/>
                </a:cubicBezTo>
                <a:cubicBezTo>
                  <a:pt x="1647" y="2513"/>
                  <a:pt x="1774" y="2501"/>
                  <a:pt x="1902" y="2476"/>
                </a:cubicBezTo>
                <a:cubicBezTo>
                  <a:pt x="2735" y="2309"/>
                  <a:pt x="3303" y="1642"/>
                  <a:pt x="3169" y="941"/>
                </a:cubicBezTo>
                <a:cubicBezTo>
                  <a:pt x="3029" y="353"/>
                  <a:pt x="2467" y="1"/>
                  <a:pt x="179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40"/>
          <p:cNvSpPr/>
          <p:nvPr/>
        </p:nvSpPr>
        <p:spPr>
          <a:xfrm>
            <a:off x="6261241" y="1743052"/>
            <a:ext cx="51552" cy="38943"/>
          </a:xfrm>
          <a:custGeom>
            <a:rect b="b" l="l" r="r" t="t"/>
            <a:pathLst>
              <a:path extrusionOk="0" h="2168" w="2870">
                <a:moveTo>
                  <a:pt x="1469" y="1"/>
                </a:moveTo>
                <a:cubicBezTo>
                  <a:pt x="895" y="1"/>
                  <a:pt x="366" y="375"/>
                  <a:pt x="201" y="953"/>
                </a:cubicBezTo>
                <a:cubicBezTo>
                  <a:pt x="1" y="1654"/>
                  <a:pt x="568" y="1820"/>
                  <a:pt x="1268" y="2021"/>
                </a:cubicBezTo>
                <a:cubicBezTo>
                  <a:pt x="1556" y="2103"/>
                  <a:pt x="1827" y="2168"/>
                  <a:pt x="2057" y="2168"/>
                </a:cubicBezTo>
                <a:cubicBezTo>
                  <a:pt x="2389" y="2168"/>
                  <a:pt x="2638" y="2033"/>
                  <a:pt x="2736" y="1620"/>
                </a:cubicBezTo>
                <a:lnTo>
                  <a:pt x="2736" y="1587"/>
                </a:lnTo>
                <a:cubicBezTo>
                  <a:pt x="2870" y="953"/>
                  <a:pt x="2503" y="253"/>
                  <a:pt x="1835" y="52"/>
                </a:cubicBezTo>
                <a:cubicBezTo>
                  <a:pt x="1713" y="18"/>
                  <a:pt x="1590" y="1"/>
                  <a:pt x="146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40"/>
          <p:cNvSpPr/>
          <p:nvPr/>
        </p:nvSpPr>
        <p:spPr>
          <a:xfrm>
            <a:off x="6151598" y="1780539"/>
            <a:ext cx="107272" cy="61126"/>
          </a:xfrm>
          <a:custGeom>
            <a:rect b="b" l="l" r="r" t="t"/>
            <a:pathLst>
              <a:path extrusionOk="0" h="3403" w="5972">
                <a:moveTo>
                  <a:pt x="0" y="0"/>
                </a:moveTo>
                <a:cubicBezTo>
                  <a:pt x="267" y="701"/>
                  <a:pt x="734" y="1301"/>
                  <a:pt x="1335" y="1702"/>
                </a:cubicBezTo>
                <a:cubicBezTo>
                  <a:pt x="2436" y="2535"/>
                  <a:pt x="5971" y="3403"/>
                  <a:pt x="5971" y="3403"/>
                </a:cubicBezTo>
                <a:lnTo>
                  <a:pt x="5938" y="2269"/>
                </a:lnTo>
                <a:cubicBezTo>
                  <a:pt x="4203" y="2169"/>
                  <a:pt x="634" y="1368"/>
                  <a:pt x="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40"/>
          <p:cNvSpPr/>
          <p:nvPr/>
        </p:nvSpPr>
        <p:spPr>
          <a:xfrm>
            <a:off x="6320571" y="1779264"/>
            <a:ext cx="466181" cy="436884"/>
          </a:xfrm>
          <a:custGeom>
            <a:rect b="b" l="l" r="r" t="t"/>
            <a:pathLst>
              <a:path extrusionOk="0" h="24322" w="25953">
                <a:moveTo>
                  <a:pt x="8484" y="1"/>
                </a:moveTo>
                <a:cubicBezTo>
                  <a:pt x="8469" y="1"/>
                  <a:pt x="8454" y="2"/>
                  <a:pt x="8440" y="5"/>
                </a:cubicBezTo>
                <a:cubicBezTo>
                  <a:pt x="8273" y="5"/>
                  <a:pt x="8139" y="105"/>
                  <a:pt x="8073" y="238"/>
                </a:cubicBezTo>
                <a:cubicBezTo>
                  <a:pt x="8006" y="405"/>
                  <a:pt x="7973" y="538"/>
                  <a:pt x="7973" y="705"/>
                </a:cubicBezTo>
                <a:cubicBezTo>
                  <a:pt x="7973" y="1239"/>
                  <a:pt x="8073" y="1739"/>
                  <a:pt x="8239" y="2240"/>
                </a:cubicBezTo>
                <a:cubicBezTo>
                  <a:pt x="8406" y="2707"/>
                  <a:pt x="9040" y="3540"/>
                  <a:pt x="8540" y="3641"/>
                </a:cubicBezTo>
                <a:cubicBezTo>
                  <a:pt x="8096" y="3727"/>
                  <a:pt x="7635" y="3761"/>
                  <a:pt x="7164" y="3761"/>
                </a:cubicBezTo>
                <a:cubicBezTo>
                  <a:pt x="5261" y="3761"/>
                  <a:pt x="3186" y="3194"/>
                  <a:pt x="1368" y="3140"/>
                </a:cubicBezTo>
                <a:cubicBezTo>
                  <a:pt x="1282" y="3123"/>
                  <a:pt x="1198" y="3115"/>
                  <a:pt x="1115" y="3115"/>
                </a:cubicBezTo>
                <a:cubicBezTo>
                  <a:pt x="879" y="3115"/>
                  <a:pt x="656" y="3183"/>
                  <a:pt x="434" y="3307"/>
                </a:cubicBezTo>
                <a:cubicBezTo>
                  <a:pt x="200" y="3474"/>
                  <a:pt x="34" y="3774"/>
                  <a:pt x="0" y="4074"/>
                </a:cubicBezTo>
                <a:cubicBezTo>
                  <a:pt x="0" y="4474"/>
                  <a:pt x="34" y="4875"/>
                  <a:pt x="167" y="5275"/>
                </a:cubicBezTo>
                <a:cubicBezTo>
                  <a:pt x="501" y="6376"/>
                  <a:pt x="1201" y="7377"/>
                  <a:pt x="2168" y="8044"/>
                </a:cubicBezTo>
                <a:cubicBezTo>
                  <a:pt x="3169" y="8744"/>
                  <a:pt x="4970" y="9078"/>
                  <a:pt x="6171" y="9411"/>
                </a:cubicBezTo>
                <a:cubicBezTo>
                  <a:pt x="7372" y="9745"/>
                  <a:pt x="8706" y="9978"/>
                  <a:pt x="9740" y="10746"/>
                </a:cubicBezTo>
                <a:cubicBezTo>
                  <a:pt x="10908" y="11580"/>
                  <a:pt x="11842" y="12880"/>
                  <a:pt x="12676" y="14015"/>
                </a:cubicBezTo>
                <a:cubicBezTo>
                  <a:pt x="14344" y="16183"/>
                  <a:pt x="15878" y="18718"/>
                  <a:pt x="17413" y="20986"/>
                </a:cubicBezTo>
                <a:cubicBezTo>
                  <a:pt x="19137" y="23573"/>
                  <a:pt x="20770" y="24322"/>
                  <a:pt x="22111" y="24322"/>
                </a:cubicBezTo>
                <a:cubicBezTo>
                  <a:pt x="22586" y="24322"/>
                  <a:pt x="23024" y="24228"/>
                  <a:pt x="23417" y="24088"/>
                </a:cubicBezTo>
                <a:cubicBezTo>
                  <a:pt x="24918" y="23555"/>
                  <a:pt x="25952" y="19885"/>
                  <a:pt x="23017" y="16216"/>
                </a:cubicBezTo>
                <a:cubicBezTo>
                  <a:pt x="20115" y="12514"/>
                  <a:pt x="14444" y="7910"/>
                  <a:pt x="13677" y="6576"/>
                </a:cubicBezTo>
                <a:cubicBezTo>
                  <a:pt x="13076" y="5375"/>
                  <a:pt x="12309" y="4274"/>
                  <a:pt x="11442" y="3274"/>
                </a:cubicBezTo>
                <a:cubicBezTo>
                  <a:pt x="11075" y="2840"/>
                  <a:pt x="10608" y="2540"/>
                  <a:pt x="10274" y="2073"/>
                </a:cubicBezTo>
                <a:lnTo>
                  <a:pt x="9007" y="405"/>
                </a:lnTo>
                <a:lnTo>
                  <a:pt x="8940" y="338"/>
                </a:lnTo>
                <a:cubicBezTo>
                  <a:pt x="8816" y="184"/>
                  <a:pt x="8664" y="1"/>
                  <a:pt x="848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40"/>
          <p:cNvSpPr/>
          <p:nvPr/>
        </p:nvSpPr>
        <p:spPr>
          <a:xfrm>
            <a:off x="6300184" y="1713431"/>
            <a:ext cx="152825" cy="65527"/>
          </a:xfrm>
          <a:custGeom>
            <a:rect b="b" l="l" r="r" t="t"/>
            <a:pathLst>
              <a:path extrusionOk="0" h="3648" w="8508">
                <a:moveTo>
                  <a:pt x="8507" y="0"/>
                </a:moveTo>
                <a:lnTo>
                  <a:pt x="401" y="3002"/>
                </a:lnTo>
                <a:cubicBezTo>
                  <a:pt x="1" y="3126"/>
                  <a:pt x="56" y="3647"/>
                  <a:pt x="329" y="3647"/>
                </a:cubicBezTo>
                <a:cubicBezTo>
                  <a:pt x="352" y="3647"/>
                  <a:pt x="376" y="3644"/>
                  <a:pt x="401" y="3636"/>
                </a:cubicBezTo>
                <a:lnTo>
                  <a:pt x="8507" y="1468"/>
                </a:lnTo>
                <a:lnTo>
                  <a:pt x="8507" y="0"/>
                </a:lnTo>
                <a:close/>
              </a:path>
            </a:pathLst>
          </a:custGeom>
          <a:solidFill>
            <a:srgbClr val="FC6D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40"/>
          <p:cNvSpPr/>
          <p:nvPr/>
        </p:nvSpPr>
        <p:spPr>
          <a:xfrm>
            <a:off x="6304998" y="1730208"/>
            <a:ext cx="127031" cy="45014"/>
          </a:xfrm>
          <a:custGeom>
            <a:rect b="b" l="l" r="r" t="t"/>
            <a:pathLst>
              <a:path extrusionOk="0" h="2506" w="7072">
                <a:moveTo>
                  <a:pt x="6871" y="0"/>
                </a:moveTo>
                <a:lnTo>
                  <a:pt x="133" y="2269"/>
                </a:lnTo>
                <a:cubicBezTo>
                  <a:pt x="9" y="2300"/>
                  <a:pt x="0" y="2505"/>
                  <a:pt x="109" y="2505"/>
                </a:cubicBezTo>
                <a:cubicBezTo>
                  <a:pt x="116" y="2505"/>
                  <a:pt x="124" y="2504"/>
                  <a:pt x="133" y="2502"/>
                </a:cubicBezTo>
                <a:cubicBezTo>
                  <a:pt x="367" y="2435"/>
                  <a:pt x="7072" y="534"/>
                  <a:pt x="7072" y="534"/>
                </a:cubicBezTo>
                <a:lnTo>
                  <a:pt x="687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40"/>
          <p:cNvSpPr/>
          <p:nvPr/>
        </p:nvSpPr>
        <p:spPr>
          <a:xfrm>
            <a:off x="6431418" y="1682877"/>
            <a:ext cx="73107" cy="73107"/>
          </a:xfrm>
          <a:custGeom>
            <a:rect b="b" l="l" r="r" t="t"/>
            <a:pathLst>
              <a:path extrusionOk="0" h="4070" w="4070">
                <a:moveTo>
                  <a:pt x="2035" y="0"/>
                </a:moveTo>
                <a:cubicBezTo>
                  <a:pt x="901" y="0"/>
                  <a:pt x="0" y="934"/>
                  <a:pt x="0" y="2035"/>
                </a:cubicBezTo>
                <a:cubicBezTo>
                  <a:pt x="0" y="3169"/>
                  <a:pt x="934" y="4070"/>
                  <a:pt x="2035" y="4070"/>
                </a:cubicBezTo>
                <a:cubicBezTo>
                  <a:pt x="3169" y="4070"/>
                  <a:pt x="4070" y="3136"/>
                  <a:pt x="4070" y="2035"/>
                </a:cubicBezTo>
                <a:cubicBezTo>
                  <a:pt x="4036" y="901"/>
                  <a:pt x="3136" y="0"/>
                  <a:pt x="203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40"/>
          <p:cNvSpPr/>
          <p:nvPr/>
        </p:nvSpPr>
        <p:spPr>
          <a:xfrm>
            <a:off x="6446399" y="1697840"/>
            <a:ext cx="42553" cy="42589"/>
          </a:xfrm>
          <a:custGeom>
            <a:rect b="b" l="l" r="r" t="t"/>
            <a:pathLst>
              <a:path extrusionOk="0" h="2371" w="2369">
                <a:moveTo>
                  <a:pt x="1201" y="1"/>
                </a:moveTo>
                <a:cubicBezTo>
                  <a:pt x="534" y="1"/>
                  <a:pt x="0" y="535"/>
                  <a:pt x="0" y="1202"/>
                </a:cubicBezTo>
                <a:cubicBezTo>
                  <a:pt x="0" y="1849"/>
                  <a:pt x="503" y="2371"/>
                  <a:pt x="1142" y="2371"/>
                </a:cubicBezTo>
                <a:cubicBezTo>
                  <a:pt x="1161" y="2371"/>
                  <a:pt x="1181" y="2370"/>
                  <a:pt x="1201" y="2369"/>
                </a:cubicBezTo>
                <a:cubicBezTo>
                  <a:pt x="1868" y="2369"/>
                  <a:pt x="2369" y="1836"/>
                  <a:pt x="2369" y="1202"/>
                </a:cubicBezTo>
                <a:cubicBezTo>
                  <a:pt x="2369" y="535"/>
                  <a:pt x="1835" y="1"/>
                  <a:pt x="1201" y="1"/>
                </a:cubicBezTo>
                <a:close/>
              </a:path>
            </a:pathLst>
          </a:custGeom>
          <a:solidFill>
            <a:srgbClr val="F28F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40"/>
          <p:cNvSpPr/>
          <p:nvPr/>
        </p:nvSpPr>
        <p:spPr>
          <a:xfrm>
            <a:off x="6446399" y="1697840"/>
            <a:ext cx="42553" cy="42589"/>
          </a:xfrm>
          <a:custGeom>
            <a:rect b="b" l="l" r="r" t="t"/>
            <a:pathLst>
              <a:path extrusionOk="0" h="2371" w="2369">
                <a:moveTo>
                  <a:pt x="1201" y="1"/>
                </a:moveTo>
                <a:cubicBezTo>
                  <a:pt x="534" y="1"/>
                  <a:pt x="0" y="535"/>
                  <a:pt x="0" y="1202"/>
                </a:cubicBezTo>
                <a:cubicBezTo>
                  <a:pt x="0" y="1849"/>
                  <a:pt x="503" y="2371"/>
                  <a:pt x="1142" y="2371"/>
                </a:cubicBezTo>
                <a:cubicBezTo>
                  <a:pt x="1161" y="2371"/>
                  <a:pt x="1181" y="2370"/>
                  <a:pt x="1201" y="2369"/>
                </a:cubicBezTo>
                <a:cubicBezTo>
                  <a:pt x="1868" y="2369"/>
                  <a:pt x="2369" y="1836"/>
                  <a:pt x="2369" y="1202"/>
                </a:cubicBezTo>
                <a:cubicBezTo>
                  <a:pt x="2369" y="535"/>
                  <a:pt x="1835" y="1"/>
                  <a:pt x="120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40"/>
          <p:cNvSpPr/>
          <p:nvPr/>
        </p:nvSpPr>
        <p:spPr>
          <a:xfrm>
            <a:off x="6120433" y="1935717"/>
            <a:ext cx="243284" cy="367333"/>
          </a:xfrm>
          <a:custGeom>
            <a:rect b="b" l="l" r="r" t="t"/>
            <a:pathLst>
              <a:path extrusionOk="0" h="20450" w="13544">
                <a:moveTo>
                  <a:pt x="7706" y="1"/>
                </a:moveTo>
                <a:lnTo>
                  <a:pt x="1" y="368"/>
                </a:lnTo>
                <a:cubicBezTo>
                  <a:pt x="968" y="2302"/>
                  <a:pt x="4070" y="6939"/>
                  <a:pt x="5105" y="12276"/>
                </a:cubicBezTo>
                <a:cubicBezTo>
                  <a:pt x="5638" y="14911"/>
                  <a:pt x="6005" y="17547"/>
                  <a:pt x="6205" y="20215"/>
                </a:cubicBezTo>
                <a:cubicBezTo>
                  <a:pt x="6223" y="20379"/>
                  <a:pt x="6451" y="20449"/>
                  <a:pt x="6817" y="20449"/>
                </a:cubicBezTo>
                <a:cubicBezTo>
                  <a:pt x="8545" y="20449"/>
                  <a:pt x="13334" y="18879"/>
                  <a:pt x="13444" y="18080"/>
                </a:cubicBezTo>
                <a:cubicBezTo>
                  <a:pt x="13544" y="17113"/>
                  <a:pt x="12877" y="12476"/>
                  <a:pt x="11876" y="9341"/>
                </a:cubicBezTo>
                <a:cubicBezTo>
                  <a:pt x="10842" y="6172"/>
                  <a:pt x="9474" y="1635"/>
                  <a:pt x="7706" y="1"/>
                </a:cubicBezTo>
                <a:close/>
              </a:path>
            </a:pathLst>
          </a:custGeom>
          <a:solidFill>
            <a:srgbClr val="FC6D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40"/>
          <p:cNvSpPr/>
          <p:nvPr/>
        </p:nvSpPr>
        <p:spPr>
          <a:xfrm>
            <a:off x="6120433" y="1935717"/>
            <a:ext cx="243284" cy="367333"/>
          </a:xfrm>
          <a:custGeom>
            <a:rect b="b" l="l" r="r" t="t"/>
            <a:pathLst>
              <a:path extrusionOk="0" h="20450" w="13544">
                <a:moveTo>
                  <a:pt x="7706" y="1"/>
                </a:moveTo>
                <a:lnTo>
                  <a:pt x="1" y="368"/>
                </a:lnTo>
                <a:cubicBezTo>
                  <a:pt x="968" y="2302"/>
                  <a:pt x="4070" y="6939"/>
                  <a:pt x="5105" y="12276"/>
                </a:cubicBezTo>
                <a:cubicBezTo>
                  <a:pt x="5638" y="14911"/>
                  <a:pt x="6005" y="17547"/>
                  <a:pt x="6205" y="20215"/>
                </a:cubicBezTo>
                <a:cubicBezTo>
                  <a:pt x="6223" y="20379"/>
                  <a:pt x="6451" y="20449"/>
                  <a:pt x="6817" y="20449"/>
                </a:cubicBezTo>
                <a:cubicBezTo>
                  <a:pt x="8545" y="20449"/>
                  <a:pt x="13334" y="18879"/>
                  <a:pt x="13444" y="18080"/>
                </a:cubicBezTo>
                <a:cubicBezTo>
                  <a:pt x="13544" y="17113"/>
                  <a:pt x="12877" y="12476"/>
                  <a:pt x="11876" y="9341"/>
                </a:cubicBezTo>
                <a:cubicBezTo>
                  <a:pt x="10842" y="6172"/>
                  <a:pt x="9474" y="1635"/>
                  <a:pt x="770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40"/>
          <p:cNvSpPr/>
          <p:nvPr/>
        </p:nvSpPr>
        <p:spPr>
          <a:xfrm>
            <a:off x="6085694" y="1802705"/>
            <a:ext cx="236081" cy="160136"/>
          </a:xfrm>
          <a:custGeom>
            <a:rect b="b" l="l" r="r" t="t"/>
            <a:pathLst>
              <a:path extrusionOk="0" h="8915" w="13143">
                <a:moveTo>
                  <a:pt x="2402" y="1"/>
                </a:moveTo>
                <a:cubicBezTo>
                  <a:pt x="1701" y="234"/>
                  <a:pt x="1301" y="301"/>
                  <a:pt x="901" y="1568"/>
                </a:cubicBezTo>
                <a:cubicBezTo>
                  <a:pt x="534" y="2702"/>
                  <a:pt x="0" y="4604"/>
                  <a:pt x="67" y="5338"/>
                </a:cubicBezTo>
                <a:cubicBezTo>
                  <a:pt x="167" y="6438"/>
                  <a:pt x="1468" y="7839"/>
                  <a:pt x="3669" y="8573"/>
                </a:cubicBezTo>
                <a:cubicBezTo>
                  <a:pt x="4390" y="8814"/>
                  <a:pt x="5265" y="8914"/>
                  <a:pt x="6162" y="8914"/>
                </a:cubicBezTo>
                <a:cubicBezTo>
                  <a:pt x="8005" y="8914"/>
                  <a:pt x="9944" y="8489"/>
                  <a:pt x="10841" y="7973"/>
                </a:cubicBezTo>
                <a:cubicBezTo>
                  <a:pt x="12843" y="6872"/>
                  <a:pt x="13143" y="5638"/>
                  <a:pt x="12843" y="4170"/>
                </a:cubicBezTo>
                <a:cubicBezTo>
                  <a:pt x="12609" y="3169"/>
                  <a:pt x="12309" y="2169"/>
                  <a:pt x="11942" y="1168"/>
                </a:cubicBezTo>
                <a:cubicBezTo>
                  <a:pt x="11075" y="1168"/>
                  <a:pt x="10274" y="1101"/>
                  <a:pt x="9607" y="1035"/>
                </a:cubicBezTo>
                <a:lnTo>
                  <a:pt x="9607" y="1835"/>
                </a:lnTo>
                <a:cubicBezTo>
                  <a:pt x="9607" y="1835"/>
                  <a:pt x="9073" y="2302"/>
                  <a:pt x="7105" y="2436"/>
                </a:cubicBezTo>
                <a:cubicBezTo>
                  <a:pt x="6728" y="2462"/>
                  <a:pt x="6380" y="2473"/>
                  <a:pt x="6059" y="2473"/>
                </a:cubicBezTo>
                <a:cubicBezTo>
                  <a:pt x="3093" y="2473"/>
                  <a:pt x="2469" y="1468"/>
                  <a:pt x="2469" y="1468"/>
                </a:cubicBezTo>
                <a:lnTo>
                  <a:pt x="240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40"/>
          <p:cNvSpPr/>
          <p:nvPr/>
        </p:nvSpPr>
        <p:spPr>
          <a:xfrm>
            <a:off x="6127026" y="1821871"/>
            <a:ext cx="161806" cy="57875"/>
          </a:xfrm>
          <a:custGeom>
            <a:rect b="b" l="l" r="r" t="t"/>
            <a:pathLst>
              <a:path extrusionOk="0" h="3222" w="9008">
                <a:moveTo>
                  <a:pt x="7306" y="1"/>
                </a:moveTo>
                <a:lnTo>
                  <a:pt x="7339" y="802"/>
                </a:lnTo>
                <a:cubicBezTo>
                  <a:pt x="7339" y="802"/>
                  <a:pt x="6772" y="1269"/>
                  <a:pt x="4838" y="1402"/>
                </a:cubicBezTo>
                <a:cubicBezTo>
                  <a:pt x="4457" y="1428"/>
                  <a:pt x="4106" y="1440"/>
                  <a:pt x="3783" y="1440"/>
                </a:cubicBezTo>
                <a:cubicBezTo>
                  <a:pt x="793" y="1440"/>
                  <a:pt x="168" y="435"/>
                  <a:pt x="168" y="435"/>
                </a:cubicBezTo>
                <a:lnTo>
                  <a:pt x="168" y="435"/>
                </a:lnTo>
                <a:cubicBezTo>
                  <a:pt x="1" y="568"/>
                  <a:pt x="501" y="2303"/>
                  <a:pt x="3103" y="2970"/>
                </a:cubicBezTo>
                <a:cubicBezTo>
                  <a:pt x="3675" y="3139"/>
                  <a:pt x="4260" y="3221"/>
                  <a:pt x="4841" y="3221"/>
                </a:cubicBezTo>
                <a:cubicBezTo>
                  <a:pt x="6092" y="3221"/>
                  <a:pt x="7326" y="2842"/>
                  <a:pt x="8373" y="2136"/>
                </a:cubicBezTo>
                <a:cubicBezTo>
                  <a:pt x="8907" y="1736"/>
                  <a:pt x="9007" y="968"/>
                  <a:pt x="8607" y="435"/>
                </a:cubicBezTo>
                <a:cubicBezTo>
                  <a:pt x="8474" y="268"/>
                  <a:pt x="8307" y="134"/>
                  <a:pt x="8107" y="68"/>
                </a:cubicBezTo>
                <a:lnTo>
                  <a:pt x="8007" y="68"/>
                </a:lnTo>
                <a:lnTo>
                  <a:pt x="730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40"/>
          <p:cNvSpPr/>
          <p:nvPr/>
        </p:nvSpPr>
        <p:spPr>
          <a:xfrm>
            <a:off x="6278018" y="2589624"/>
            <a:ext cx="300207" cy="241703"/>
          </a:xfrm>
          <a:custGeom>
            <a:rect b="b" l="l" r="r" t="t"/>
            <a:pathLst>
              <a:path extrusionOk="0" h="13456" w="16713">
                <a:moveTo>
                  <a:pt x="2639" y="1"/>
                </a:moveTo>
                <a:cubicBezTo>
                  <a:pt x="1887" y="1"/>
                  <a:pt x="1406" y="388"/>
                  <a:pt x="1135" y="1290"/>
                </a:cubicBezTo>
                <a:cubicBezTo>
                  <a:pt x="735" y="2558"/>
                  <a:pt x="1035" y="2091"/>
                  <a:pt x="1202" y="5660"/>
                </a:cubicBezTo>
                <a:cubicBezTo>
                  <a:pt x="1368" y="9229"/>
                  <a:pt x="1" y="13066"/>
                  <a:pt x="1" y="13066"/>
                </a:cubicBezTo>
                <a:cubicBezTo>
                  <a:pt x="1" y="13066"/>
                  <a:pt x="516" y="13455"/>
                  <a:pt x="1531" y="13455"/>
                </a:cubicBezTo>
                <a:cubicBezTo>
                  <a:pt x="2170" y="13455"/>
                  <a:pt x="3007" y="13301"/>
                  <a:pt x="4037" y="12799"/>
                </a:cubicBezTo>
                <a:cubicBezTo>
                  <a:pt x="4907" y="12289"/>
                  <a:pt x="5939" y="12021"/>
                  <a:pt x="6963" y="12021"/>
                </a:cubicBezTo>
                <a:cubicBezTo>
                  <a:pt x="7078" y="12021"/>
                  <a:pt x="7192" y="12025"/>
                  <a:pt x="7306" y="12031"/>
                </a:cubicBezTo>
                <a:cubicBezTo>
                  <a:pt x="7528" y="12031"/>
                  <a:pt x="7741" y="12034"/>
                  <a:pt x="7946" y="12034"/>
                </a:cubicBezTo>
                <a:cubicBezTo>
                  <a:pt x="9334" y="12034"/>
                  <a:pt x="10311" y="11907"/>
                  <a:pt x="11009" y="9930"/>
                </a:cubicBezTo>
                <a:cubicBezTo>
                  <a:pt x="11576" y="8329"/>
                  <a:pt x="11909" y="7962"/>
                  <a:pt x="14311" y="6828"/>
                </a:cubicBezTo>
                <a:cubicBezTo>
                  <a:pt x="16713" y="5694"/>
                  <a:pt x="15845" y="3625"/>
                  <a:pt x="15145" y="3625"/>
                </a:cubicBezTo>
                <a:cubicBezTo>
                  <a:pt x="14545" y="3592"/>
                  <a:pt x="10041" y="3158"/>
                  <a:pt x="6706" y="1491"/>
                </a:cubicBezTo>
                <a:cubicBezTo>
                  <a:pt x="4874" y="575"/>
                  <a:pt x="3555" y="1"/>
                  <a:pt x="263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40"/>
          <p:cNvSpPr/>
          <p:nvPr/>
        </p:nvSpPr>
        <p:spPr>
          <a:xfrm>
            <a:off x="6296592" y="2636165"/>
            <a:ext cx="71329" cy="81496"/>
          </a:xfrm>
          <a:custGeom>
            <a:rect b="b" l="l" r="r" t="t"/>
            <a:pathLst>
              <a:path extrusionOk="0" h="4537" w="3971">
                <a:moveTo>
                  <a:pt x="3403" y="0"/>
                </a:moveTo>
                <a:lnTo>
                  <a:pt x="1" y="668"/>
                </a:lnTo>
                <a:cubicBezTo>
                  <a:pt x="68" y="1168"/>
                  <a:pt x="134" y="1902"/>
                  <a:pt x="168" y="3069"/>
                </a:cubicBezTo>
                <a:cubicBezTo>
                  <a:pt x="201" y="3570"/>
                  <a:pt x="168" y="4037"/>
                  <a:pt x="168" y="4537"/>
                </a:cubicBezTo>
                <a:cubicBezTo>
                  <a:pt x="1002" y="4270"/>
                  <a:pt x="2169" y="3803"/>
                  <a:pt x="2736" y="3136"/>
                </a:cubicBezTo>
                <a:cubicBezTo>
                  <a:pt x="3770" y="2035"/>
                  <a:pt x="3970" y="1068"/>
                  <a:pt x="3403" y="0"/>
                </a:cubicBezTo>
                <a:close/>
              </a:path>
            </a:pathLst>
          </a:custGeom>
          <a:solidFill>
            <a:srgbClr val="E6E6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40"/>
          <p:cNvSpPr/>
          <p:nvPr/>
        </p:nvSpPr>
        <p:spPr>
          <a:xfrm>
            <a:off x="6409252" y="2652349"/>
            <a:ext cx="125845" cy="95273"/>
          </a:xfrm>
          <a:custGeom>
            <a:rect b="b" l="l" r="r" t="t"/>
            <a:pathLst>
              <a:path extrusionOk="0" h="5304" w="7006">
                <a:moveTo>
                  <a:pt x="0" y="0"/>
                </a:moveTo>
                <a:lnTo>
                  <a:pt x="0" y="0"/>
                </a:lnTo>
                <a:cubicBezTo>
                  <a:pt x="0" y="0"/>
                  <a:pt x="2135" y="3970"/>
                  <a:pt x="4203" y="5304"/>
                </a:cubicBezTo>
                <a:cubicBezTo>
                  <a:pt x="4637" y="4570"/>
                  <a:pt x="5304" y="4136"/>
                  <a:pt x="7005" y="3336"/>
                </a:cubicBezTo>
                <a:lnTo>
                  <a:pt x="7005" y="3336"/>
                </a:lnTo>
                <a:cubicBezTo>
                  <a:pt x="6949" y="3340"/>
                  <a:pt x="6891" y="3342"/>
                  <a:pt x="6832" y="3342"/>
                </a:cubicBezTo>
                <a:cubicBezTo>
                  <a:pt x="5094" y="3342"/>
                  <a:pt x="2032" y="1484"/>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40"/>
          <p:cNvSpPr/>
          <p:nvPr/>
        </p:nvSpPr>
        <p:spPr>
          <a:xfrm>
            <a:off x="6339145" y="2692477"/>
            <a:ext cx="48553" cy="131845"/>
          </a:xfrm>
          <a:custGeom>
            <a:rect b="b" l="l" r="r" t="t"/>
            <a:pathLst>
              <a:path extrusionOk="0" h="7340" w="2703">
                <a:moveTo>
                  <a:pt x="1268" y="1"/>
                </a:moveTo>
                <a:lnTo>
                  <a:pt x="1268" y="1"/>
                </a:lnTo>
                <a:cubicBezTo>
                  <a:pt x="1535" y="2803"/>
                  <a:pt x="934" y="5972"/>
                  <a:pt x="0" y="7340"/>
                </a:cubicBezTo>
                <a:cubicBezTo>
                  <a:pt x="200" y="7273"/>
                  <a:pt x="401" y="7173"/>
                  <a:pt x="634" y="7073"/>
                </a:cubicBezTo>
                <a:cubicBezTo>
                  <a:pt x="1234" y="6739"/>
                  <a:pt x="1902" y="6506"/>
                  <a:pt x="2602" y="6372"/>
                </a:cubicBezTo>
                <a:cubicBezTo>
                  <a:pt x="2702" y="4171"/>
                  <a:pt x="2235" y="2002"/>
                  <a:pt x="126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40"/>
          <p:cNvSpPr/>
          <p:nvPr/>
        </p:nvSpPr>
        <p:spPr>
          <a:xfrm>
            <a:off x="5837021" y="1896182"/>
            <a:ext cx="546904" cy="804720"/>
          </a:xfrm>
          <a:custGeom>
            <a:rect b="b" l="l" r="r" t="t"/>
            <a:pathLst>
              <a:path extrusionOk="0" h="44800" w="30447">
                <a:moveTo>
                  <a:pt x="12310" y="0"/>
                </a:moveTo>
                <a:cubicBezTo>
                  <a:pt x="7840" y="767"/>
                  <a:pt x="5838" y="1101"/>
                  <a:pt x="4171" y="9007"/>
                </a:cubicBezTo>
                <a:cubicBezTo>
                  <a:pt x="2569" y="16645"/>
                  <a:pt x="1" y="24951"/>
                  <a:pt x="1102" y="28087"/>
                </a:cubicBezTo>
                <a:cubicBezTo>
                  <a:pt x="2169" y="31223"/>
                  <a:pt x="11476" y="39895"/>
                  <a:pt x="15112" y="41997"/>
                </a:cubicBezTo>
                <a:cubicBezTo>
                  <a:pt x="18748" y="44098"/>
                  <a:pt x="21716" y="44766"/>
                  <a:pt x="24652" y="44799"/>
                </a:cubicBezTo>
                <a:cubicBezTo>
                  <a:pt x="24669" y="44799"/>
                  <a:pt x="24686" y="44799"/>
                  <a:pt x="24703" y="44799"/>
                </a:cubicBezTo>
                <a:cubicBezTo>
                  <a:pt x="28341" y="44799"/>
                  <a:pt x="30446" y="41291"/>
                  <a:pt x="28421" y="40196"/>
                </a:cubicBezTo>
                <a:cubicBezTo>
                  <a:pt x="27787" y="39829"/>
                  <a:pt x="27054" y="39862"/>
                  <a:pt x="25886" y="39529"/>
                </a:cubicBezTo>
                <a:cubicBezTo>
                  <a:pt x="24619" y="39128"/>
                  <a:pt x="23151" y="38861"/>
                  <a:pt x="21716" y="38261"/>
                </a:cubicBezTo>
                <a:cubicBezTo>
                  <a:pt x="22617" y="38161"/>
                  <a:pt x="23484" y="37894"/>
                  <a:pt x="24285" y="37494"/>
                </a:cubicBezTo>
                <a:cubicBezTo>
                  <a:pt x="24785" y="37260"/>
                  <a:pt x="26320" y="36426"/>
                  <a:pt x="25219" y="35959"/>
                </a:cubicBezTo>
                <a:cubicBezTo>
                  <a:pt x="25072" y="35910"/>
                  <a:pt x="24908" y="35879"/>
                  <a:pt x="24752" y="35879"/>
                </a:cubicBezTo>
                <a:cubicBezTo>
                  <a:pt x="24695" y="35879"/>
                  <a:pt x="24639" y="35884"/>
                  <a:pt x="24585" y="35893"/>
                </a:cubicBezTo>
                <a:lnTo>
                  <a:pt x="19515" y="36026"/>
                </a:lnTo>
                <a:cubicBezTo>
                  <a:pt x="19195" y="36039"/>
                  <a:pt x="18894" y="36057"/>
                  <a:pt x="18604" y="36057"/>
                </a:cubicBezTo>
                <a:cubicBezTo>
                  <a:pt x="18138" y="36057"/>
                  <a:pt x="17699" y="36011"/>
                  <a:pt x="17247" y="35826"/>
                </a:cubicBezTo>
                <a:cubicBezTo>
                  <a:pt x="16479" y="35492"/>
                  <a:pt x="15846" y="34992"/>
                  <a:pt x="15345" y="34325"/>
                </a:cubicBezTo>
                <a:cubicBezTo>
                  <a:pt x="14812" y="33691"/>
                  <a:pt x="14278" y="33024"/>
                  <a:pt x="13744" y="32390"/>
                </a:cubicBezTo>
                <a:cubicBezTo>
                  <a:pt x="11209" y="29288"/>
                  <a:pt x="8640" y="25518"/>
                  <a:pt x="8640" y="25518"/>
                </a:cubicBezTo>
                <a:lnTo>
                  <a:pt x="11976" y="12009"/>
                </a:lnTo>
                <a:cubicBezTo>
                  <a:pt x="11976" y="12009"/>
                  <a:pt x="14645" y="5104"/>
                  <a:pt x="1231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40"/>
          <p:cNvSpPr/>
          <p:nvPr/>
        </p:nvSpPr>
        <p:spPr>
          <a:xfrm>
            <a:off x="5846613" y="1894386"/>
            <a:ext cx="255265" cy="580009"/>
          </a:xfrm>
          <a:custGeom>
            <a:rect b="b" l="l" r="r" t="t"/>
            <a:pathLst>
              <a:path extrusionOk="0" h="32290" w="14211">
                <a:moveTo>
                  <a:pt x="12109" y="0"/>
                </a:moveTo>
                <a:cubicBezTo>
                  <a:pt x="9841" y="0"/>
                  <a:pt x="7106" y="634"/>
                  <a:pt x="5738" y="2635"/>
                </a:cubicBezTo>
                <a:cubicBezTo>
                  <a:pt x="4337" y="4637"/>
                  <a:pt x="3703" y="7772"/>
                  <a:pt x="2035" y="14877"/>
                </a:cubicBezTo>
                <a:cubicBezTo>
                  <a:pt x="368" y="21949"/>
                  <a:pt x="1" y="25352"/>
                  <a:pt x="1" y="27153"/>
                </a:cubicBezTo>
                <a:cubicBezTo>
                  <a:pt x="34" y="28921"/>
                  <a:pt x="3503" y="32290"/>
                  <a:pt x="3503" y="32290"/>
                </a:cubicBezTo>
                <a:cubicBezTo>
                  <a:pt x="5204" y="30355"/>
                  <a:pt x="7406" y="28887"/>
                  <a:pt x="9841" y="28054"/>
                </a:cubicBezTo>
                <a:lnTo>
                  <a:pt x="8340" y="25618"/>
                </a:lnTo>
                <a:cubicBezTo>
                  <a:pt x="8340" y="25618"/>
                  <a:pt x="11275" y="13476"/>
                  <a:pt x="12109" y="11108"/>
                </a:cubicBezTo>
                <a:cubicBezTo>
                  <a:pt x="12943" y="8740"/>
                  <a:pt x="14211" y="3002"/>
                  <a:pt x="12109" y="0"/>
                </a:cubicBezTo>
                <a:close/>
              </a:path>
            </a:pathLst>
          </a:custGeom>
          <a:solidFill>
            <a:srgbClr val="FC6D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40"/>
          <p:cNvSpPr/>
          <p:nvPr/>
        </p:nvSpPr>
        <p:spPr>
          <a:xfrm>
            <a:off x="5846613" y="1894386"/>
            <a:ext cx="255265" cy="580009"/>
          </a:xfrm>
          <a:custGeom>
            <a:rect b="b" l="l" r="r" t="t"/>
            <a:pathLst>
              <a:path extrusionOk="0" h="32290" w="14211">
                <a:moveTo>
                  <a:pt x="12109" y="0"/>
                </a:moveTo>
                <a:cubicBezTo>
                  <a:pt x="9841" y="0"/>
                  <a:pt x="7106" y="634"/>
                  <a:pt x="5738" y="2635"/>
                </a:cubicBezTo>
                <a:cubicBezTo>
                  <a:pt x="4337" y="4637"/>
                  <a:pt x="3703" y="7772"/>
                  <a:pt x="2035" y="14877"/>
                </a:cubicBezTo>
                <a:cubicBezTo>
                  <a:pt x="368" y="21949"/>
                  <a:pt x="1" y="25352"/>
                  <a:pt x="1" y="27153"/>
                </a:cubicBezTo>
                <a:cubicBezTo>
                  <a:pt x="34" y="28921"/>
                  <a:pt x="3503" y="32290"/>
                  <a:pt x="3503" y="32290"/>
                </a:cubicBezTo>
                <a:cubicBezTo>
                  <a:pt x="5204" y="30355"/>
                  <a:pt x="7406" y="28887"/>
                  <a:pt x="9841" y="28054"/>
                </a:cubicBezTo>
                <a:lnTo>
                  <a:pt x="8340" y="25618"/>
                </a:lnTo>
                <a:cubicBezTo>
                  <a:pt x="8340" y="25618"/>
                  <a:pt x="11275" y="13476"/>
                  <a:pt x="12109" y="11108"/>
                </a:cubicBezTo>
                <a:cubicBezTo>
                  <a:pt x="12943" y="8740"/>
                  <a:pt x="14211" y="3002"/>
                  <a:pt x="12109" y="0"/>
                </a:cubicBezTo>
                <a:close/>
              </a:path>
            </a:pathLst>
          </a:custGeom>
          <a:solidFill>
            <a:srgbClr val="005E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40"/>
          <p:cNvSpPr/>
          <p:nvPr/>
        </p:nvSpPr>
        <p:spPr>
          <a:xfrm>
            <a:off x="5937090" y="2340772"/>
            <a:ext cx="62330" cy="22184"/>
          </a:xfrm>
          <a:custGeom>
            <a:rect b="b" l="l" r="r" t="t"/>
            <a:pathLst>
              <a:path extrusionOk="0" h="1235" w="3470">
                <a:moveTo>
                  <a:pt x="3470" y="0"/>
                </a:moveTo>
                <a:cubicBezTo>
                  <a:pt x="1135" y="0"/>
                  <a:pt x="1" y="1234"/>
                  <a:pt x="1" y="1234"/>
                </a:cubicBezTo>
                <a:cubicBezTo>
                  <a:pt x="1" y="1234"/>
                  <a:pt x="1240" y="584"/>
                  <a:pt x="2387" y="584"/>
                </a:cubicBezTo>
                <a:cubicBezTo>
                  <a:pt x="2709" y="584"/>
                  <a:pt x="3025" y="636"/>
                  <a:pt x="3303" y="767"/>
                </a:cubicBezTo>
                <a:lnTo>
                  <a:pt x="347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40"/>
          <p:cNvSpPr/>
          <p:nvPr/>
        </p:nvSpPr>
        <p:spPr>
          <a:xfrm>
            <a:off x="5805281" y="2122779"/>
            <a:ext cx="58737" cy="160477"/>
          </a:xfrm>
          <a:custGeom>
            <a:rect b="b" l="l" r="r" t="t"/>
            <a:pathLst>
              <a:path extrusionOk="0" h="8934" w="3270">
                <a:moveTo>
                  <a:pt x="3025" y="1"/>
                </a:moveTo>
                <a:cubicBezTo>
                  <a:pt x="2994" y="1"/>
                  <a:pt x="2963" y="9"/>
                  <a:pt x="2935" y="28"/>
                </a:cubicBezTo>
                <a:lnTo>
                  <a:pt x="1067" y="862"/>
                </a:lnTo>
                <a:cubicBezTo>
                  <a:pt x="1067" y="862"/>
                  <a:pt x="1034" y="895"/>
                  <a:pt x="1034" y="895"/>
                </a:cubicBezTo>
                <a:cubicBezTo>
                  <a:pt x="934" y="995"/>
                  <a:pt x="934" y="1128"/>
                  <a:pt x="1001" y="1228"/>
                </a:cubicBezTo>
                <a:lnTo>
                  <a:pt x="2202" y="2396"/>
                </a:lnTo>
                <a:lnTo>
                  <a:pt x="600" y="3130"/>
                </a:lnTo>
                <a:cubicBezTo>
                  <a:pt x="500" y="3130"/>
                  <a:pt x="467" y="3230"/>
                  <a:pt x="467" y="3297"/>
                </a:cubicBezTo>
                <a:cubicBezTo>
                  <a:pt x="434" y="3363"/>
                  <a:pt x="467" y="3463"/>
                  <a:pt x="534" y="3497"/>
                </a:cubicBezTo>
                <a:lnTo>
                  <a:pt x="1768" y="4431"/>
                </a:lnTo>
                <a:lnTo>
                  <a:pt x="300" y="5098"/>
                </a:lnTo>
                <a:cubicBezTo>
                  <a:pt x="234" y="5131"/>
                  <a:pt x="200" y="5198"/>
                  <a:pt x="167" y="5265"/>
                </a:cubicBezTo>
                <a:cubicBezTo>
                  <a:pt x="167" y="5331"/>
                  <a:pt x="167" y="5431"/>
                  <a:pt x="234" y="5465"/>
                </a:cubicBezTo>
                <a:lnTo>
                  <a:pt x="1501" y="6666"/>
                </a:lnTo>
                <a:lnTo>
                  <a:pt x="100" y="7466"/>
                </a:lnTo>
                <a:cubicBezTo>
                  <a:pt x="33" y="7500"/>
                  <a:pt x="0" y="7566"/>
                  <a:pt x="0" y="7633"/>
                </a:cubicBezTo>
                <a:cubicBezTo>
                  <a:pt x="0" y="7700"/>
                  <a:pt x="33" y="7766"/>
                  <a:pt x="67" y="7833"/>
                </a:cubicBezTo>
                <a:lnTo>
                  <a:pt x="1434" y="8867"/>
                </a:lnTo>
                <a:cubicBezTo>
                  <a:pt x="1468" y="8901"/>
                  <a:pt x="1534" y="8934"/>
                  <a:pt x="1568" y="8934"/>
                </a:cubicBezTo>
                <a:cubicBezTo>
                  <a:pt x="1668" y="8934"/>
                  <a:pt x="1735" y="8867"/>
                  <a:pt x="1768" y="8801"/>
                </a:cubicBezTo>
                <a:cubicBezTo>
                  <a:pt x="1835" y="8700"/>
                  <a:pt x="1801" y="8567"/>
                  <a:pt x="1735" y="8500"/>
                </a:cubicBezTo>
                <a:lnTo>
                  <a:pt x="634" y="7666"/>
                </a:lnTo>
                <a:lnTo>
                  <a:pt x="2001" y="6899"/>
                </a:lnTo>
                <a:cubicBezTo>
                  <a:pt x="2001" y="6866"/>
                  <a:pt x="2035" y="6866"/>
                  <a:pt x="2035" y="6866"/>
                </a:cubicBezTo>
                <a:cubicBezTo>
                  <a:pt x="2135" y="6766"/>
                  <a:pt x="2102" y="6632"/>
                  <a:pt x="2035" y="6532"/>
                </a:cubicBezTo>
                <a:lnTo>
                  <a:pt x="767" y="5365"/>
                </a:lnTo>
                <a:lnTo>
                  <a:pt x="2302" y="4664"/>
                </a:lnTo>
                <a:cubicBezTo>
                  <a:pt x="2368" y="4631"/>
                  <a:pt x="2402" y="4564"/>
                  <a:pt x="2402" y="4497"/>
                </a:cubicBezTo>
                <a:cubicBezTo>
                  <a:pt x="2435" y="4397"/>
                  <a:pt x="2402" y="4331"/>
                  <a:pt x="2335" y="4297"/>
                </a:cubicBezTo>
                <a:lnTo>
                  <a:pt x="1101" y="3363"/>
                </a:lnTo>
                <a:lnTo>
                  <a:pt x="2702" y="2663"/>
                </a:lnTo>
                <a:cubicBezTo>
                  <a:pt x="2769" y="2629"/>
                  <a:pt x="2802" y="2563"/>
                  <a:pt x="2835" y="2496"/>
                </a:cubicBezTo>
                <a:cubicBezTo>
                  <a:pt x="2835" y="2429"/>
                  <a:pt x="2802" y="2329"/>
                  <a:pt x="2769" y="2296"/>
                </a:cubicBezTo>
                <a:lnTo>
                  <a:pt x="1568" y="1128"/>
                </a:lnTo>
                <a:lnTo>
                  <a:pt x="3102" y="428"/>
                </a:lnTo>
                <a:cubicBezTo>
                  <a:pt x="3236" y="395"/>
                  <a:pt x="3269" y="261"/>
                  <a:pt x="3236" y="128"/>
                </a:cubicBezTo>
                <a:cubicBezTo>
                  <a:pt x="3188" y="56"/>
                  <a:pt x="3105" y="1"/>
                  <a:pt x="302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40"/>
          <p:cNvSpPr/>
          <p:nvPr/>
        </p:nvSpPr>
        <p:spPr>
          <a:xfrm>
            <a:off x="6704035" y="1990844"/>
            <a:ext cx="105476" cy="140826"/>
          </a:xfrm>
          <a:custGeom>
            <a:rect b="b" l="l" r="r" t="t"/>
            <a:pathLst>
              <a:path extrusionOk="0" h="7840" w="5872">
                <a:moveTo>
                  <a:pt x="1935" y="1"/>
                </a:moveTo>
                <a:lnTo>
                  <a:pt x="234" y="167"/>
                </a:lnTo>
                <a:cubicBezTo>
                  <a:pt x="101" y="167"/>
                  <a:pt x="1" y="268"/>
                  <a:pt x="1" y="401"/>
                </a:cubicBezTo>
                <a:cubicBezTo>
                  <a:pt x="34" y="501"/>
                  <a:pt x="134" y="601"/>
                  <a:pt x="268" y="601"/>
                </a:cubicBezTo>
                <a:lnTo>
                  <a:pt x="1635" y="468"/>
                </a:lnTo>
                <a:lnTo>
                  <a:pt x="1168" y="1969"/>
                </a:lnTo>
                <a:cubicBezTo>
                  <a:pt x="1135" y="2035"/>
                  <a:pt x="1135" y="2102"/>
                  <a:pt x="1168" y="2169"/>
                </a:cubicBezTo>
                <a:cubicBezTo>
                  <a:pt x="1235" y="2202"/>
                  <a:pt x="1302" y="2269"/>
                  <a:pt x="1368" y="2269"/>
                </a:cubicBezTo>
                <a:lnTo>
                  <a:pt x="3070" y="2302"/>
                </a:lnTo>
                <a:lnTo>
                  <a:pt x="2402" y="3837"/>
                </a:lnTo>
                <a:cubicBezTo>
                  <a:pt x="2369" y="3903"/>
                  <a:pt x="2402" y="3970"/>
                  <a:pt x="2436" y="4037"/>
                </a:cubicBezTo>
                <a:cubicBezTo>
                  <a:pt x="2503" y="4104"/>
                  <a:pt x="2569" y="4137"/>
                  <a:pt x="2636" y="4137"/>
                </a:cubicBezTo>
                <a:lnTo>
                  <a:pt x="4170" y="4004"/>
                </a:lnTo>
                <a:lnTo>
                  <a:pt x="4170" y="4004"/>
                </a:lnTo>
                <a:lnTo>
                  <a:pt x="3503" y="5605"/>
                </a:lnTo>
                <a:cubicBezTo>
                  <a:pt x="3470" y="5671"/>
                  <a:pt x="3470" y="5738"/>
                  <a:pt x="3503" y="5805"/>
                </a:cubicBezTo>
                <a:cubicBezTo>
                  <a:pt x="3570" y="5872"/>
                  <a:pt x="3637" y="5905"/>
                  <a:pt x="3703" y="5905"/>
                </a:cubicBezTo>
                <a:lnTo>
                  <a:pt x="5371" y="5972"/>
                </a:lnTo>
                <a:lnTo>
                  <a:pt x="4704" y="7539"/>
                </a:lnTo>
                <a:cubicBezTo>
                  <a:pt x="4637" y="7639"/>
                  <a:pt x="4704" y="7773"/>
                  <a:pt x="4804" y="7840"/>
                </a:cubicBezTo>
                <a:lnTo>
                  <a:pt x="4904" y="7840"/>
                </a:lnTo>
                <a:cubicBezTo>
                  <a:pt x="4971" y="7806"/>
                  <a:pt x="5038" y="7773"/>
                  <a:pt x="5071" y="7673"/>
                </a:cubicBezTo>
                <a:lnTo>
                  <a:pt x="5872" y="5838"/>
                </a:lnTo>
                <a:cubicBezTo>
                  <a:pt x="5872" y="5805"/>
                  <a:pt x="5872" y="5771"/>
                  <a:pt x="5872" y="5738"/>
                </a:cubicBezTo>
                <a:cubicBezTo>
                  <a:pt x="5872" y="5605"/>
                  <a:pt x="5805" y="5505"/>
                  <a:pt x="5671" y="5505"/>
                </a:cubicBezTo>
                <a:lnTo>
                  <a:pt x="4004" y="5471"/>
                </a:lnTo>
                <a:lnTo>
                  <a:pt x="4704" y="3837"/>
                </a:lnTo>
                <a:cubicBezTo>
                  <a:pt x="4737" y="3770"/>
                  <a:pt x="4737" y="3670"/>
                  <a:pt x="4704" y="3603"/>
                </a:cubicBezTo>
                <a:cubicBezTo>
                  <a:pt x="4637" y="3537"/>
                  <a:pt x="4571" y="3503"/>
                  <a:pt x="4504" y="3503"/>
                </a:cubicBezTo>
                <a:lnTo>
                  <a:pt x="2970" y="3637"/>
                </a:lnTo>
                <a:lnTo>
                  <a:pt x="2970" y="3637"/>
                </a:lnTo>
                <a:lnTo>
                  <a:pt x="3603" y="2169"/>
                </a:lnTo>
                <a:cubicBezTo>
                  <a:pt x="3637" y="2102"/>
                  <a:pt x="3637" y="2035"/>
                  <a:pt x="3603" y="1969"/>
                </a:cubicBezTo>
                <a:cubicBezTo>
                  <a:pt x="3537" y="1902"/>
                  <a:pt x="3470" y="1869"/>
                  <a:pt x="3403" y="1869"/>
                </a:cubicBezTo>
                <a:lnTo>
                  <a:pt x="1669" y="1802"/>
                </a:lnTo>
                <a:lnTo>
                  <a:pt x="2169" y="301"/>
                </a:lnTo>
                <a:cubicBezTo>
                  <a:pt x="2169" y="234"/>
                  <a:pt x="2169" y="134"/>
                  <a:pt x="2136" y="101"/>
                </a:cubicBezTo>
                <a:cubicBezTo>
                  <a:pt x="2069" y="34"/>
                  <a:pt x="2002" y="1"/>
                  <a:pt x="193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40"/>
          <p:cNvSpPr/>
          <p:nvPr/>
        </p:nvSpPr>
        <p:spPr>
          <a:xfrm>
            <a:off x="5835225" y="2438919"/>
            <a:ext cx="115661" cy="134952"/>
          </a:xfrm>
          <a:custGeom>
            <a:rect b="b" l="l" r="r" t="t"/>
            <a:pathLst>
              <a:path extrusionOk="0" h="7513" w="6439">
                <a:moveTo>
                  <a:pt x="816" y="0"/>
                </a:moveTo>
                <a:cubicBezTo>
                  <a:pt x="709" y="0"/>
                  <a:pt x="630" y="87"/>
                  <a:pt x="601" y="174"/>
                </a:cubicBezTo>
                <a:lnTo>
                  <a:pt x="1" y="2108"/>
                </a:lnTo>
                <a:cubicBezTo>
                  <a:pt x="1" y="2208"/>
                  <a:pt x="1" y="2275"/>
                  <a:pt x="68" y="2342"/>
                </a:cubicBezTo>
                <a:cubicBezTo>
                  <a:pt x="101" y="2375"/>
                  <a:pt x="168" y="2409"/>
                  <a:pt x="234" y="2409"/>
                </a:cubicBezTo>
                <a:lnTo>
                  <a:pt x="1902" y="2275"/>
                </a:lnTo>
                <a:lnTo>
                  <a:pt x="1369" y="3976"/>
                </a:lnTo>
                <a:cubicBezTo>
                  <a:pt x="1369" y="4076"/>
                  <a:pt x="1369" y="4143"/>
                  <a:pt x="1435" y="4210"/>
                </a:cubicBezTo>
                <a:cubicBezTo>
                  <a:pt x="1469" y="4277"/>
                  <a:pt x="1569" y="4277"/>
                  <a:pt x="1635" y="4277"/>
                </a:cubicBezTo>
                <a:lnTo>
                  <a:pt x="3136" y="3976"/>
                </a:lnTo>
                <a:lnTo>
                  <a:pt x="2669" y="5511"/>
                </a:lnTo>
                <a:cubicBezTo>
                  <a:pt x="2636" y="5578"/>
                  <a:pt x="2669" y="5678"/>
                  <a:pt x="2703" y="5711"/>
                </a:cubicBezTo>
                <a:cubicBezTo>
                  <a:pt x="2770" y="5778"/>
                  <a:pt x="2836" y="5811"/>
                  <a:pt x="2903" y="5811"/>
                </a:cubicBezTo>
                <a:lnTo>
                  <a:pt x="4638" y="5678"/>
                </a:lnTo>
                <a:lnTo>
                  <a:pt x="4304" y="7212"/>
                </a:lnTo>
                <a:cubicBezTo>
                  <a:pt x="4304" y="7312"/>
                  <a:pt x="4304" y="7379"/>
                  <a:pt x="4371" y="7412"/>
                </a:cubicBezTo>
                <a:cubicBezTo>
                  <a:pt x="4404" y="7479"/>
                  <a:pt x="4471" y="7512"/>
                  <a:pt x="4537" y="7512"/>
                </a:cubicBezTo>
                <a:lnTo>
                  <a:pt x="4571" y="7512"/>
                </a:lnTo>
                <a:lnTo>
                  <a:pt x="6239" y="7179"/>
                </a:lnTo>
                <a:lnTo>
                  <a:pt x="6272" y="7179"/>
                </a:lnTo>
                <a:cubicBezTo>
                  <a:pt x="6372" y="7145"/>
                  <a:pt x="6439" y="7045"/>
                  <a:pt x="6439" y="6912"/>
                </a:cubicBezTo>
                <a:cubicBezTo>
                  <a:pt x="6411" y="6801"/>
                  <a:pt x="6315" y="6737"/>
                  <a:pt x="6207" y="6737"/>
                </a:cubicBezTo>
                <a:cubicBezTo>
                  <a:pt x="6184" y="6737"/>
                  <a:pt x="6161" y="6739"/>
                  <a:pt x="6139" y="6745"/>
                </a:cubicBezTo>
                <a:lnTo>
                  <a:pt x="4804" y="7012"/>
                </a:lnTo>
                <a:lnTo>
                  <a:pt x="5138" y="5477"/>
                </a:lnTo>
                <a:cubicBezTo>
                  <a:pt x="5138" y="5411"/>
                  <a:pt x="5105" y="5344"/>
                  <a:pt x="5071" y="5277"/>
                </a:cubicBezTo>
                <a:cubicBezTo>
                  <a:pt x="5038" y="5244"/>
                  <a:pt x="4971" y="5211"/>
                  <a:pt x="4871" y="5211"/>
                </a:cubicBezTo>
                <a:lnTo>
                  <a:pt x="3170" y="5344"/>
                </a:lnTo>
                <a:lnTo>
                  <a:pt x="3170" y="5344"/>
                </a:lnTo>
                <a:lnTo>
                  <a:pt x="3670" y="3776"/>
                </a:lnTo>
                <a:cubicBezTo>
                  <a:pt x="3670" y="3743"/>
                  <a:pt x="3670" y="3676"/>
                  <a:pt x="3670" y="3643"/>
                </a:cubicBezTo>
                <a:cubicBezTo>
                  <a:pt x="3641" y="3556"/>
                  <a:pt x="3562" y="3469"/>
                  <a:pt x="3455" y="3469"/>
                </a:cubicBezTo>
                <a:cubicBezTo>
                  <a:pt x="3438" y="3469"/>
                  <a:pt x="3421" y="3472"/>
                  <a:pt x="3403" y="3476"/>
                </a:cubicBezTo>
                <a:lnTo>
                  <a:pt x="1902" y="3776"/>
                </a:lnTo>
                <a:lnTo>
                  <a:pt x="2436" y="2108"/>
                </a:lnTo>
                <a:cubicBezTo>
                  <a:pt x="2436" y="2042"/>
                  <a:pt x="2436" y="1975"/>
                  <a:pt x="2403" y="1908"/>
                </a:cubicBezTo>
                <a:cubicBezTo>
                  <a:pt x="2336" y="1842"/>
                  <a:pt x="2269" y="1808"/>
                  <a:pt x="2202" y="1808"/>
                </a:cubicBezTo>
                <a:lnTo>
                  <a:pt x="535" y="1942"/>
                </a:lnTo>
                <a:lnTo>
                  <a:pt x="1035" y="307"/>
                </a:lnTo>
                <a:cubicBezTo>
                  <a:pt x="1035" y="307"/>
                  <a:pt x="1035" y="274"/>
                  <a:pt x="1035" y="240"/>
                </a:cubicBezTo>
                <a:cubicBezTo>
                  <a:pt x="1068" y="140"/>
                  <a:pt x="968" y="7"/>
                  <a:pt x="868" y="7"/>
                </a:cubicBezTo>
                <a:cubicBezTo>
                  <a:pt x="850" y="2"/>
                  <a:pt x="833" y="0"/>
                  <a:pt x="81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40"/>
          <p:cNvSpPr/>
          <p:nvPr/>
        </p:nvSpPr>
        <p:spPr>
          <a:xfrm>
            <a:off x="5853798" y="1452185"/>
            <a:ext cx="130049" cy="126438"/>
          </a:xfrm>
          <a:custGeom>
            <a:rect b="b" l="l" r="r" t="t"/>
            <a:pathLst>
              <a:path extrusionOk="0" h="7039" w="7240">
                <a:moveTo>
                  <a:pt x="1" y="1"/>
                </a:moveTo>
                <a:lnTo>
                  <a:pt x="2503" y="2202"/>
                </a:lnTo>
                <a:lnTo>
                  <a:pt x="468" y="3236"/>
                </a:lnTo>
                <a:lnTo>
                  <a:pt x="5105" y="5238"/>
                </a:lnTo>
                <a:lnTo>
                  <a:pt x="3937" y="6372"/>
                </a:lnTo>
                <a:lnTo>
                  <a:pt x="7239" y="7039"/>
                </a:lnTo>
                <a:lnTo>
                  <a:pt x="5371" y="6005"/>
                </a:lnTo>
                <a:lnTo>
                  <a:pt x="6439" y="5071"/>
                </a:lnTo>
                <a:lnTo>
                  <a:pt x="2503" y="3236"/>
                </a:lnTo>
                <a:lnTo>
                  <a:pt x="4237" y="2235"/>
                </a:lnTo>
                <a:lnTo>
                  <a:pt x="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40"/>
          <p:cNvSpPr/>
          <p:nvPr/>
        </p:nvSpPr>
        <p:spPr>
          <a:xfrm>
            <a:off x="5971847" y="1445000"/>
            <a:ext cx="32961" cy="88699"/>
          </a:xfrm>
          <a:custGeom>
            <a:rect b="b" l="l" r="r" t="t"/>
            <a:pathLst>
              <a:path extrusionOk="0" h="4938" w="1835">
                <a:moveTo>
                  <a:pt x="667" y="0"/>
                </a:moveTo>
                <a:lnTo>
                  <a:pt x="1034" y="1635"/>
                </a:lnTo>
                <a:lnTo>
                  <a:pt x="0" y="1968"/>
                </a:lnTo>
                <a:lnTo>
                  <a:pt x="1101" y="3269"/>
                </a:lnTo>
                <a:lnTo>
                  <a:pt x="401" y="3770"/>
                </a:lnTo>
                <a:lnTo>
                  <a:pt x="1635" y="4937"/>
                </a:lnTo>
                <a:lnTo>
                  <a:pt x="1635" y="4937"/>
                </a:lnTo>
                <a:lnTo>
                  <a:pt x="1068" y="3903"/>
                </a:lnTo>
                <a:lnTo>
                  <a:pt x="1835" y="3336"/>
                </a:lnTo>
                <a:lnTo>
                  <a:pt x="667" y="2068"/>
                </a:lnTo>
                <a:lnTo>
                  <a:pt x="1401" y="1735"/>
                </a:lnTo>
                <a:lnTo>
                  <a:pt x="66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40"/>
          <p:cNvSpPr/>
          <p:nvPr/>
        </p:nvSpPr>
        <p:spPr>
          <a:xfrm>
            <a:off x="5823244" y="1596585"/>
            <a:ext cx="165399" cy="47960"/>
          </a:xfrm>
          <a:custGeom>
            <a:rect b="b" l="l" r="r" t="t"/>
            <a:pathLst>
              <a:path extrusionOk="0" h="2670" w="9208">
                <a:moveTo>
                  <a:pt x="3637" y="1"/>
                </a:moveTo>
                <a:lnTo>
                  <a:pt x="1" y="1735"/>
                </a:lnTo>
                <a:lnTo>
                  <a:pt x="1" y="1735"/>
                </a:lnTo>
                <a:lnTo>
                  <a:pt x="3136" y="935"/>
                </a:lnTo>
                <a:lnTo>
                  <a:pt x="4004" y="2502"/>
                </a:lnTo>
                <a:lnTo>
                  <a:pt x="6005" y="1402"/>
                </a:lnTo>
                <a:lnTo>
                  <a:pt x="6872" y="2669"/>
                </a:lnTo>
                <a:lnTo>
                  <a:pt x="9207" y="868"/>
                </a:lnTo>
                <a:lnTo>
                  <a:pt x="7072" y="1735"/>
                </a:lnTo>
                <a:lnTo>
                  <a:pt x="6372" y="534"/>
                </a:lnTo>
                <a:lnTo>
                  <a:pt x="4704" y="1435"/>
                </a:lnTo>
                <a:lnTo>
                  <a:pt x="363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40"/>
          <p:cNvSpPr/>
          <p:nvPr/>
        </p:nvSpPr>
        <p:spPr>
          <a:xfrm>
            <a:off x="6558431" y="3010539"/>
            <a:ext cx="181583" cy="116864"/>
          </a:xfrm>
          <a:custGeom>
            <a:rect b="b" l="l" r="r" t="t"/>
            <a:pathLst>
              <a:path extrusionOk="0" h="6506" w="10109">
                <a:moveTo>
                  <a:pt x="7419" y="1"/>
                </a:moveTo>
                <a:cubicBezTo>
                  <a:pt x="7358" y="1"/>
                  <a:pt x="7299" y="3"/>
                  <a:pt x="7239" y="7"/>
                </a:cubicBezTo>
                <a:cubicBezTo>
                  <a:pt x="6205" y="73"/>
                  <a:pt x="5238" y="574"/>
                  <a:pt x="4304" y="1007"/>
                </a:cubicBezTo>
                <a:cubicBezTo>
                  <a:pt x="3517" y="1386"/>
                  <a:pt x="2653" y="1587"/>
                  <a:pt x="1780" y="1587"/>
                </a:cubicBezTo>
                <a:cubicBezTo>
                  <a:pt x="1654" y="1587"/>
                  <a:pt x="1528" y="1583"/>
                  <a:pt x="1402" y="1574"/>
                </a:cubicBezTo>
                <a:cubicBezTo>
                  <a:pt x="1035" y="1574"/>
                  <a:pt x="568" y="1608"/>
                  <a:pt x="335" y="1975"/>
                </a:cubicBezTo>
                <a:cubicBezTo>
                  <a:pt x="1" y="2508"/>
                  <a:pt x="568" y="2675"/>
                  <a:pt x="568" y="3176"/>
                </a:cubicBezTo>
                <a:cubicBezTo>
                  <a:pt x="535" y="3342"/>
                  <a:pt x="468" y="3543"/>
                  <a:pt x="368" y="3709"/>
                </a:cubicBezTo>
                <a:cubicBezTo>
                  <a:pt x="68" y="4443"/>
                  <a:pt x="568" y="5277"/>
                  <a:pt x="1202" y="5711"/>
                </a:cubicBezTo>
                <a:cubicBezTo>
                  <a:pt x="1990" y="6236"/>
                  <a:pt x="2916" y="6505"/>
                  <a:pt x="3855" y="6505"/>
                </a:cubicBezTo>
                <a:cubicBezTo>
                  <a:pt x="4227" y="6505"/>
                  <a:pt x="4602" y="6463"/>
                  <a:pt x="4971" y="6378"/>
                </a:cubicBezTo>
                <a:cubicBezTo>
                  <a:pt x="6239" y="6044"/>
                  <a:pt x="7406" y="5411"/>
                  <a:pt x="8374" y="4510"/>
                </a:cubicBezTo>
                <a:cubicBezTo>
                  <a:pt x="9274" y="3709"/>
                  <a:pt x="10108" y="2542"/>
                  <a:pt x="9741" y="1408"/>
                </a:cubicBezTo>
                <a:cubicBezTo>
                  <a:pt x="9427" y="497"/>
                  <a:pt x="8375" y="1"/>
                  <a:pt x="741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40"/>
          <p:cNvSpPr/>
          <p:nvPr/>
        </p:nvSpPr>
        <p:spPr>
          <a:xfrm>
            <a:off x="6728608" y="3149659"/>
            <a:ext cx="231896" cy="59743"/>
          </a:xfrm>
          <a:custGeom>
            <a:rect b="b" l="l" r="r" t="t"/>
            <a:pathLst>
              <a:path extrusionOk="0" h="3326" w="12910">
                <a:moveTo>
                  <a:pt x="12910" y="1"/>
                </a:moveTo>
                <a:lnTo>
                  <a:pt x="5604" y="34"/>
                </a:lnTo>
                <a:cubicBezTo>
                  <a:pt x="3703" y="34"/>
                  <a:pt x="1902" y="534"/>
                  <a:pt x="0" y="601"/>
                </a:cubicBezTo>
                <a:cubicBezTo>
                  <a:pt x="326" y="1387"/>
                  <a:pt x="1246" y="1843"/>
                  <a:pt x="2098" y="1843"/>
                </a:cubicBezTo>
                <a:cubicBezTo>
                  <a:pt x="2295" y="1843"/>
                  <a:pt x="2488" y="1818"/>
                  <a:pt x="2669" y="1768"/>
                </a:cubicBezTo>
                <a:lnTo>
                  <a:pt x="2669" y="1768"/>
                </a:lnTo>
                <a:cubicBezTo>
                  <a:pt x="2469" y="2302"/>
                  <a:pt x="2869" y="2936"/>
                  <a:pt x="3403" y="3169"/>
                </a:cubicBezTo>
                <a:cubicBezTo>
                  <a:pt x="3736" y="3274"/>
                  <a:pt x="4096" y="3326"/>
                  <a:pt x="4457" y="3326"/>
                </a:cubicBezTo>
                <a:cubicBezTo>
                  <a:pt x="4674" y="3326"/>
                  <a:pt x="4891" y="3307"/>
                  <a:pt x="5104" y="3270"/>
                </a:cubicBezTo>
                <a:cubicBezTo>
                  <a:pt x="5938" y="3236"/>
                  <a:pt x="6739" y="3036"/>
                  <a:pt x="7506" y="2702"/>
                </a:cubicBezTo>
                <a:cubicBezTo>
                  <a:pt x="7873" y="2502"/>
                  <a:pt x="8273" y="2302"/>
                  <a:pt x="8673" y="2135"/>
                </a:cubicBezTo>
                <a:cubicBezTo>
                  <a:pt x="8897" y="2070"/>
                  <a:pt x="9128" y="2049"/>
                  <a:pt x="9364" y="2049"/>
                </a:cubicBezTo>
                <a:cubicBezTo>
                  <a:pt x="9789" y="2049"/>
                  <a:pt x="10227" y="2117"/>
                  <a:pt x="10658" y="2117"/>
                </a:cubicBezTo>
                <a:cubicBezTo>
                  <a:pt x="10844" y="2117"/>
                  <a:pt x="11028" y="2105"/>
                  <a:pt x="11208" y="2069"/>
                </a:cubicBezTo>
                <a:cubicBezTo>
                  <a:pt x="12176" y="1869"/>
                  <a:pt x="12876" y="1001"/>
                  <a:pt x="1291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40"/>
          <p:cNvSpPr/>
          <p:nvPr/>
        </p:nvSpPr>
        <p:spPr>
          <a:xfrm>
            <a:off x="6566819" y="2924373"/>
            <a:ext cx="166602" cy="184798"/>
          </a:xfrm>
          <a:custGeom>
            <a:rect b="b" l="l" r="r" t="t"/>
            <a:pathLst>
              <a:path extrusionOk="0" h="10288" w="9275">
                <a:moveTo>
                  <a:pt x="4404" y="0"/>
                </a:moveTo>
                <a:cubicBezTo>
                  <a:pt x="4504" y="867"/>
                  <a:pt x="4771" y="1701"/>
                  <a:pt x="4838" y="2569"/>
                </a:cubicBezTo>
                <a:cubicBezTo>
                  <a:pt x="4871" y="3002"/>
                  <a:pt x="4838" y="3436"/>
                  <a:pt x="4738" y="3870"/>
                </a:cubicBezTo>
                <a:cubicBezTo>
                  <a:pt x="4645" y="4101"/>
                  <a:pt x="4520" y="4180"/>
                  <a:pt x="4376" y="4180"/>
                </a:cubicBezTo>
                <a:cubicBezTo>
                  <a:pt x="4104" y="4180"/>
                  <a:pt x="3763" y="3902"/>
                  <a:pt x="3437" y="3836"/>
                </a:cubicBezTo>
                <a:cubicBezTo>
                  <a:pt x="3353" y="3820"/>
                  <a:pt x="3270" y="3811"/>
                  <a:pt x="3188" y="3811"/>
                </a:cubicBezTo>
                <a:cubicBezTo>
                  <a:pt x="2941" y="3811"/>
                  <a:pt x="2703" y="3886"/>
                  <a:pt x="2503" y="4036"/>
                </a:cubicBezTo>
                <a:cubicBezTo>
                  <a:pt x="2169" y="4337"/>
                  <a:pt x="2102" y="4837"/>
                  <a:pt x="2369" y="5171"/>
                </a:cubicBezTo>
                <a:cubicBezTo>
                  <a:pt x="2036" y="5171"/>
                  <a:pt x="1702" y="5204"/>
                  <a:pt x="1369" y="5271"/>
                </a:cubicBezTo>
                <a:cubicBezTo>
                  <a:pt x="1302" y="5304"/>
                  <a:pt x="1202" y="5304"/>
                  <a:pt x="1135" y="5337"/>
                </a:cubicBezTo>
                <a:cubicBezTo>
                  <a:pt x="768" y="5471"/>
                  <a:pt x="435" y="5771"/>
                  <a:pt x="301" y="6171"/>
                </a:cubicBezTo>
                <a:cubicBezTo>
                  <a:pt x="268" y="6371"/>
                  <a:pt x="268" y="6572"/>
                  <a:pt x="335" y="6772"/>
                </a:cubicBezTo>
                <a:cubicBezTo>
                  <a:pt x="435" y="6905"/>
                  <a:pt x="635" y="6872"/>
                  <a:pt x="601" y="7105"/>
                </a:cubicBezTo>
                <a:cubicBezTo>
                  <a:pt x="568" y="7272"/>
                  <a:pt x="501" y="7406"/>
                  <a:pt x="368" y="7506"/>
                </a:cubicBezTo>
                <a:cubicBezTo>
                  <a:pt x="268" y="7572"/>
                  <a:pt x="168" y="7706"/>
                  <a:pt x="101" y="7839"/>
                </a:cubicBezTo>
                <a:cubicBezTo>
                  <a:pt x="1" y="8139"/>
                  <a:pt x="134" y="8506"/>
                  <a:pt x="435" y="8673"/>
                </a:cubicBezTo>
                <a:cubicBezTo>
                  <a:pt x="701" y="8840"/>
                  <a:pt x="968" y="9007"/>
                  <a:pt x="1235" y="9207"/>
                </a:cubicBezTo>
                <a:cubicBezTo>
                  <a:pt x="1535" y="9507"/>
                  <a:pt x="1669" y="10041"/>
                  <a:pt x="2102" y="10174"/>
                </a:cubicBezTo>
                <a:cubicBezTo>
                  <a:pt x="2199" y="10188"/>
                  <a:pt x="2296" y="10196"/>
                  <a:pt x="2393" y="10196"/>
                </a:cubicBezTo>
                <a:cubicBezTo>
                  <a:pt x="2529" y="10196"/>
                  <a:pt x="2666" y="10180"/>
                  <a:pt x="2803" y="10141"/>
                </a:cubicBezTo>
                <a:cubicBezTo>
                  <a:pt x="2845" y="10136"/>
                  <a:pt x="2887" y="10133"/>
                  <a:pt x="2927" y="10133"/>
                </a:cubicBezTo>
                <a:cubicBezTo>
                  <a:pt x="3254" y="10133"/>
                  <a:pt x="3524" y="10287"/>
                  <a:pt x="3834" y="10287"/>
                </a:cubicBezTo>
                <a:cubicBezTo>
                  <a:pt x="3970" y="10287"/>
                  <a:pt x="4112" y="10258"/>
                  <a:pt x="4271" y="10174"/>
                </a:cubicBezTo>
                <a:cubicBezTo>
                  <a:pt x="4471" y="10074"/>
                  <a:pt x="4638" y="9874"/>
                  <a:pt x="4871" y="9774"/>
                </a:cubicBezTo>
                <a:cubicBezTo>
                  <a:pt x="5171" y="9674"/>
                  <a:pt x="5472" y="9607"/>
                  <a:pt x="5772" y="9540"/>
                </a:cubicBezTo>
                <a:cubicBezTo>
                  <a:pt x="6072" y="9407"/>
                  <a:pt x="6372" y="9274"/>
                  <a:pt x="6639" y="9073"/>
                </a:cubicBezTo>
                <a:cubicBezTo>
                  <a:pt x="7206" y="8706"/>
                  <a:pt x="7706" y="8273"/>
                  <a:pt x="8107" y="7706"/>
                </a:cubicBezTo>
                <a:cubicBezTo>
                  <a:pt x="8907" y="6638"/>
                  <a:pt x="9274" y="5304"/>
                  <a:pt x="9141" y="3970"/>
                </a:cubicBezTo>
                <a:cubicBezTo>
                  <a:pt x="9107" y="3169"/>
                  <a:pt x="8741" y="2402"/>
                  <a:pt x="8173" y="1835"/>
                </a:cubicBezTo>
                <a:cubicBezTo>
                  <a:pt x="7106" y="934"/>
                  <a:pt x="5405" y="1034"/>
                  <a:pt x="440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40"/>
          <p:cNvSpPr/>
          <p:nvPr/>
        </p:nvSpPr>
        <p:spPr>
          <a:xfrm>
            <a:off x="6642926" y="2969908"/>
            <a:ext cx="39553" cy="66515"/>
          </a:xfrm>
          <a:custGeom>
            <a:rect b="b" l="l" r="r" t="t"/>
            <a:pathLst>
              <a:path extrusionOk="0" h="3703" w="2202">
                <a:moveTo>
                  <a:pt x="601" y="0"/>
                </a:moveTo>
                <a:lnTo>
                  <a:pt x="601" y="0"/>
                </a:lnTo>
                <a:cubicBezTo>
                  <a:pt x="667" y="434"/>
                  <a:pt x="601" y="901"/>
                  <a:pt x="501" y="1301"/>
                </a:cubicBezTo>
                <a:cubicBezTo>
                  <a:pt x="402" y="1547"/>
                  <a:pt x="286" y="1630"/>
                  <a:pt x="152" y="1630"/>
                </a:cubicBezTo>
                <a:cubicBezTo>
                  <a:pt x="104" y="1630"/>
                  <a:pt x="53" y="1619"/>
                  <a:pt x="0" y="1601"/>
                </a:cubicBezTo>
                <a:lnTo>
                  <a:pt x="0" y="1601"/>
                </a:lnTo>
                <a:cubicBezTo>
                  <a:pt x="0" y="1602"/>
                  <a:pt x="1535" y="2702"/>
                  <a:pt x="1835" y="3703"/>
                </a:cubicBezTo>
                <a:cubicBezTo>
                  <a:pt x="2202" y="2102"/>
                  <a:pt x="601" y="1"/>
                  <a:pt x="6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40"/>
          <p:cNvSpPr/>
          <p:nvPr/>
        </p:nvSpPr>
        <p:spPr>
          <a:xfrm>
            <a:off x="6584207" y="3056793"/>
            <a:ext cx="25183" cy="47942"/>
          </a:xfrm>
          <a:custGeom>
            <a:rect b="b" l="l" r="r" t="t"/>
            <a:pathLst>
              <a:path extrusionOk="0" h="2669" w="1402">
                <a:moveTo>
                  <a:pt x="1401" y="0"/>
                </a:moveTo>
                <a:cubicBezTo>
                  <a:pt x="1401" y="0"/>
                  <a:pt x="334" y="0"/>
                  <a:pt x="0" y="1668"/>
                </a:cubicBezTo>
                <a:cubicBezTo>
                  <a:pt x="100" y="1701"/>
                  <a:pt x="167" y="1768"/>
                  <a:pt x="267" y="1835"/>
                </a:cubicBezTo>
                <a:cubicBezTo>
                  <a:pt x="501" y="2068"/>
                  <a:pt x="634" y="2435"/>
                  <a:pt x="868" y="2669"/>
                </a:cubicBezTo>
                <a:cubicBezTo>
                  <a:pt x="534" y="2202"/>
                  <a:pt x="601" y="367"/>
                  <a:pt x="14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40"/>
          <p:cNvSpPr/>
          <p:nvPr/>
        </p:nvSpPr>
        <p:spPr>
          <a:xfrm>
            <a:off x="6659703" y="3059182"/>
            <a:ext cx="23980" cy="38368"/>
          </a:xfrm>
          <a:custGeom>
            <a:rect b="b" l="l" r="r" t="t"/>
            <a:pathLst>
              <a:path extrusionOk="0" h="2136" w="1335">
                <a:moveTo>
                  <a:pt x="1068" y="1"/>
                </a:moveTo>
                <a:lnTo>
                  <a:pt x="1068" y="1"/>
                </a:lnTo>
                <a:cubicBezTo>
                  <a:pt x="1101" y="835"/>
                  <a:pt x="701" y="1635"/>
                  <a:pt x="0" y="2135"/>
                </a:cubicBezTo>
                <a:cubicBezTo>
                  <a:pt x="200" y="2102"/>
                  <a:pt x="401" y="2069"/>
                  <a:pt x="601" y="2002"/>
                </a:cubicBezTo>
                <a:cubicBezTo>
                  <a:pt x="801" y="1935"/>
                  <a:pt x="1001" y="1835"/>
                  <a:pt x="1168" y="1735"/>
                </a:cubicBezTo>
                <a:cubicBezTo>
                  <a:pt x="1335" y="1168"/>
                  <a:pt x="1268" y="534"/>
                  <a:pt x="106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40"/>
          <p:cNvSpPr/>
          <p:nvPr/>
        </p:nvSpPr>
        <p:spPr>
          <a:xfrm>
            <a:off x="6605780" y="3003462"/>
            <a:ext cx="43146" cy="64126"/>
          </a:xfrm>
          <a:custGeom>
            <a:rect b="b" l="l" r="r" t="t"/>
            <a:pathLst>
              <a:path extrusionOk="0" h="3570" w="2402">
                <a:moveTo>
                  <a:pt x="67" y="0"/>
                </a:moveTo>
                <a:lnTo>
                  <a:pt x="67" y="0"/>
                </a:lnTo>
                <a:cubicBezTo>
                  <a:pt x="0" y="267"/>
                  <a:pt x="34" y="534"/>
                  <a:pt x="200" y="768"/>
                </a:cubicBezTo>
                <a:cubicBezTo>
                  <a:pt x="1368" y="1034"/>
                  <a:pt x="2068" y="2202"/>
                  <a:pt x="1801" y="3369"/>
                </a:cubicBezTo>
                <a:cubicBezTo>
                  <a:pt x="1768" y="3436"/>
                  <a:pt x="1768" y="3503"/>
                  <a:pt x="1735" y="3570"/>
                </a:cubicBezTo>
                <a:cubicBezTo>
                  <a:pt x="1735" y="3570"/>
                  <a:pt x="2402" y="2969"/>
                  <a:pt x="2035" y="1668"/>
                </a:cubicBezTo>
                <a:cubicBezTo>
                  <a:pt x="1701" y="401"/>
                  <a:pt x="67" y="0"/>
                  <a:pt x="6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40"/>
          <p:cNvSpPr/>
          <p:nvPr/>
        </p:nvSpPr>
        <p:spPr>
          <a:xfrm>
            <a:off x="6737589" y="3063780"/>
            <a:ext cx="218119" cy="129599"/>
          </a:xfrm>
          <a:custGeom>
            <a:rect b="b" l="l" r="r" t="t"/>
            <a:pathLst>
              <a:path extrusionOk="0" h="7215" w="12143">
                <a:moveTo>
                  <a:pt x="5084" y="1"/>
                </a:moveTo>
                <a:cubicBezTo>
                  <a:pt x="4936" y="1"/>
                  <a:pt x="4786" y="26"/>
                  <a:pt x="4637" y="78"/>
                </a:cubicBezTo>
                <a:cubicBezTo>
                  <a:pt x="4170" y="212"/>
                  <a:pt x="3770" y="545"/>
                  <a:pt x="3570" y="1012"/>
                </a:cubicBezTo>
                <a:cubicBezTo>
                  <a:pt x="3270" y="1546"/>
                  <a:pt x="3303" y="2213"/>
                  <a:pt x="3036" y="2780"/>
                </a:cubicBezTo>
                <a:cubicBezTo>
                  <a:pt x="2769" y="3481"/>
                  <a:pt x="2169" y="3981"/>
                  <a:pt x="1435" y="4148"/>
                </a:cubicBezTo>
                <a:lnTo>
                  <a:pt x="1302" y="4181"/>
                </a:lnTo>
                <a:cubicBezTo>
                  <a:pt x="1048" y="4220"/>
                  <a:pt x="794" y="4236"/>
                  <a:pt x="540" y="4236"/>
                </a:cubicBezTo>
                <a:cubicBezTo>
                  <a:pt x="360" y="4236"/>
                  <a:pt x="180" y="4228"/>
                  <a:pt x="1" y="4214"/>
                </a:cubicBezTo>
                <a:lnTo>
                  <a:pt x="1" y="4214"/>
                </a:lnTo>
                <a:cubicBezTo>
                  <a:pt x="201" y="4748"/>
                  <a:pt x="201" y="5048"/>
                  <a:pt x="635" y="5415"/>
                </a:cubicBezTo>
                <a:cubicBezTo>
                  <a:pt x="1031" y="5742"/>
                  <a:pt x="1510" y="5906"/>
                  <a:pt x="2002" y="5906"/>
                </a:cubicBezTo>
                <a:cubicBezTo>
                  <a:pt x="2213" y="5906"/>
                  <a:pt x="2426" y="5876"/>
                  <a:pt x="2636" y="5816"/>
                </a:cubicBezTo>
                <a:cubicBezTo>
                  <a:pt x="2703" y="6383"/>
                  <a:pt x="2836" y="6983"/>
                  <a:pt x="3470" y="7183"/>
                </a:cubicBezTo>
                <a:cubicBezTo>
                  <a:pt x="3565" y="7204"/>
                  <a:pt x="3660" y="7215"/>
                  <a:pt x="3755" y="7215"/>
                </a:cubicBezTo>
                <a:cubicBezTo>
                  <a:pt x="4260" y="7215"/>
                  <a:pt x="4741" y="6922"/>
                  <a:pt x="4938" y="6416"/>
                </a:cubicBezTo>
                <a:cubicBezTo>
                  <a:pt x="5270" y="6811"/>
                  <a:pt x="5745" y="7025"/>
                  <a:pt x="6226" y="7025"/>
                </a:cubicBezTo>
                <a:cubicBezTo>
                  <a:pt x="6516" y="7025"/>
                  <a:pt x="6808" y="6946"/>
                  <a:pt x="7072" y="6783"/>
                </a:cubicBezTo>
                <a:cubicBezTo>
                  <a:pt x="7721" y="6360"/>
                  <a:pt x="7964" y="5937"/>
                  <a:pt x="8628" y="5937"/>
                </a:cubicBezTo>
                <a:cubicBezTo>
                  <a:pt x="8750" y="5937"/>
                  <a:pt x="8886" y="5951"/>
                  <a:pt x="9041" y="5982"/>
                </a:cubicBezTo>
                <a:cubicBezTo>
                  <a:pt x="9327" y="6034"/>
                  <a:pt x="9608" y="6076"/>
                  <a:pt x="9881" y="6076"/>
                </a:cubicBezTo>
                <a:cubicBezTo>
                  <a:pt x="10306" y="6076"/>
                  <a:pt x="10709" y="5974"/>
                  <a:pt x="11075" y="5649"/>
                </a:cubicBezTo>
                <a:cubicBezTo>
                  <a:pt x="11576" y="5182"/>
                  <a:pt x="11943" y="4581"/>
                  <a:pt x="12143" y="3948"/>
                </a:cubicBezTo>
                <a:cubicBezTo>
                  <a:pt x="12143" y="3914"/>
                  <a:pt x="12143" y="3881"/>
                  <a:pt x="12143" y="3848"/>
                </a:cubicBezTo>
                <a:cubicBezTo>
                  <a:pt x="12143" y="3814"/>
                  <a:pt x="12076" y="3814"/>
                  <a:pt x="12043" y="3814"/>
                </a:cubicBezTo>
                <a:cubicBezTo>
                  <a:pt x="10742" y="3647"/>
                  <a:pt x="8907" y="3714"/>
                  <a:pt x="8140" y="2413"/>
                </a:cubicBezTo>
                <a:cubicBezTo>
                  <a:pt x="7973" y="2080"/>
                  <a:pt x="7840" y="1713"/>
                  <a:pt x="7740" y="1379"/>
                </a:cubicBezTo>
                <a:cubicBezTo>
                  <a:pt x="7640" y="1012"/>
                  <a:pt x="7439" y="712"/>
                  <a:pt x="7139" y="478"/>
                </a:cubicBezTo>
                <a:cubicBezTo>
                  <a:pt x="7006" y="390"/>
                  <a:pt x="6847" y="347"/>
                  <a:pt x="6688" y="347"/>
                </a:cubicBezTo>
                <a:cubicBezTo>
                  <a:pt x="6488" y="347"/>
                  <a:pt x="6287" y="415"/>
                  <a:pt x="6138" y="545"/>
                </a:cubicBezTo>
                <a:cubicBezTo>
                  <a:pt x="5892" y="200"/>
                  <a:pt x="5500" y="1"/>
                  <a:pt x="508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40"/>
          <p:cNvSpPr/>
          <p:nvPr/>
        </p:nvSpPr>
        <p:spPr>
          <a:xfrm>
            <a:off x="6862823" y="3119698"/>
            <a:ext cx="61126" cy="53941"/>
          </a:xfrm>
          <a:custGeom>
            <a:rect b="b" l="l" r="r" t="t"/>
            <a:pathLst>
              <a:path extrusionOk="0" h="3003" w="3403">
                <a:moveTo>
                  <a:pt x="67" y="1"/>
                </a:moveTo>
                <a:lnTo>
                  <a:pt x="67" y="1"/>
                </a:lnTo>
                <a:cubicBezTo>
                  <a:pt x="0" y="1101"/>
                  <a:pt x="334" y="2169"/>
                  <a:pt x="1001" y="3003"/>
                </a:cubicBezTo>
                <a:cubicBezTo>
                  <a:pt x="1228" y="2889"/>
                  <a:pt x="1470" y="2822"/>
                  <a:pt x="1717" y="2822"/>
                </a:cubicBezTo>
                <a:cubicBezTo>
                  <a:pt x="1833" y="2822"/>
                  <a:pt x="1951" y="2837"/>
                  <a:pt x="2069" y="2869"/>
                </a:cubicBezTo>
                <a:cubicBezTo>
                  <a:pt x="2323" y="2948"/>
                  <a:pt x="2588" y="2980"/>
                  <a:pt x="2852" y="2980"/>
                </a:cubicBezTo>
                <a:cubicBezTo>
                  <a:pt x="3038" y="2980"/>
                  <a:pt x="3223" y="2964"/>
                  <a:pt x="3403" y="2936"/>
                </a:cubicBezTo>
                <a:cubicBezTo>
                  <a:pt x="2402" y="2669"/>
                  <a:pt x="668" y="1202"/>
                  <a:pt x="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40"/>
          <p:cNvSpPr/>
          <p:nvPr/>
        </p:nvSpPr>
        <p:spPr>
          <a:xfrm>
            <a:off x="6823881" y="3119698"/>
            <a:ext cx="19184" cy="69533"/>
          </a:xfrm>
          <a:custGeom>
            <a:rect b="b" l="l" r="r" t="t"/>
            <a:pathLst>
              <a:path extrusionOk="0" h="3871" w="1068">
                <a:moveTo>
                  <a:pt x="467" y="1"/>
                </a:moveTo>
                <a:lnTo>
                  <a:pt x="467" y="1"/>
                </a:lnTo>
                <a:cubicBezTo>
                  <a:pt x="134" y="1068"/>
                  <a:pt x="0" y="2202"/>
                  <a:pt x="134" y="3336"/>
                </a:cubicBezTo>
                <a:cubicBezTo>
                  <a:pt x="367" y="3603"/>
                  <a:pt x="701" y="3803"/>
                  <a:pt x="1068" y="3870"/>
                </a:cubicBezTo>
                <a:cubicBezTo>
                  <a:pt x="401" y="3003"/>
                  <a:pt x="467" y="1"/>
                  <a:pt x="4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40"/>
          <p:cNvSpPr/>
          <p:nvPr/>
        </p:nvSpPr>
        <p:spPr>
          <a:xfrm>
            <a:off x="6758569" y="3123290"/>
            <a:ext cx="56330" cy="46433"/>
          </a:xfrm>
          <a:custGeom>
            <a:rect b="b" l="l" r="r" t="t"/>
            <a:pathLst>
              <a:path extrusionOk="0" h="2585" w="3136">
                <a:moveTo>
                  <a:pt x="3136" y="1"/>
                </a:moveTo>
                <a:lnTo>
                  <a:pt x="3136" y="1"/>
                </a:lnTo>
                <a:cubicBezTo>
                  <a:pt x="2469" y="468"/>
                  <a:pt x="1868" y="1035"/>
                  <a:pt x="1368" y="1669"/>
                </a:cubicBezTo>
                <a:cubicBezTo>
                  <a:pt x="1001" y="2036"/>
                  <a:pt x="501" y="2302"/>
                  <a:pt x="0" y="2436"/>
                </a:cubicBezTo>
                <a:cubicBezTo>
                  <a:pt x="272" y="2533"/>
                  <a:pt x="556" y="2585"/>
                  <a:pt x="844" y="2585"/>
                </a:cubicBezTo>
                <a:cubicBezTo>
                  <a:pt x="1050" y="2585"/>
                  <a:pt x="1259" y="2558"/>
                  <a:pt x="1468" y="2503"/>
                </a:cubicBezTo>
                <a:cubicBezTo>
                  <a:pt x="1668" y="1635"/>
                  <a:pt x="3136" y="1"/>
                  <a:pt x="31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40"/>
          <p:cNvSpPr/>
          <p:nvPr/>
        </p:nvSpPr>
        <p:spPr>
          <a:xfrm>
            <a:off x="6874212" y="2312607"/>
            <a:ext cx="499124" cy="286430"/>
          </a:xfrm>
          <a:custGeom>
            <a:rect b="b" l="l" r="r" t="t"/>
            <a:pathLst>
              <a:path extrusionOk="0" h="15946" w="27787">
                <a:moveTo>
                  <a:pt x="10695" y="0"/>
                </a:moveTo>
                <a:cubicBezTo>
                  <a:pt x="10408" y="0"/>
                  <a:pt x="10124" y="67"/>
                  <a:pt x="9874" y="201"/>
                </a:cubicBezTo>
                <a:lnTo>
                  <a:pt x="400" y="5604"/>
                </a:lnTo>
                <a:cubicBezTo>
                  <a:pt x="234" y="5671"/>
                  <a:pt x="134" y="5771"/>
                  <a:pt x="67" y="5938"/>
                </a:cubicBezTo>
                <a:cubicBezTo>
                  <a:pt x="0" y="6205"/>
                  <a:pt x="134" y="6472"/>
                  <a:pt x="400" y="6572"/>
                </a:cubicBezTo>
                <a:lnTo>
                  <a:pt x="16245" y="15745"/>
                </a:lnTo>
                <a:cubicBezTo>
                  <a:pt x="16495" y="15879"/>
                  <a:pt x="16779" y="15945"/>
                  <a:pt x="17067" y="15945"/>
                </a:cubicBezTo>
                <a:cubicBezTo>
                  <a:pt x="17354" y="15945"/>
                  <a:pt x="17646" y="15879"/>
                  <a:pt x="17913" y="15745"/>
                </a:cubicBezTo>
                <a:lnTo>
                  <a:pt x="27386" y="10341"/>
                </a:lnTo>
                <a:cubicBezTo>
                  <a:pt x="27520" y="10275"/>
                  <a:pt x="27653" y="10141"/>
                  <a:pt x="27687" y="10008"/>
                </a:cubicBezTo>
                <a:cubicBezTo>
                  <a:pt x="27787" y="9741"/>
                  <a:pt x="27653" y="9441"/>
                  <a:pt x="27386" y="9374"/>
                </a:cubicBezTo>
                <a:lnTo>
                  <a:pt x="11542" y="201"/>
                </a:lnTo>
                <a:cubicBezTo>
                  <a:pt x="11275" y="67"/>
                  <a:pt x="10983" y="0"/>
                  <a:pt x="1069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40"/>
          <p:cNvSpPr/>
          <p:nvPr/>
        </p:nvSpPr>
        <p:spPr>
          <a:xfrm>
            <a:off x="6899377" y="2224518"/>
            <a:ext cx="456589" cy="263672"/>
          </a:xfrm>
          <a:custGeom>
            <a:rect b="b" l="l" r="r" t="t"/>
            <a:pathLst>
              <a:path extrusionOk="0" h="14679" w="25419">
                <a:moveTo>
                  <a:pt x="9540" y="1"/>
                </a:moveTo>
                <a:lnTo>
                  <a:pt x="0" y="5505"/>
                </a:lnTo>
                <a:lnTo>
                  <a:pt x="15878" y="14678"/>
                </a:lnTo>
                <a:lnTo>
                  <a:pt x="25418" y="9174"/>
                </a:lnTo>
                <a:lnTo>
                  <a:pt x="954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40"/>
          <p:cNvSpPr/>
          <p:nvPr/>
        </p:nvSpPr>
        <p:spPr>
          <a:xfrm>
            <a:off x="6899377" y="2323384"/>
            <a:ext cx="285227" cy="263672"/>
          </a:xfrm>
          <a:custGeom>
            <a:rect b="b" l="l" r="r" t="t"/>
            <a:pathLst>
              <a:path extrusionOk="0" h="14679" w="15879">
                <a:moveTo>
                  <a:pt x="0" y="1"/>
                </a:moveTo>
                <a:lnTo>
                  <a:pt x="0" y="5505"/>
                </a:lnTo>
                <a:lnTo>
                  <a:pt x="15878" y="14678"/>
                </a:lnTo>
                <a:lnTo>
                  <a:pt x="15878" y="9174"/>
                </a:lnTo>
                <a:lnTo>
                  <a:pt x="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40"/>
          <p:cNvSpPr/>
          <p:nvPr/>
        </p:nvSpPr>
        <p:spPr>
          <a:xfrm>
            <a:off x="7184586" y="2389306"/>
            <a:ext cx="171380" cy="197749"/>
          </a:xfrm>
          <a:custGeom>
            <a:rect b="b" l="l" r="r" t="t"/>
            <a:pathLst>
              <a:path extrusionOk="0" h="11009" w="9541">
                <a:moveTo>
                  <a:pt x="9540" y="0"/>
                </a:moveTo>
                <a:lnTo>
                  <a:pt x="0" y="5504"/>
                </a:lnTo>
                <a:lnTo>
                  <a:pt x="0" y="11008"/>
                </a:lnTo>
                <a:lnTo>
                  <a:pt x="9540" y="5504"/>
                </a:lnTo>
                <a:lnTo>
                  <a:pt x="954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40"/>
          <p:cNvSpPr/>
          <p:nvPr/>
        </p:nvSpPr>
        <p:spPr>
          <a:xfrm>
            <a:off x="7026390" y="2300230"/>
            <a:ext cx="202545" cy="112248"/>
          </a:xfrm>
          <a:custGeom>
            <a:rect b="b" l="l" r="r" t="t"/>
            <a:pathLst>
              <a:path extrusionOk="0" h="6249" w="11276">
                <a:moveTo>
                  <a:pt x="2437" y="1"/>
                </a:moveTo>
                <a:cubicBezTo>
                  <a:pt x="1898" y="1"/>
                  <a:pt x="1360" y="118"/>
                  <a:pt x="868" y="356"/>
                </a:cubicBezTo>
                <a:cubicBezTo>
                  <a:pt x="1" y="890"/>
                  <a:pt x="34" y="1724"/>
                  <a:pt x="968" y="2257"/>
                </a:cubicBezTo>
                <a:lnTo>
                  <a:pt x="7106" y="5826"/>
                </a:lnTo>
                <a:cubicBezTo>
                  <a:pt x="7648" y="6106"/>
                  <a:pt x="8245" y="6249"/>
                  <a:pt x="8839" y="6249"/>
                </a:cubicBezTo>
                <a:cubicBezTo>
                  <a:pt x="9379" y="6249"/>
                  <a:pt x="9916" y="6131"/>
                  <a:pt x="10408" y="5893"/>
                </a:cubicBezTo>
                <a:cubicBezTo>
                  <a:pt x="11276" y="5393"/>
                  <a:pt x="11242" y="4526"/>
                  <a:pt x="10308" y="3992"/>
                </a:cubicBezTo>
                <a:lnTo>
                  <a:pt x="4171" y="423"/>
                </a:lnTo>
                <a:cubicBezTo>
                  <a:pt x="3629" y="143"/>
                  <a:pt x="3031" y="1"/>
                  <a:pt x="243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40"/>
          <p:cNvSpPr/>
          <p:nvPr/>
        </p:nvSpPr>
        <p:spPr>
          <a:xfrm>
            <a:off x="7048574" y="2164614"/>
            <a:ext cx="227100" cy="237285"/>
          </a:xfrm>
          <a:custGeom>
            <a:rect b="b" l="l" r="r" t="t"/>
            <a:pathLst>
              <a:path extrusionOk="0" h="13210" w="12643">
                <a:moveTo>
                  <a:pt x="2102" y="0"/>
                </a:moveTo>
                <a:cubicBezTo>
                  <a:pt x="0" y="2736"/>
                  <a:pt x="1001" y="9507"/>
                  <a:pt x="1001" y="9507"/>
                </a:cubicBezTo>
                <a:lnTo>
                  <a:pt x="7372" y="13210"/>
                </a:lnTo>
                <a:cubicBezTo>
                  <a:pt x="8706" y="9073"/>
                  <a:pt x="12642" y="6772"/>
                  <a:pt x="12642" y="6772"/>
                </a:cubicBezTo>
                <a:cubicBezTo>
                  <a:pt x="11608" y="5838"/>
                  <a:pt x="9640" y="6472"/>
                  <a:pt x="8940" y="6005"/>
                </a:cubicBezTo>
                <a:cubicBezTo>
                  <a:pt x="7839" y="5204"/>
                  <a:pt x="8239" y="4503"/>
                  <a:pt x="7372" y="3503"/>
                </a:cubicBezTo>
                <a:cubicBezTo>
                  <a:pt x="6471" y="2469"/>
                  <a:pt x="4937" y="2936"/>
                  <a:pt x="3403" y="2335"/>
                </a:cubicBezTo>
                <a:cubicBezTo>
                  <a:pt x="2469" y="1968"/>
                  <a:pt x="2102" y="0"/>
                  <a:pt x="210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40"/>
          <p:cNvSpPr/>
          <p:nvPr/>
        </p:nvSpPr>
        <p:spPr>
          <a:xfrm>
            <a:off x="7107886" y="2210741"/>
            <a:ext cx="48553" cy="105476"/>
          </a:xfrm>
          <a:custGeom>
            <a:rect b="b" l="l" r="r" t="t"/>
            <a:pathLst>
              <a:path extrusionOk="0" h="5872" w="2703">
                <a:moveTo>
                  <a:pt x="834" y="1"/>
                </a:moveTo>
                <a:cubicBezTo>
                  <a:pt x="0" y="2169"/>
                  <a:pt x="434" y="5872"/>
                  <a:pt x="434" y="5872"/>
                </a:cubicBezTo>
                <a:cubicBezTo>
                  <a:pt x="568" y="3570"/>
                  <a:pt x="1935" y="735"/>
                  <a:pt x="2702" y="268"/>
                </a:cubicBezTo>
                <a:cubicBezTo>
                  <a:pt x="2135" y="134"/>
                  <a:pt x="1502" y="134"/>
                  <a:pt x="83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40"/>
          <p:cNvSpPr/>
          <p:nvPr/>
        </p:nvSpPr>
        <p:spPr>
          <a:xfrm>
            <a:off x="7158809" y="2266461"/>
            <a:ext cx="83903" cy="82107"/>
          </a:xfrm>
          <a:custGeom>
            <a:rect b="b" l="l" r="r" t="t"/>
            <a:pathLst>
              <a:path extrusionOk="0" h="4571" w="4671">
                <a:moveTo>
                  <a:pt x="2436" y="1"/>
                </a:moveTo>
                <a:cubicBezTo>
                  <a:pt x="935" y="1502"/>
                  <a:pt x="1" y="4571"/>
                  <a:pt x="1" y="4571"/>
                </a:cubicBezTo>
                <a:cubicBezTo>
                  <a:pt x="601" y="3470"/>
                  <a:pt x="3737" y="635"/>
                  <a:pt x="4671" y="535"/>
                </a:cubicBezTo>
                <a:cubicBezTo>
                  <a:pt x="3904" y="501"/>
                  <a:pt x="3170" y="568"/>
                  <a:pt x="2803" y="301"/>
                </a:cubicBezTo>
                <a:cubicBezTo>
                  <a:pt x="2669" y="201"/>
                  <a:pt x="2536" y="101"/>
                  <a:pt x="24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40"/>
          <p:cNvSpPr/>
          <p:nvPr/>
        </p:nvSpPr>
        <p:spPr>
          <a:xfrm>
            <a:off x="5657881" y="1564828"/>
            <a:ext cx="127031" cy="107865"/>
          </a:xfrm>
          <a:custGeom>
            <a:rect b="b" l="l" r="r" t="t"/>
            <a:pathLst>
              <a:path extrusionOk="0" h="6005" w="7072">
                <a:moveTo>
                  <a:pt x="1134" y="1"/>
                </a:moveTo>
                <a:lnTo>
                  <a:pt x="0" y="668"/>
                </a:lnTo>
                <a:lnTo>
                  <a:pt x="667" y="5004"/>
                </a:lnTo>
                <a:lnTo>
                  <a:pt x="1801" y="4337"/>
                </a:lnTo>
                <a:lnTo>
                  <a:pt x="2802" y="3203"/>
                </a:lnTo>
                <a:lnTo>
                  <a:pt x="2802" y="6005"/>
                </a:lnTo>
                <a:lnTo>
                  <a:pt x="3603" y="5738"/>
                </a:lnTo>
                <a:lnTo>
                  <a:pt x="6972" y="2102"/>
                </a:lnTo>
                <a:cubicBezTo>
                  <a:pt x="7072" y="1969"/>
                  <a:pt x="7072" y="1769"/>
                  <a:pt x="6938" y="1669"/>
                </a:cubicBezTo>
                <a:cubicBezTo>
                  <a:pt x="6938" y="1669"/>
                  <a:pt x="6905" y="1635"/>
                  <a:pt x="6905" y="1635"/>
                </a:cubicBezTo>
                <a:lnTo>
                  <a:pt x="4103" y="34"/>
                </a:lnTo>
                <a:cubicBezTo>
                  <a:pt x="4036" y="1"/>
                  <a:pt x="4003" y="1"/>
                  <a:pt x="393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40"/>
          <p:cNvSpPr/>
          <p:nvPr/>
        </p:nvSpPr>
        <p:spPr>
          <a:xfrm>
            <a:off x="5708212" y="1593586"/>
            <a:ext cx="76700" cy="79107"/>
          </a:xfrm>
          <a:custGeom>
            <a:rect b="b" l="l" r="r" t="t"/>
            <a:pathLst>
              <a:path extrusionOk="0" h="4404" w="4270">
                <a:moveTo>
                  <a:pt x="801" y="1"/>
                </a:moveTo>
                <a:lnTo>
                  <a:pt x="0" y="668"/>
                </a:lnTo>
                <a:lnTo>
                  <a:pt x="0" y="4404"/>
                </a:lnTo>
                <a:lnTo>
                  <a:pt x="801" y="4137"/>
                </a:lnTo>
                <a:lnTo>
                  <a:pt x="4170" y="501"/>
                </a:lnTo>
                <a:cubicBezTo>
                  <a:pt x="4270" y="368"/>
                  <a:pt x="4270" y="201"/>
                  <a:pt x="4136" y="68"/>
                </a:cubicBezTo>
                <a:cubicBezTo>
                  <a:pt x="4070" y="34"/>
                  <a:pt x="4003" y="1"/>
                  <a:pt x="393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40"/>
          <p:cNvSpPr/>
          <p:nvPr/>
        </p:nvSpPr>
        <p:spPr>
          <a:xfrm>
            <a:off x="5403819" y="1216714"/>
            <a:ext cx="318780" cy="674689"/>
          </a:xfrm>
          <a:custGeom>
            <a:rect b="b" l="l" r="r" t="t"/>
            <a:pathLst>
              <a:path extrusionOk="0" h="37561" w="17747">
                <a:moveTo>
                  <a:pt x="15078" y="0"/>
                </a:moveTo>
                <a:cubicBezTo>
                  <a:pt x="14620" y="0"/>
                  <a:pt x="14161" y="100"/>
                  <a:pt x="13744" y="300"/>
                </a:cubicBezTo>
                <a:lnTo>
                  <a:pt x="1335" y="7439"/>
                </a:lnTo>
                <a:cubicBezTo>
                  <a:pt x="534" y="7973"/>
                  <a:pt x="34" y="8806"/>
                  <a:pt x="1" y="9740"/>
                </a:cubicBezTo>
                <a:lnTo>
                  <a:pt x="1" y="34959"/>
                </a:lnTo>
                <a:cubicBezTo>
                  <a:pt x="34" y="35893"/>
                  <a:pt x="534" y="36726"/>
                  <a:pt x="1335" y="37260"/>
                </a:cubicBezTo>
                <a:cubicBezTo>
                  <a:pt x="1752" y="37460"/>
                  <a:pt x="2202" y="37560"/>
                  <a:pt x="2653" y="37560"/>
                </a:cubicBezTo>
                <a:cubicBezTo>
                  <a:pt x="3103" y="37560"/>
                  <a:pt x="3553" y="37460"/>
                  <a:pt x="3970" y="37260"/>
                </a:cubicBezTo>
                <a:lnTo>
                  <a:pt x="16546" y="30022"/>
                </a:lnTo>
                <a:cubicBezTo>
                  <a:pt x="17713" y="29354"/>
                  <a:pt x="17747" y="28654"/>
                  <a:pt x="17747" y="27820"/>
                </a:cubicBezTo>
                <a:lnTo>
                  <a:pt x="17747" y="2602"/>
                </a:lnTo>
                <a:cubicBezTo>
                  <a:pt x="17680" y="1668"/>
                  <a:pt x="17180" y="834"/>
                  <a:pt x="16412" y="300"/>
                </a:cubicBezTo>
                <a:cubicBezTo>
                  <a:pt x="15995" y="100"/>
                  <a:pt x="15537" y="0"/>
                  <a:pt x="150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40"/>
          <p:cNvSpPr/>
          <p:nvPr/>
        </p:nvSpPr>
        <p:spPr>
          <a:xfrm>
            <a:off x="5403819" y="1368300"/>
            <a:ext cx="67126" cy="523086"/>
          </a:xfrm>
          <a:custGeom>
            <a:rect b="b" l="l" r="r" t="t"/>
            <a:pathLst>
              <a:path extrusionOk="0" h="29121" w="3737">
                <a:moveTo>
                  <a:pt x="401" y="1"/>
                </a:moveTo>
                <a:cubicBezTo>
                  <a:pt x="134" y="401"/>
                  <a:pt x="1" y="834"/>
                  <a:pt x="1" y="1301"/>
                </a:cubicBezTo>
                <a:lnTo>
                  <a:pt x="1" y="26520"/>
                </a:lnTo>
                <a:cubicBezTo>
                  <a:pt x="34" y="27454"/>
                  <a:pt x="534" y="28287"/>
                  <a:pt x="1335" y="28788"/>
                </a:cubicBezTo>
                <a:cubicBezTo>
                  <a:pt x="1746" y="29012"/>
                  <a:pt x="2209" y="29121"/>
                  <a:pt x="2671" y="29121"/>
                </a:cubicBezTo>
                <a:cubicBezTo>
                  <a:pt x="3035" y="29121"/>
                  <a:pt x="3399" y="29053"/>
                  <a:pt x="3737" y="28921"/>
                </a:cubicBezTo>
                <a:lnTo>
                  <a:pt x="3737" y="28921"/>
                </a:lnTo>
                <a:cubicBezTo>
                  <a:pt x="3616" y="28968"/>
                  <a:pt x="3499" y="28991"/>
                  <a:pt x="3390" y="28991"/>
                </a:cubicBezTo>
                <a:cubicBezTo>
                  <a:pt x="2955" y="28991"/>
                  <a:pt x="2636" y="28633"/>
                  <a:pt x="2636" y="28021"/>
                </a:cubicBezTo>
                <a:lnTo>
                  <a:pt x="2636" y="2836"/>
                </a:lnTo>
                <a:cubicBezTo>
                  <a:pt x="2669" y="2369"/>
                  <a:pt x="2803" y="1935"/>
                  <a:pt x="3036" y="1535"/>
                </a:cubicBezTo>
                <a:lnTo>
                  <a:pt x="40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40"/>
          <p:cNvSpPr/>
          <p:nvPr/>
        </p:nvSpPr>
        <p:spPr>
          <a:xfrm>
            <a:off x="5411022" y="1216858"/>
            <a:ext cx="310392" cy="179014"/>
          </a:xfrm>
          <a:custGeom>
            <a:rect b="b" l="l" r="r" t="t"/>
            <a:pathLst>
              <a:path extrusionOk="0" h="9966" w="17280">
                <a:moveTo>
                  <a:pt x="14677" y="0"/>
                </a:moveTo>
                <a:cubicBezTo>
                  <a:pt x="14219" y="0"/>
                  <a:pt x="13760" y="109"/>
                  <a:pt x="13343" y="326"/>
                </a:cubicBezTo>
                <a:lnTo>
                  <a:pt x="934" y="7431"/>
                </a:lnTo>
                <a:cubicBezTo>
                  <a:pt x="534" y="7698"/>
                  <a:pt x="200" y="8031"/>
                  <a:pt x="0" y="8432"/>
                </a:cubicBezTo>
                <a:lnTo>
                  <a:pt x="2635" y="9966"/>
                </a:lnTo>
                <a:cubicBezTo>
                  <a:pt x="2869" y="9566"/>
                  <a:pt x="3169" y="9199"/>
                  <a:pt x="3569" y="8965"/>
                </a:cubicBezTo>
                <a:lnTo>
                  <a:pt x="16011" y="1827"/>
                </a:lnTo>
                <a:cubicBezTo>
                  <a:pt x="16219" y="1712"/>
                  <a:pt x="16418" y="1656"/>
                  <a:pt x="16596" y="1656"/>
                </a:cubicBezTo>
                <a:cubicBezTo>
                  <a:pt x="16933" y="1656"/>
                  <a:pt x="17192" y="1856"/>
                  <a:pt x="17279" y="2227"/>
                </a:cubicBezTo>
                <a:cubicBezTo>
                  <a:pt x="17146" y="1427"/>
                  <a:pt x="16679" y="759"/>
                  <a:pt x="16011" y="326"/>
                </a:cubicBezTo>
                <a:cubicBezTo>
                  <a:pt x="15594" y="109"/>
                  <a:pt x="15136" y="0"/>
                  <a:pt x="1467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40"/>
          <p:cNvSpPr/>
          <p:nvPr/>
        </p:nvSpPr>
        <p:spPr>
          <a:xfrm>
            <a:off x="5536239" y="1371515"/>
            <a:ext cx="108476" cy="409078"/>
          </a:xfrm>
          <a:custGeom>
            <a:rect b="b" l="l" r="r" t="t"/>
            <a:pathLst>
              <a:path extrusionOk="0" h="22774" w="6039">
                <a:moveTo>
                  <a:pt x="3395" y="515"/>
                </a:moveTo>
                <a:cubicBezTo>
                  <a:pt x="3831" y="515"/>
                  <a:pt x="4137" y="959"/>
                  <a:pt x="4137" y="1690"/>
                </a:cubicBezTo>
                <a:lnTo>
                  <a:pt x="4137" y="13365"/>
                </a:lnTo>
                <a:lnTo>
                  <a:pt x="4237" y="13365"/>
                </a:lnTo>
                <a:cubicBezTo>
                  <a:pt x="5138" y="13565"/>
                  <a:pt x="5738" y="14665"/>
                  <a:pt x="5738" y="16233"/>
                </a:cubicBezTo>
                <a:cubicBezTo>
                  <a:pt x="5738" y="18535"/>
                  <a:pt x="4504" y="21103"/>
                  <a:pt x="3003" y="21971"/>
                </a:cubicBezTo>
                <a:cubicBezTo>
                  <a:pt x="2674" y="22165"/>
                  <a:pt x="2356" y="22257"/>
                  <a:pt x="2062" y="22257"/>
                </a:cubicBezTo>
                <a:cubicBezTo>
                  <a:pt x="1044" y="22257"/>
                  <a:pt x="301" y="21154"/>
                  <a:pt x="301" y="19369"/>
                </a:cubicBezTo>
                <a:cubicBezTo>
                  <a:pt x="334" y="17734"/>
                  <a:pt x="868" y="16133"/>
                  <a:pt x="1802" y="14766"/>
                </a:cubicBezTo>
                <a:lnTo>
                  <a:pt x="1902" y="14665"/>
                </a:lnTo>
                <a:lnTo>
                  <a:pt x="1902" y="2990"/>
                </a:lnTo>
                <a:cubicBezTo>
                  <a:pt x="1902" y="2056"/>
                  <a:pt x="2402" y="989"/>
                  <a:pt x="3003" y="622"/>
                </a:cubicBezTo>
                <a:cubicBezTo>
                  <a:pt x="3141" y="549"/>
                  <a:pt x="3273" y="515"/>
                  <a:pt x="3395" y="515"/>
                </a:cubicBezTo>
                <a:close/>
                <a:moveTo>
                  <a:pt x="3511" y="1"/>
                </a:moveTo>
                <a:cubicBezTo>
                  <a:pt x="3354" y="1"/>
                  <a:pt x="3182" y="50"/>
                  <a:pt x="3003" y="155"/>
                </a:cubicBezTo>
                <a:cubicBezTo>
                  <a:pt x="2236" y="589"/>
                  <a:pt x="1602" y="1956"/>
                  <a:pt x="1602" y="3157"/>
                </a:cubicBezTo>
                <a:lnTo>
                  <a:pt x="1602" y="14532"/>
                </a:lnTo>
                <a:cubicBezTo>
                  <a:pt x="568" y="16000"/>
                  <a:pt x="34" y="17734"/>
                  <a:pt x="1" y="19536"/>
                </a:cubicBezTo>
                <a:cubicBezTo>
                  <a:pt x="1" y="21541"/>
                  <a:pt x="814" y="22773"/>
                  <a:pt x="1964" y="22773"/>
                </a:cubicBezTo>
                <a:cubicBezTo>
                  <a:pt x="2287" y="22773"/>
                  <a:pt x="2637" y="22676"/>
                  <a:pt x="3003" y="22471"/>
                </a:cubicBezTo>
                <a:cubicBezTo>
                  <a:pt x="4671" y="21504"/>
                  <a:pt x="6038" y="18635"/>
                  <a:pt x="6038" y="16066"/>
                </a:cubicBezTo>
                <a:cubicBezTo>
                  <a:pt x="6038" y="14332"/>
                  <a:pt x="5438" y="13131"/>
                  <a:pt x="4437" y="12864"/>
                </a:cubicBezTo>
                <a:lnTo>
                  <a:pt x="4437" y="1523"/>
                </a:lnTo>
                <a:cubicBezTo>
                  <a:pt x="4437" y="591"/>
                  <a:pt x="4056" y="1"/>
                  <a:pt x="351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40"/>
          <p:cNvSpPr/>
          <p:nvPr/>
        </p:nvSpPr>
        <p:spPr>
          <a:xfrm>
            <a:off x="5541628" y="1380748"/>
            <a:ext cx="97698" cy="390577"/>
          </a:xfrm>
          <a:custGeom>
            <a:rect b="b" l="l" r="r" t="t"/>
            <a:pathLst>
              <a:path extrusionOk="0" h="21744" w="5439">
                <a:moveTo>
                  <a:pt x="3095" y="1"/>
                </a:moveTo>
                <a:cubicBezTo>
                  <a:pt x="2973" y="1"/>
                  <a:pt x="2841" y="35"/>
                  <a:pt x="2703" y="108"/>
                </a:cubicBezTo>
                <a:cubicBezTo>
                  <a:pt x="2102" y="475"/>
                  <a:pt x="1602" y="1542"/>
                  <a:pt x="1602" y="2476"/>
                </a:cubicBezTo>
                <a:lnTo>
                  <a:pt x="1602" y="14151"/>
                </a:lnTo>
                <a:lnTo>
                  <a:pt x="1502" y="14252"/>
                </a:lnTo>
                <a:cubicBezTo>
                  <a:pt x="568" y="15619"/>
                  <a:pt x="34" y="17220"/>
                  <a:pt x="1" y="18855"/>
                </a:cubicBezTo>
                <a:cubicBezTo>
                  <a:pt x="1" y="20640"/>
                  <a:pt x="744" y="21743"/>
                  <a:pt x="1762" y="21743"/>
                </a:cubicBezTo>
                <a:cubicBezTo>
                  <a:pt x="2056" y="21743"/>
                  <a:pt x="2374" y="21651"/>
                  <a:pt x="2703" y="21457"/>
                </a:cubicBezTo>
                <a:cubicBezTo>
                  <a:pt x="4204" y="20589"/>
                  <a:pt x="5438" y="18021"/>
                  <a:pt x="5438" y="15719"/>
                </a:cubicBezTo>
                <a:cubicBezTo>
                  <a:pt x="5438" y="14151"/>
                  <a:pt x="4838" y="13051"/>
                  <a:pt x="3937" y="12851"/>
                </a:cubicBezTo>
                <a:lnTo>
                  <a:pt x="3837" y="12851"/>
                </a:lnTo>
                <a:lnTo>
                  <a:pt x="3837" y="1176"/>
                </a:lnTo>
                <a:cubicBezTo>
                  <a:pt x="3837" y="445"/>
                  <a:pt x="3531" y="1"/>
                  <a:pt x="309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40"/>
          <p:cNvSpPr/>
          <p:nvPr/>
        </p:nvSpPr>
        <p:spPr>
          <a:xfrm>
            <a:off x="5558405" y="1416080"/>
            <a:ext cx="64144" cy="330672"/>
          </a:xfrm>
          <a:custGeom>
            <a:rect b="b" l="l" r="r" t="t"/>
            <a:pathLst>
              <a:path extrusionOk="0" h="18409" w="3571">
                <a:moveTo>
                  <a:pt x="1908" y="1"/>
                </a:moveTo>
                <a:cubicBezTo>
                  <a:pt x="1866" y="1"/>
                  <a:pt x="1819" y="14"/>
                  <a:pt x="1769" y="42"/>
                </a:cubicBezTo>
                <a:cubicBezTo>
                  <a:pt x="1535" y="243"/>
                  <a:pt x="1369" y="543"/>
                  <a:pt x="1402" y="876"/>
                </a:cubicBezTo>
                <a:lnTo>
                  <a:pt x="1402" y="12985"/>
                </a:lnTo>
                <a:cubicBezTo>
                  <a:pt x="501" y="13919"/>
                  <a:pt x="1" y="15187"/>
                  <a:pt x="1" y="16488"/>
                </a:cubicBezTo>
                <a:cubicBezTo>
                  <a:pt x="1" y="17680"/>
                  <a:pt x="484" y="18409"/>
                  <a:pt x="1153" y="18409"/>
                </a:cubicBezTo>
                <a:cubicBezTo>
                  <a:pt x="1346" y="18409"/>
                  <a:pt x="1553" y="18349"/>
                  <a:pt x="1769" y="18222"/>
                </a:cubicBezTo>
                <a:cubicBezTo>
                  <a:pt x="2770" y="17655"/>
                  <a:pt x="3570" y="15920"/>
                  <a:pt x="3570" y="14419"/>
                </a:cubicBezTo>
                <a:cubicBezTo>
                  <a:pt x="3570" y="13226"/>
                  <a:pt x="3090" y="12487"/>
                  <a:pt x="2416" y="12487"/>
                </a:cubicBezTo>
                <a:cubicBezTo>
                  <a:pt x="2336" y="12487"/>
                  <a:pt x="2254" y="12497"/>
                  <a:pt x="2169" y="12518"/>
                </a:cubicBezTo>
                <a:lnTo>
                  <a:pt x="2169" y="443"/>
                </a:lnTo>
                <a:cubicBezTo>
                  <a:pt x="2169" y="180"/>
                  <a:pt x="2066" y="1"/>
                  <a:pt x="190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40"/>
          <p:cNvSpPr/>
          <p:nvPr/>
        </p:nvSpPr>
        <p:spPr>
          <a:xfrm>
            <a:off x="5598551" y="1555182"/>
            <a:ext cx="17406" cy="12071"/>
          </a:xfrm>
          <a:custGeom>
            <a:rect b="b" l="l" r="r" t="t"/>
            <a:pathLst>
              <a:path extrusionOk="0" h="672" w="969">
                <a:moveTo>
                  <a:pt x="820" y="1"/>
                </a:moveTo>
                <a:cubicBezTo>
                  <a:pt x="790" y="1"/>
                  <a:pt x="760" y="12"/>
                  <a:pt x="735" y="37"/>
                </a:cubicBezTo>
                <a:lnTo>
                  <a:pt x="68" y="404"/>
                </a:lnTo>
                <a:cubicBezTo>
                  <a:pt x="1" y="471"/>
                  <a:pt x="1" y="538"/>
                  <a:pt x="34" y="604"/>
                </a:cubicBezTo>
                <a:cubicBezTo>
                  <a:pt x="68" y="671"/>
                  <a:pt x="101" y="671"/>
                  <a:pt x="168" y="671"/>
                </a:cubicBezTo>
                <a:lnTo>
                  <a:pt x="234" y="671"/>
                </a:lnTo>
                <a:lnTo>
                  <a:pt x="868" y="271"/>
                </a:lnTo>
                <a:cubicBezTo>
                  <a:pt x="935" y="237"/>
                  <a:pt x="968" y="137"/>
                  <a:pt x="935" y="71"/>
                </a:cubicBezTo>
                <a:cubicBezTo>
                  <a:pt x="914" y="29"/>
                  <a:pt x="868" y="1"/>
                  <a:pt x="82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40"/>
          <p:cNvSpPr/>
          <p:nvPr/>
        </p:nvSpPr>
        <p:spPr>
          <a:xfrm>
            <a:off x="5598551" y="1522490"/>
            <a:ext cx="17406" cy="12394"/>
          </a:xfrm>
          <a:custGeom>
            <a:rect b="b" l="l" r="r" t="t"/>
            <a:pathLst>
              <a:path extrusionOk="0" h="690" w="969">
                <a:moveTo>
                  <a:pt x="828" y="1"/>
                </a:moveTo>
                <a:cubicBezTo>
                  <a:pt x="796" y="1"/>
                  <a:pt x="762" y="9"/>
                  <a:pt x="735" y="23"/>
                </a:cubicBezTo>
                <a:lnTo>
                  <a:pt x="68" y="423"/>
                </a:lnTo>
                <a:cubicBezTo>
                  <a:pt x="1" y="456"/>
                  <a:pt x="1" y="523"/>
                  <a:pt x="34" y="623"/>
                </a:cubicBezTo>
                <a:cubicBezTo>
                  <a:pt x="68" y="656"/>
                  <a:pt x="101" y="690"/>
                  <a:pt x="168" y="690"/>
                </a:cubicBezTo>
                <a:lnTo>
                  <a:pt x="234" y="690"/>
                </a:lnTo>
                <a:lnTo>
                  <a:pt x="868" y="256"/>
                </a:lnTo>
                <a:lnTo>
                  <a:pt x="901" y="256"/>
                </a:lnTo>
                <a:cubicBezTo>
                  <a:pt x="968" y="223"/>
                  <a:pt x="968" y="123"/>
                  <a:pt x="935" y="56"/>
                </a:cubicBezTo>
                <a:cubicBezTo>
                  <a:pt x="915" y="17"/>
                  <a:pt x="873" y="1"/>
                  <a:pt x="82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40"/>
          <p:cNvSpPr/>
          <p:nvPr/>
        </p:nvSpPr>
        <p:spPr>
          <a:xfrm>
            <a:off x="5598551" y="1489277"/>
            <a:ext cx="17406" cy="12664"/>
          </a:xfrm>
          <a:custGeom>
            <a:rect b="b" l="l" r="r" t="t"/>
            <a:pathLst>
              <a:path extrusionOk="0" h="705" w="969">
                <a:moveTo>
                  <a:pt x="820" y="1"/>
                </a:moveTo>
                <a:cubicBezTo>
                  <a:pt x="790" y="1"/>
                  <a:pt x="760" y="12"/>
                  <a:pt x="735" y="37"/>
                </a:cubicBezTo>
                <a:lnTo>
                  <a:pt x="68" y="437"/>
                </a:lnTo>
                <a:cubicBezTo>
                  <a:pt x="1" y="471"/>
                  <a:pt x="1" y="571"/>
                  <a:pt x="34" y="637"/>
                </a:cubicBezTo>
                <a:cubicBezTo>
                  <a:pt x="68" y="671"/>
                  <a:pt x="101" y="704"/>
                  <a:pt x="168" y="704"/>
                </a:cubicBezTo>
                <a:lnTo>
                  <a:pt x="234" y="704"/>
                </a:lnTo>
                <a:lnTo>
                  <a:pt x="868" y="271"/>
                </a:lnTo>
                <a:lnTo>
                  <a:pt x="901" y="271"/>
                </a:lnTo>
                <a:cubicBezTo>
                  <a:pt x="968" y="237"/>
                  <a:pt x="968" y="137"/>
                  <a:pt x="935" y="70"/>
                </a:cubicBezTo>
                <a:cubicBezTo>
                  <a:pt x="914" y="29"/>
                  <a:pt x="868" y="1"/>
                  <a:pt x="82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40"/>
          <p:cNvSpPr/>
          <p:nvPr/>
        </p:nvSpPr>
        <p:spPr>
          <a:xfrm>
            <a:off x="5598551" y="1456586"/>
            <a:ext cx="17406" cy="12987"/>
          </a:xfrm>
          <a:custGeom>
            <a:rect b="b" l="l" r="r" t="t"/>
            <a:pathLst>
              <a:path extrusionOk="0" h="723" w="969">
                <a:moveTo>
                  <a:pt x="828" y="0"/>
                </a:moveTo>
                <a:cubicBezTo>
                  <a:pt x="796" y="0"/>
                  <a:pt x="762" y="9"/>
                  <a:pt x="735" y="22"/>
                </a:cubicBezTo>
                <a:lnTo>
                  <a:pt x="68" y="423"/>
                </a:lnTo>
                <a:cubicBezTo>
                  <a:pt x="1" y="489"/>
                  <a:pt x="1" y="556"/>
                  <a:pt x="34" y="623"/>
                </a:cubicBezTo>
                <a:cubicBezTo>
                  <a:pt x="68" y="690"/>
                  <a:pt x="101" y="723"/>
                  <a:pt x="168" y="723"/>
                </a:cubicBezTo>
                <a:cubicBezTo>
                  <a:pt x="168" y="723"/>
                  <a:pt x="201" y="690"/>
                  <a:pt x="234" y="690"/>
                </a:cubicBezTo>
                <a:lnTo>
                  <a:pt x="868" y="256"/>
                </a:lnTo>
                <a:lnTo>
                  <a:pt x="901" y="256"/>
                </a:lnTo>
                <a:cubicBezTo>
                  <a:pt x="968" y="223"/>
                  <a:pt x="968" y="122"/>
                  <a:pt x="935" y="56"/>
                </a:cubicBezTo>
                <a:cubicBezTo>
                  <a:pt x="915" y="17"/>
                  <a:pt x="873" y="0"/>
                  <a:pt x="82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40"/>
          <p:cNvSpPr/>
          <p:nvPr/>
        </p:nvSpPr>
        <p:spPr>
          <a:xfrm>
            <a:off x="5598551" y="1423786"/>
            <a:ext cx="17406" cy="12843"/>
          </a:xfrm>
          <a:custGeom>
            <a:rect b="b" l="l" r="r" t="t"/>
            <a:pathLst>
              <a:path extrusionOk="0" h="715" w="969">
                <a:moveTo>
                  <a:pt x="794" y="1"/>
                </a:moveTo>
                <a:cubicBezTo>
                  <a:pt x="773" y="1"/>
                  <a:pt x="753" y="5"/>
                  <a:pt x="735" y="14"/>
                </a:cubicBezTo>
                <a:lnTo>
                  <a:pt x="68" y="447"/>
                </a:lnTo>
                <a:cubicBezTo>
                  <a:pt x="1" y="481"/>
                  <a:pt x="1" y="581"/>
                  <a:pt x="34" y="648"/>
                </a:cubicBezTo>
                <a:cubicBezTo>
                  <a:pt x="68" y="681"/>
                  <a:pt x="101" y="714"/>
                  <a:pt x="168" y="714"/>
                </a:cubicBezTo>
                <a:cubicBezTo>
                  <a:pt x="168" y="714"/>
                  <a:pt x="201" y="714"/>
                  <a:pt x="234" y="681"/>
                </a:cubicBezTo>
                <a:lnTo>
                  <a:pt x="868" y="281"/>
                </a:lnTo>
                <a:cubicBezTo>
                  <a:pt x="935" y="214"/>
                  <a:pt x="968" y="147"/>
                  <a:pt x="935" y="80"/>
                </a:cubicBezTo>
                <a:cubicBezTo>
                  <a:pt x="910" y="32"/>
                  <a:pt x="850" y="1"/>
                  <a:pt x="79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4" name="Shape 554"/>
        <p:cNvGrpSpPr/>
        <p:nvPr/>
      </p:nvGrpSpPr>
      <p:grpSpPr>
        <a:xfrm>
          <a:off x="0" y="0"/>
          <a:ext cx="0" cy="0"/>
          <a:chOff x="0" y="0"/>
          <a:chExt cx="0" cy="0"/>
        </a:xfrm>
      </p:grpSpPr>
      <p:sp>
        <p:nvSpPr>
          <p:cNvPr id="555" name="Google Shape;555;p41"/>
          <p:cNvSpPr txBox="1"/>
          <p:nvPr>
            <p:ph type="title"/>
          </p:nvPr>
        </p:nvSpPr>
        <p:spPr>
          <a:xfrm>
            <a:off x="4354875" y="462623"/>
            <a:ext cx="4229700" cy="5274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SOLUTION</a:t>
            </a:r>
            <a:endParaRPr/>
          </a:p>
        </p:txBody>
      </p:sp>
      <p:sp>
        <p:nvSpPr>
          <p:cNvPr id="556" name="Google Shape;556;p41"/>
          <p:cNvSpPr/>
          <p:nvPr/>
        </p:nvSpPr>
        <p:spPr>
          <a:xfrm>
            <a:off x="6737325" y="990020"/>
            <a:ext cx="1572900" cy="798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41"/>
          <p:cNvSpPr txBox="1"/>
          <p:nvPr>
            <p:ph idx="1" type="subTitle"/>
          </p:nvPr>
        </p:nvSpPr>
        <p:spPr>
          <a:xfrm>
            <a:off x="4818975" y="2397475"/>
            <a:ext cx="3765600" cy="1670700"/>
          </a:xfrm>
          <a:prstGeom prst="rect">
            <a:avLst/>
          </a:prstGeom>
        </p:spPr>
        <p:txBody>
          <a:bodyPr anchorCtr="0" anchor="ctr" bIns="91425" lIns="91425" spcFirstLastPara="1" rIns="91425" wrap="square" tIns="91425">
            <a:noAutofit/>
          </a:bodyPr>
          <a:lstStyle/>
          <a:p>
            <a:pPr indent="0" lvl="0" marL="0" rtl="0" algn="just">
              <a:lnSpc>
                <a:spcPct val="115000"/>
              </a:lnSpc>
              <a:spcBef>
                <a:spcPts val="0"/>
              </a:spcBef>
              <a:spcAft>
                <a:spcPts val="0"/>
              </a:spcAft>
              <a:buNone/>
            </a:pPr>
            <a:r>
              <a:t/>
            </a:r>
            <a:endParaRPr sz="1200">
              <a:solidFill>
                <a:srgbClr val="333333"/>
              </a:solidFill>
              <a:highlight>
                <a:srgbClr val="FFFFFF"/>
              </a:highlight>
              <a:latin typeface="Arial"/>
              <a:ea typeface="Arial"/>
              <a:cs typeface="Arial"/>
              <a:sym typeface="Arial"/>
            </a:endParaRPr>
          </a:p>
          <a:p>
            <a:pPr indent="0" lvl="0" marL="0" rtl="0" algn="r">
              <a:spcBef>
                <a:spcPts val="2000"/>
              </a:spcBef>
              <a:spcAft>
                <a:spcPts val="0"/>
              </a:spcAft>
              <a:buNone/>
            </a:pPr>
            <a:r>
              <a:t/>
            </a:r>
            <a:endParaRPr/>
          </a:p>
        </p:txBody>
      </p:sp>
      <p:grpSp>
        <p:nvGrpSpPr>
          <p:cNvPr id="558" name="Google Shape;558;p41"/>
          <p:cNvGrpSpPr/>
          <p:nvPr/>
        </p:nvGrpSpPr>
        <p:grpSpPr>
          <a:xfrm>
            <a:off x="718409" y="1075331"/>
            <a:ext cx="3382029" cy="2992839"/>
            <a:chOff x="1301925" y="606600"/>
            <a:chExt cx="4991925" cy="4417475"/>
          </a:xfrm>
        </p:grpSpPr>
        <p:sp>
          <p:nvSpPr>
            <p:cNvPr id="559" name="Google Shape;559;p41"/>
            <p:cNvSpPr/>
            <p:nvPr/>
          </p:nvSpPr>
          <p:spPr>
            <a:xfrm>
              <a:off x="1301925" y="2240375"/>
              <a:ext cx="4988600" cy="2783700"/>
            </a:xfrm>
            <a:custGeom>
              <a:rect b="b" l="l" r="r" t="t"/>
              <a:pathLst>
                <a:path extrusionOk="0" h="111348" w="199544">
                  <a:moveTo>
                    <a:pt x="99772" y="1"/>
                  </a:moveTo>
                  <a:cubicBezTo>
                    <a:pt x="44666" y="1"/>
                    <a:pt x="1" y="24919"/>
                    <a:pt x="1" y="55674"/>
                  </a:cubicBezTo>
                  <a:cubicBezTo>
                    <a:pt x="1" y="86429"/>
                    <a:pt x="44666" y="111347"/>
                    <a:pt x="99772" y="111347"/>
                  </a:cubicBezTo>
                  <a:cubicBezTo>
                    <a:pt x="154878" y="111347"/>
                    <a:pt x="199543" y="86429"/>
                    <a:pt x="199543" y="55674"/>
                  </a:cubicBezTo>
                  <a:cubicBezTo>
                    <a:pt x="199543" y="24919"/>
                    <a:pt x="154878" y="1"/>
                    <a:pt x="997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41"/>
            <p:cNvSpPr/>
            <p:nvPr/>
          </p:nvSpPr>
          <p:spPr>
            <a:xfrm>
              <a:off x="2974800" y="2655675"/>
              <a:ext cx="1080800" cy="623800"/>
            </a:xfrm>
            <a:custGeom>
              <a:rect b="b" l="l" r="r" t="t"/>
              <a:pathLst>
                <a:path extrusionOk="0" h="24952" w="43232">
                  <a:moveTo>
                    <a:pt x="21616" y="1"/>
                  </a:moveTo>
                  <a:cubicBezTo>
                    <a:pt x="9674" y="1"/>
                    <a:pt x="0" y="5571"/>
                    <a:pt x="0" y="12476"/>
                  </a:cubicBezTo>
                  <a:cubicBezTo>
                    <a:pt x="0" y="19381"/>
                    <a:pt x="9674" y="24952"/>
                    <a:pt x="21616" y="24952"/>
                  </a:cubicBezTo>
                  <a:cubicBezTo>
                    <a:pt x="33558" y="24952"/>
                    <a:pt x="43231" y="19381"/>
                    <a:pt x="43231" y="12476"/>
                  </a:cubicBezTo>
                  <a:cubicBezTo>
                    <a:pt x="43231" y="5571"/>
                    <a:pt x="33558" y="1"/>
                    <a:pt x="21616" y="1"/>
                  </a:cubicBezTo>
                  <a:close/>
                </a:path>
              </a:pathLst>
            </a:custGeom>
            <a:solidFill>
              <a:srgbClr val="E5ED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41"/>
            <p:cNvSpPr/>
            <p:nvPr/>
          </p:nvSpPr>
          <p:spPr>
            <a:xfrm>
              <a:off x="3680300" y="3458750"/>
              <a:ext cx="1080800" cy="623800"/>
            </a:xfrm>
            <a:custGeom>
              <a:rect b="b" l="l" r="r" t="t"/>
              <a:pathLst>
                <a:path extrusionOk="0" h="24952" w="43232">
                  <a:moveTo>
                    <a:pt x="21616" y="1"/>
                  </a:moveTo>
                  <a:cubicBezTo>
                    <a:pt x="9674" y="1"/>
                    <a:pt x="0" y="5571"/>
                    <a:pt x="0" y="12476"/>
                  </a:cubicBezTo>
                  <a:cubicBezTo>
                    <a:pt x="0" y="19348"/>
                    <a:pt x="9674" y="24952"/>
                    <a:pt x="21616" y="24952"/>
                  </a:cubicBezTo>
                  <a:cubicBezTo>
                    <a:pt x="33558" y="24952"/>
                    <a:pt x="43231" y="19348"/>
                    <a:pt x="43231" y="12476"/>
                  </a:cubicBezTo>
                  <a:cubicBezTo>
                    <a:pt x="43231" y="5571"/>
                    <a:pt x="33558" y="1"/>
                    <a:pt x="21616" y="1"/>
                  </a:cubicBezTo>
                  <a:close/>
                </a:path>
              </a:pathLst>
            </a:custGeom>
            <a:solidFill>
              <a:srgbClr val="E5ED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41"/>
            <p:cNvSpPr/>
            <p:nvPr/>
          </p:nvSpPr>
          <p:spPr>
            <a:xfrm>
              <a:off x="4491700" y="4012475"/>
              <a:ext cx="1080800" cy="623800"/>
            </a:xfrm>
            <a:custGeom>
              <a:rect b="b" l="l" r="r" t="t"/>
              <a:pathLst>
                <a:path extrusionOk="0" h="24952" w="43232">
                  <a:moveTo>
                    <a:pt x="21616" y="1"/>
                  </a:moveTo>
                  <a:cubicBezTo>
                    <a:pt x="9675" y="1"/>
                    <a:pt x="1" y="5605"/>
                    <a:pt x="1" y="12476"/>
                  </a:cubicBezTo>
                  <a:cubicBezTo>
                    <a:pt x="1" y="19381"/>
                    <a:pt x="9675" y="24952"/>
                    <a:pt x="21616" y="24952"/>
                  </a:cubicBezTo>
                  <a:cubicBezTo>
                    <a:pt x="33558" y="24952"/>
                    <a:pt x="43232" y="19381"/>
                    <a:pt x="43232" y="12476"/>
                  </a:cubicBezTo>
                  <a:cubicBezTo>
                    <a:pt x="43232" y="5605"/>
                    <a:pt x="33558" y="1"/>
                    <a:pt x="21616" y="1"/>
                  </a:cubicBezTo>
                  <a:close/>
                </a:path>
              </a:pathLst>
            </a:custGeom>
            <a:solidFill>
              <a:srgbClr val="E5ED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41"/>
            <p:cNvSpPr/>
            <p:nvPr/>
          </p:nvSpPr>
          <p:spPr>
            <a:xfrm>
              <a:off x="5001250" y="3050125"/>
              <a:ext cx="1080800" cy="623800"/>
            </a:xfrm>
            <a:custGeom>
              <a:rect b="b" l="l" r="r" t="t"/>
              <a:pathLst>
                <a:path extrusionOk="0" h="24952" w="43232">
                  <a:moveTo>
                    <a:pt x="21616" y="1"/>
                  </a:moveTo>
                  <a:cubicBezTo>
                    <a:pt x="9674" y="1"/>
                    <a:pt x="0" y="5605"/>
                    <a:pt x="0" y="12476"/>
                  </a:cubicBezTo>
                  <a:cubicBezTo>
                    <a:pt x="0" y="19381"/>
                    <a:pt x="9674" y="24952"/>
                    <a:pt x="21616" y="24952"/>
                  </a:cubicBezTo>
                  <a:cubicBezTo>
                    <a:pt x="33557" y="24952"/>
                    <a:pt x="43231" y="19381"/>
                    <a:pt x="43231" y="12476"/>
                  </a:cubicBezTo>
                  <a:cubicBezTo>
                    <a:pt x="43231" y="5605"/>
                    <a:pt x="33557" y="1"/>
                    <a:pt x="21616" y="1"/>
                  </a:cubicBezTo>
                  <a:close/>
                </a:path>
              </a:pathLst>
            </a:custGeom>
            <a:solidFill>
              <a:srgbClr val="E5ED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41"/>
            <p:cNvSpPr/>
            <p:nvPr/>
          </p:nvSpPr>
          <p:spPr>
            <a:xfrm>
              <a:off x="1520425" y="3171875"/>
              <a:ext cx="1080800" cy="624650"/>
            </a:xfrm>
            <a:custGeom>
              <a:rect b="b" l="l" r="r" t="t"/>
              <a:pathLst>
                <a:path extrusionOk="0" h="24986" w="43232">
                  <a:moveTo>
                    <a:pt x="21616" y="1"/>
                  </a:moveTo>
                  <a:cubicBezTo>
                    <a:pt x="9674" y="1"/>
                    <a:pt x="0" y="5605"/>
                    <a:pt x="0" y="12476"/>
                  </a:cubicBezTo>
                  <a:cubicBezTo>
                    <a:pt x="0" y="19381"/>
                    <a:pt x="9674" y="24985"/>
                    <a:pt x="21616" y="24985"/>
                  </a:cubicBezTo>
                  <a:cubicBezTo>
                    <a:pt x="33558" y="24985"/>
                    <a:pt x="43231" y="19381"/>
                    <a:pt x="43231" y="12476"/>
                  </a:cubicBezTo>
                  <a:cubicBezTo>
                    <a:pt x="43231" y="5605"/>
                    <a:pt x="33558" y="1"/>
                    <a:pt x="21616" y="1"/>
                  </a:cubicBezTo>
                  <a:close/>
                </a:path>
              </a:pathLst>
            </a:custGeom>
            <a:solidFill>
              <a:srgbClr val="E5ED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41"/>
            <p:cNvSpPr/>
            <p:nvPr/>
          </p:nvSpPr>
          <p:spPr>
            <a:xfrm>
              <a:off x="2241775" y="3858200"/>
              <a:ext cx="1080800" cy="623800"/>
            </a:xfrm>
            <a:custGeom>
              <a:rect b="b" l="l" r="r" t="t"/>
              <a:pathLst>
                <a:path extrusionOk="0" h="24952" w="43232">
                  <a:moveTo>
                    <a:pt x="21616" y="1"/>
                  </a:moveTo>
                  <a:cubicBezTo>
                    <a:pt x="9674" y="1"/>
                    <a:pt x="0" y="5571"/>
                    <a:pt x="0" y="12476"/>
                  </a:cubicBezTo>
                  <a:cubicBezTo>
                    <a:pt x="0" y="19348"/>
                    <a:pt x="9674" y="24952"/>
                    <a:pt x="21616" y="24952"/>
                  </a:cubicBezTo>
                  <a:cubicBezTo>
                    <a:pt x="33558" y="24952"/>
                    <a:pt x="43231" y="19348"/>
                    <a:pt x="43231" y="12476"/>
                  </a:cubicBezTo>
                  <a:cubicBezTo>
                    <a:pt x="43231" y="5571"/>
                    <a:pt x="33558" y="1"/>
                    <a:pt x="21616" y="1"/>
                  </a:cubicBezTo>
                  <a:close/>
                </a:path>
              </a:pathLst>
            </a:custGeom>
            <a:solidFill>
              <a:srgbClr val="E5ED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41"/>
            <p:cNvSpPr/>
            <p:nvPr/>
          </p:nvSpPr>
          <p:spPr>
            <a:xfrm>
              <a:off x="5869375" y="2480275"/>
              <a:ext cx="424475" cy="649925"/>
            </a:xfrm>
            <a:custGeom>
              <a:rect b="b" l="l" r="r" t="t"/>
              <a:pathLst>
                <a:path extrusionOk="0" h="25997" w="16979">
                  <a:moveTo>
                    <a:pt x="12685" y="1"/>
                  </a:moveTo>
                  <a:cubicBezTo>
                    <a:pt x="9459" y="1"/>
                    <a:pt x="5742" y="3116"/>
                    <a:pt x="3569" y="6850"/>
                  </a:cubicBezTo>
                  <a:cubicBezTo>
                    <a:pt x="1201" y="10919"/>
                    <a:pt x="0" y="17024"/>
                    <a:pt x="434" y="19826"/>
                  </a:cubicBezTo>
                  <a:lnTo>
                    <a:pt x="1835" y="25997"/>
                  </a:lnTo>
                  <a:lnTo>
                    <a:pt x="2402" y="21794"/>
                  </a:lnTo>
                  <a:cubicBezTo>
                    <a:pt x="3336" y="17024"/>
                    <a:pt x="10407" y="11019"/>
                    <a:pt x="13676" y="7850"/>
                  </a:cubicBezTo>
                  <a:cubicBezTo>
                    <a:pt x="16979" y="4715"/>
                    <a:pt x="16712" y="679"/>
                    <a:pt x="13543" y="78"/>
                  </a:cubicBezTo>
                  <a:cubicBezTo>
                    <a:pt x="13262" y="26"/>
                    <a:pt x="12975" y="1"/>
                    <a:pt x="12685" y="1"/>
                  </a:cubicBezTo>
                  <a:close/>
                </a:path>
              </a:pathLst>
            </a:custGeom>
            <a:solidFill>
              <a:srgbClr val="005E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41"/>
            <p:cNvSpPr/>
            <p:nvPr/>
          </p:nvSpPr>
          <p:spPr>
            <a:xfrm>
              <a:off x="5869375" y="2480275"/>
              <a:ext cx="424475" cy="649925"/>
            </a:xfrm>
            <a:custGeom>
              <a:rect b="b" l="l" r="r" t="t"/>
              <a:pathLst>
                <a:path extrusionOk="0" h="25997" w="16979">
                  <a:moveTo>
                    <a:pt x="12685" y="1"/>
                  </a:moveTo>
                  <a:cubicBezTo>
                    <a:pt x="9459" y="1"/>
                    <a:pt x="5742" y="3116"/>
                    <a:pt x="3569" y="6850"/>
                  </a:cubicBezTo>
                  <a:cubicBezTo>
                    <a:pt x="1201" y="10919"/>
                    <a:pt x="0" y="17024"/>
                    <a:pt x="434" y="19826"/>
                  </a:cubicBezTo>
                  <a:lnTo>
                    <a:pt x="1835" y="25997"/>
                  </a:lnTo>
                  <a:lnTo>
                    <a:pt x="2402" y="21794"/>
                  </a:lnTo>
                  <a:cubicBezTo>
                    <a:pt x="3336" y="17024"/>
                    <a:pt x="10407" y="11019"/>
                    <a:pt x="13676" y="7850"/>
                  </a:cubicBezTo>
                  <a:cubicBezTo>
                    <a:pt x="16979" y="4715"/>
                    <a:pt x="16712" y="679"/>
                    <a:pt x="13543" y="78"/>
                  </a:cubicBezTo>
                  <a:cubicBezTo>
                    <a:pt x="13262" y="26"/>
                    <a:pt x="12975" y="1"/>
                    <a:pt x="1268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41"/>
            <p:cNvSpPr/>
            <p:nvPr/>
          </p:nvSpPr>
          <p:spPr>
            <a:xfrm>
              <a:off x="5881875" y="2529075"/>
              <a:ext cx="301075" cy="543600"/>
            </a:xfrm>
            <a:custGeom>
              <a:rect b="b" l="l" r="r" t="t"/>
              <a:pathLst>
                <a:path extrusionOk="0" h="21744" w="12043">
                  <a:moveTo>
                    <a:pt x="11831" y="1"/>
                  </a:moveTo>
                  <a:cubicBezTo>
                    <a:pt x="11801" y="1"/>
                    <a:pt x="11770" y="9"/>
                    <a:pt x="11742" y="28"/>
                  </a:cubicBezTo>
                  <a:lnTo>
                    <a:pt x="11709" y="28"/>
                  </a:lnTo>
                  <a:cubicBezTo>
                    <a:pt x="7239" y="2463"/>
                    <a:pt x="501" y="11536"/>
                    <a:pt x="34" y="21510"/>
                  </a:cubicBezTo>
                  <a:cubicBezTo>
                    <a:pt x="0" y="21643"/>
                    <a:pt x="100" y="21743"/>
                    <a:pt x="201" y="21743"/>
                  </a:cubicBezTo>
                  <a:lnTo>
                    <a:pt x="267" y="21743"/>
                  </a:lnTo>
                  <a:cubicBezTo>
                    <a:pt x="367" y="21710"/>
                    <a:pt x="434" y="21643"/>
                    <a:pt x="434" y="21543"/>
                  </a:cubicBezTo>
                  <a:cubicBezTo>
                    <a:pt x="901" y="11703"/>
                    <a:pt x="7539" y="2796"/>
                    <a:pt x="11909" y="395"/>
                  </a:cubicBezTo>
                  <a:cubicBezTo>
                    <a:pt x="12009" y="361"/>
                    <a:pt x="12042" y="228"/>
                    <a:pt x="12009" y="128"/>
                  </a:cubicBezTo>
                  <a:cubicBezTo>
                    <a:pt x="11985" y="56"/>
                    <a:pt x="11909" y="1"/>
                    <a:pt x="1183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41"/>
            <p:cNvSpPr/>
            <p:nvPr/>
          </p:nvSpPr>
          <p:spPr>
            <a:xfrm>
              <a:off x="5857700" y="2847875"/>
              <a:ext cx="362125" cy="431600"/>
            </a:xfrm>
            <a:custGeom>
              <a:rect b="b" l="l" r="r" t="t"/>
              <a:pathLst>
                <a:path extrusionOk="0" h="17264" w="14485">
                  <a:moveTo>
                    <a:pt x="10778" y="1"/>
                  </a:moveTo>
                  <a:cubicBezTo>
                    <a:pt x="10239" y="1"/>
                    <a:pt x="9645" y="80"/>
                    <a:pt x="9006" y="252"/>
                  </a:cubicBezTo>
                  <a:cubicBezTo>
                    <a:pt x="5537" y="1219"/>
                    <a:pt x="0" y="6956"/>
                    <a:pt x="100" y="14362"/>
                  </a:cubicBezTo>
                  <a:lnTo>
                    <a:pt x="1168" y="17264"/>
                  </a:lnTo>
                  <a:cubicBezTo>
                    <a:pt x="1401" y="15629"/>
                    <a:pt x="2935" y="12727"/>
                    <a:pt x="5737" y="10125"/>
                  </a:cubicBezTo>
                  <a:cubicBezTo>
                    <a:pt x="8840" y="7257"/>
                    <a:pt x="13043" y="5555"/>
                    <a:pt x="13777" y="3521"/>
                  </a:cubicBezTo>
                  <a:cubicBezTo>
                    <a:pt x="14484" y="1561"/>
                    <a:pt x="13170" y="1"/>
                    <a:pt x="1077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41"/>
            <p:cNvSpPr/>
            <p:nvPr/>
          </p:nvSpPr>
          <p:spPr>
            <a:xfrm>
              <a:off x="5857700" y="2895025"/>
              <a:ext cx="275200" cy="345250"/>
            </a:xfrm>
            <a:custGeom>
              <a:rect b="b" l="l" r="r" t="t"/>
              <a:pathLst>
                <a:path extrusionOk="0" h="13810" w="11008">
                  <a:moveTo>
                    <a:pt x="10708" y="0"/>
                  </a:moveTo>
                  <a:cubicBezTo>
                    <a:pt x="7572" y="901"/>
                    <a:pt x="1801" y="4737"/>
                    <a:pt x="33" y="13543"/>
                  </a:cubicBezTo>
                  <a:cubicBezTo>
                    <a:pt x="0" y="13643"/>
                    <a:pt x="67" y="13777"/>
                    <a:pt x="167" y="13777"/>
                  </a:cubicBezTo>
                  <a:lnTo>
                    <a:pt x="200" y="13777"/>
                  </a:lnTo>
                  <a:cubicBezTo>
                    <a:pt x="200" y="13810"/>
                    <a:pt x="234" y="13810"/>
                    <a:pt x="267" y="13810"/>
                  </a:cubicBezTo>
                  <a:cubicBezTo>
                    <a:pt x="334" y="13777"/>
                    <a:pt x="400" y="13743"/>
                    <a:pt x="400" y="13643"/>
                  </a:cubicBezTo>
                  <a:cubicBezTo>
                    <a:pt x="2135" y="5037"/>
                    <a:pt x="7972" y="1234"/>
                    <a:pt x="10841" y="434"/>
                  </a:cubicBezTo>
                  <a:cubicBezTo>
                    <a:pt x="10941" y="400"/>
                    <a:pt x="11008" y="267"/>
                    <a:pt x="10975" y="167"/>
                  </a:cubicBezTo>
                  <a:cubicBezTo>
                    <a:pt x="10941" y="67"/>
                    <a:pt x="10841" y="0"/>
                    <a:pt x="1070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41"/>
            <p:cNvSpPr/>
            <p:nvPr/>
          </p:nvSpPr>
          <p:spPr>
            <a:xfrm>
              <a:off x="1338750" y="2387525"/>
              <a:ext cx="412700" cy="569225"/>
            </a:xfrm>
            <a:custGeom>
              <a:rect b="b" l="l" r="r" t="t"/>
              <a:pathLst>
                <a:path extrusionOk="0" h="22769" w="16508">
                  <a:moveTo>
                    <a:pt x="4835" y="1"/>
                  </a:moveTo>
                  <a:cubicBezTo>
                    <a:pt x="2075" y="1"/>
                    <a:pt x="1" y="2126"/>
                    <a:pt x="2564" y="4956"/>
                  </a:cubicBezTo>
                  <a:cubicBezTo>
                    <a:pt x="5766" y="8525"/>
                    <a:pt x="12004" y="13095"/>
                    <a:pt x="12471" y="22769"/>
                  </a:cubicBezTo>
                  <a:lnTo>
                    <a:pt x="15340" y="22602"/>
                  </a:lnTo>
                  <a:cubicBezTo>
                    <a:pt x="15340" y="22602"/>
                    <a:pt x="16507" y="16631"/>
                    <a:pt x="15073" y="11260"/>
                  </a:cubicBezTo>
                  <a:cubicBezTo>
                    <a:pt x="13605" y="5890"/>
                    <a:pt x="10570" y="1887"/>
                    <a:pt x="6967" y="419"/>
                  </a:cubicBezTo>
                  <a:cubicBezTo>
                    <a:pt x="6255" y="133"/>
                    <a:pt x="5524" y="1"/>
                    <a:pt x="4835" y="1"/>
                  </a:cubicBezTo>
                  <a:close/>
                </a:path>
              </a:pathLst>
            </a:custGeom>
            <a:solidFill>
              <a:srgbClr val="005E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41"/>
            <p:cNvSpPr/>
            <p:nvPr/>
          </p:nvSpPr>
          <p:spPr>
            <a:xfrm>
              <a:off x="1338750" y="2387525"/>
              <a:ext cx="412700" cy="569225"/>
            </a:xfrm>
            <a:custGeom>
              <a:rect b="b" l="l" r="r" t="t"/>
              <a:pathLst>
                <a:path extrusionOk="0" h="22769" w="16508">
                  <a:moveTo>
                    <a:pt x="4835" y="1"/>
                  </a:moveTo>
                  <a:cubicBezTo>
                    <a:pt x="2075" y="1"/>
                    <a:pt x="1" y="2126"/>
                    <a:pt x="2564" y="4956"/>
                  </a:cubicBezTo>
                  <a:cubicBezTo>
                    <a:pt x="5766" y="8525"/>
                    <a:pt x="12004" y="13095"/>
                    <a:pt x="12471" y="22769"/>
                  </a:cubicBezTo>
                  <a:lnTo>
                    <a:pt x="15340" y="22602"/>
                  </a:lnTo>
                  <a:cubicBezTo>
                    <a:pt x="15340" y="22602"/>
                    <a:pt x="16507" y="16631"/>
                    <a:pt x="15073" y="11260"/>
                  </a:cubicBezTo>
                  <a:cubicBezTo>
                    <a:pt x="13605" y="5890"/>
                    <a:pt x="10570" y="1887"/>
                    <a:pt x="6967" y="419"/>
                  </a:cubicBezTo>
                  <a:cubicBezTo>
                    <a:pt x="6255" y="133"/>
                    <a:pt x="5524" y="1"/>
                    <a:pt x="483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41"/>
            <p:cNvSpPr/>
            <p:nvPr/>
          </p:nvSpPr>
          <p:spPr>
            <a:xfrm>
              <a:off x="1452875" y="2427975"/>
              <a:ext cx="260200" cy="478750"/>
            </a:xfrm>
            <a:custGeom>
              <a:rect b="b" l="l" r="r" t="t"/>
              <a:pathLst>
                <a:path extrusionOk="0" h="19150" w="10408">
                  <a:moveTo>
                    <a:pt x="220" y="1"/>
                  </a:moveTo>
                  <a:cubicBezTo>
                    <a:pt x="148" y="1"/>
                    <a:pt x="77" y="37"/>
                    <a:pt x="34" y="102"/>
                  </a:cubicBezTo>
                  <a:cubicBezTo>
                    <a:pt x="1" y="202"/>
                    <a:pt x="34" y="336"/>
                    <a:pt x="134" y="402"/>
                  </a:cubicBezTo>
                  <a:cubicBezTo>
                    <a:pt x="3169" y="2170"/>
                    <a:pt x="9140" y="8375"/>
                    <a:pt x="10008" y="18949"/>
                  </a:cubicBezTo>
                  <a:cubicBezTo>
                    <a:pt x="10008" y="19049"/>
                    <a:pt x="10074" y="19149"/>
                    <a:pt x="10174" y="19149"/>
                  </a:cubicBezTo>
                  <a:lnTo>
                    <a:pt x="10208" y="19149"/>
                  </a:lnTo>
                  <a:cubicBezTo>
                    <a:pt x="10341" y="19149"/>
                    <a:pt x="10408" y="19049"/>
                    <a:pt x="10408" y="18949"/>
                  </a:cubicBezTo>
                  <a:lnTo>
                    <a:pt x="10408" y="18916"/>
                  </a:lnTo>
                  <a:cubicBezTo>
                    <a:pt x="9574" y="8175"/>
                    <a:pt x="3436" y="1870"/>
                    <a:pt x="334" y="35"/>
                  </a:cubicBezTo>
                  <a:cubicBezTo>
                    <a:pt x="299" y="12"/>
                    <a:pt x="259" y="1"/>
                    <a:pt x="22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41"/>
            <p:cNvSpPr/>
            <p:nvPr/>
          </p:nvSpPr>
          <p:spPr>
            <a:xfrm>
              <a:off x="1316100" y="2686425"/>
              <a:ext cx="435350" cy="554675"/>
            </a:xfrm>
            <a:custGeom>
              <a:rect b="b" l="l" r="r" t="t"/>
              <a:pathLst>
                <a:path extrusionOk="0" h="22187" w="17414">
                  <a:moveTo>
                    <a:pt x="3435" y="0"/>
                  </a:moveTo>
                  <a:cubicBezTo>
                    <a:pt x="2559" y="0"/>
                    <a:pt x="1701" y="268"/>
                    <a:pt x="968" y="772"/>
                  </a:cubicBezTo>
                  <a:cubicBezTo>
                    <a:pt x="368" y="1206"/>
                    <a:pt x="1" y="1939"/>
                    <a:pt x="34" y="2673"/>
                  </a:cubicBezTo>
                  <a:cubicBezTo>
                    <a:pt x="101" y="3474"/>
                    <a:pt x="768" y="4108"/>
                    <a:pt x="1369" y="4608"/>
                  </a:cubicBezTo>
                  <a:cubicBezTo>
                    <a:pt x="2002" y="5142"/>
                    <a:pt x="2670" y="5709"/>
                    <a:pt x="2836" y="6509"/>
                  </a:cubicBezTo>
                  <a:cubicBezTo>
                    <a:pt x="3203" y="8077"/>
                    <a:pt x="1302" y="9578"/>
                    <a:pt x="1702" y="11146"/>
                  </a:cubicBezTo>
                  <a:cubicBezTo>
                    <a:pt x="1936" y="11813"/>
                    <a:pt x="2403" y="12347"/>
                    <a:pt x="3036" y="12647"/>
                  </a:cubicBezTo>
                  <a:cubicBezTo>
                    <a:pt x="3570" y="12881"/>
                    <a:pt x="4071" y="13114"/>
                    <a:pt x="4604" y="13314"/>
                  </a:cubicBezTo>
                  <a:cubicBezTo>
                    <a:pt x="4871" y="13381"/>
                    <a:pt x="5138" y="13448"/>
                    <a:pt x="5405" y="13481"/>
                  </a:cubicBezTo>
                  <a:cubicBezTo>
                    <a:pt x="6205" y="13581"/>
                    <a:pt x="6973" y="13915"/>
                    <a:pt x="7540" y="14448"/>
                  </a:cubicBezTo>
                  <a:cubicBezTo>
                    <a:pt x="8440" y="15416"/>
                    <a:pt x="8307" y="16850"/>
                    <a:pt x="8640" y="18118"/>
                  </a:cubicBezTo>
                  <a:cubicBezTo>
                    <a:pt x="9041" y="19619"/>
                    <a:pt x="10075" y="20886"/>
                    <a:pt x="11509" y="21554"/>
                  </a:cubicBezTo>
                  <a:cubicBezTo>
                    <a:pt x="12280" y="21916"/>
                    <a:pt x="13404" y="22186"/>
                    <a:pt x="14203" y="22186"/>
                  </a:cubicBezTo>
                  <a:cubicBezTo>
                    <a:pt x="14580" y="22186"/>
                    <a:pt x="14885" y="22126"/>
                    <a:pt x="15045" y="21987"/>
                  </a:cubicBezTo>
                  <a:cubicBezTo>
                    <a:pt x="15412" y="21654"/>
                    <a:pt x="15112" y="20186"/>
                    <a:pt x="15245" y="19719"/>
                  </a:cubicBezTo>
                  <a:cubicBezTo>
                    <a:pt x="15612" y="18485"/>
                    <a:pt x="15846" y="17217"/>
                    <a:pt x="15946" y="15950"/>
                  </a:cubicBezTo>
                  <a:cubicBezTo>
                    <a:pt x="15979" y="15382"/>
                    <a:pt x="16079" y="14815"/>
                    <a:pt x="16246" y="14248"/>
                  </a:cubicBezTo>
                  <a:cubicBezTo>
                    <a:pt x="16446" y="13648"/>
                    <a:pt x="16680" y="13014"/>
                    <a:pt x="16846" y="12380"/>
                  </a:cubicBezTo>
                  <a:cubicBezTo>
                    <a:pt x="17046" y="11780"/>
                    <a:pt x="17413" y="11246"/>
                    <a:pt x="17380" y="10479"/>
                  </a:cubicBezTo>
                  <a:cubicBezTo>
                    <a:pt x="17313" y="9778"/>
                    <a:pt x="17147" y="9078"/>
                    <a:pt x="16913" y="8411"/>
                  </a:cubicBezTo>
                  <a:cubicBezTo>
                    <a:pt x="16680" y="7744"/>
                    <a:pt x="16446" y="7077"/>
                    <a:pt x="16213" y="6409"/>
                  </a:cubicBezTo>
                  <a:cubicBezTo>
                    <a:pt x="15946" y="5609"/>
                    <a:pt x="15579" y="4842"/>
                    <a:pt x="15145" y="4141"/>
                  </a:cubicBezTo>
                  <a:cubicBezTo>
                    <a:pt x="14311" y="2940"/>
                    <a:pt x="13010" y="2106"/>
                    <a:pt x="11576" y="1873"/>
                  </a:cubicBezTo>
                  <a:cubicBezTo>
                    <a:pt x="10375" y="1706"/>
                    <a:pt x="9074" y="1973"/>
                    <a:pt x="7940" y="1539"/>
                  </a:cubicBezTo>
                  <a:cubicBezTo>
                    <a:pt x="6772" y="1106"/>
                    <a:pt x="5805" y="472"/>
                    <a:pt x="4638" y="172"/>
                  </a:cubicBezTo>
                  <a:cubicBezTo>
                    <a:pt x="4240" y="56"/>
                    <a:pt x="3836" y="0"/>
                    <a:pt x="343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41"/>
            <p:cNvSpPr/>
            <p:nvPr/>
          </p:nvSpPr>
          <p:spPr>
            <a:xfrm>
              <a:off x="1374475" y="2717175"/>
              <a:ext cx="337775" cy="435550"/>
            </a:xfrm>
            <a:custGeom>
              <a:rect b="b" l="l" r="r" t="t"/>
              <a:pathLst>
                <a:path extrusionOk="0" h="17422" w="13511">
                  <a:moveTo>
                    <a:pt x="182" y="0"/>
                  </a:moveTo>
                  <a:cubicBezTo>
                    <a:pt x="101" y="0"/>
                    <a:pt x="28" y="60"/>
                    <a:pt x="1" y="142"/>
                  </a:cubicBezTo>
                  <a:cubicBezTo>
                    <a:pt x="1" y="242"/>
                    <a:pt x="34" y="343"/>
                    <a:pt x="134" y="376"/>
                  </a:cubicBezTo>
                  <a:cubicBezTo>
                    <a:pt x="2736" y="1010"/>
                    <a:pt x="13110" y="6013"/>
                    <a:pt x="12510" y="17221"/>
                  </a:cubicBezTo>
                  <a:cubicBezTo>
                    <a:pt x="12510" y="17321"/>
                    <a:pt x="12577" y="17421"/>
                    <a:pt x="12677" y="17421"/>
                  </a:cubicBezTo>
                  <a:cubicBezTo>
                    <a:pt x="12777" y="17421"/>
                    <a:pt x="12877" y="17355"/>
                    <a:pt x="12877" y="17255"/>
                  </a:cubicBezTo>
                  <a:cubicBezTo>
                    <a:pt x="13511" y="5780"/>
                    <a:pt x="2870" y="676"/>
                    <a:pt x="234" y="9"/>
                  </a:cubicBezTo>
                  <a:cubicBezTo>
                    <a:pt x="217" y="3"/>
                    <a:pt x="199" y="0"/>
                    <a:pt x="18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41"/>
            <p:cNvSpPr/>
            <p:nvPr/>
          </p:nvSpPr>
          <p:spPr>
            <a:xfrm>
              <a:off x="1422025" y="2890350"/>
              <a:ext cx="221000" cy="36700"/>
            </a:xfrm>
            <a:custGeom>
              <a:rect b="b" l="l" r="r" t="t"/>
              <a:pathLst>
                <a:path extrusionOk="0" h="1468" w="8840">
                  <a:moveTo>
                    <a:pt x="4087" y="1"/>
                  </a:moveTo>
                  <a:cubicBezTo>
                    <a:pt x="2746" y="1"/>
                    <a:pt x="1401" y="271"/>
                    <a:pt x="134" y="821"/>
                  </a:cubicBezTo>
                  <a:cubicBezTo>
                    <a:pt x="34" y="854"/>
                    <a:pt x="0" y="954"/>
                    <a:pt x="34" y="1054"/>
                  </a:cubicBezTo>
                  <a:lnTo>
                    <a:pt x="67" y="1054"/>
                  </a:lnTo>
                  <a:cubicBezTo>
                    <a:pt x="67" y="1121"/>
                    <a:pt x="134" y="1154"/>
                    <a:pt x="200" y="1154"/>
                  </a:cubicBezTo>
                  <a:cubicBezTo>
                    <a:pt x="234" y="1154"/>
                    <a:pt x="267" y="1154"/>
                    <a:pt x="301" y="1121"/>
                  </a:cubicBezTo>
                  <a:cubicBezTo>
                    <a:pt x="1516" y="620"/>
                    <a:pt x="2801" y="367"/>
                    <a:pt x="4082" y="367"/>
                  </a:cubicBezTo>
                  <a:cubicBezTo>
                    <a:pt x="5614" y="367"/>
                    <a:pt x="7141" y="728"/>
                    <a:pt x="8540" y="1455"/>
                  </a:cubicBezTo>
                  <a:cubicBezTo>
                    <a:pt x="8567" y="1464"/>
                    <a:pt x="8593" y="1468"/>
                    <a:pt x="8619" y="1468"/>
                  </a:cubicBezTo>
                  <a:cubicBezTo>
                    <a:pt x="8689" y="1468"/>
                    <a:pt x="8749" y="1437"/>
                    <a:pt x="8773" y="1388"/>
                  </a:cubicBezTo>
                  <a:cubicBezTo>
                    <a:pt x="8840" y="1288"/>
                    <a:pt x="8807" y="1188"/>
                    <a:pt x="8707" y="1121"/>
                  </a:cubicBezTo>
                  <a:cubicBezTo>
                    <a:pt x="7260" y="380"/>
                    <a:pt x="5676" y="1"/>
                    <a:pt x="40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41"/>
            <p:cNvSpPr/>
            <p:nvPr/>
          </p:nvSpPr>
          <p:spPr>
            <a:xfrm>
              <a:off x="5283950" y="1402275"/>
              <a:ext cx="246850" cy="461200"/>
            </a:xfrm>
            <a:custGeom>
              <a:rect b="b" l="l" r="r" t="t"/>
              <a:pathLst>
                <a:path extrusionOk="0" h="18448" w="9874">
                  <a:moveTo>
                    <a:pt x="9874" y="1"/>
                  </a:moveTo>
                  <a:cubicBezTo>
                    <a:pt x="7372" y="67"/>
                    <a:pt x="5904" y="968"/>
                    <a:pt x="4937" y="3170"/>
                  </a:cubicBezTo>
                  <a:cubicBezTo>
                    <a:pt x="3870" y="5538"/>
                    <a:pt x="0" y="14644"/>
                    <a:pt x="0" y="14644"/>
                  </a:cubicBezTo>
                  <a:lnTo>
                    <a:pt x="4937" y="18447"/>
                  </a:lnTo>
                  <a:cubicBezTo>
                    <a:pt x="5337" y="17813"/>
                    <a:pt x="7906" y="10308"/>
                    <a:pt x="7906" y="10308"/>
                  </a:cubicBezTo>
                  <a:lnTo>
                    <a:pt x="987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41"/>
            <p:cNvSpPr/>
            <p:nvPr/>
          </p:nvSpPr>
          <p:spPr>
            <a:xfrm>
              <a:off x="5273100" y="3126825"/>
              <a:ext cx="348600" cy="201525"/>
            </a:xfrm>
            <a:custGeom>
              <a:rect b="b" l="l" r="r" t="t"/>
              <a:pathLst>
                <a:path extrusionOk="0" h="8061" w="13944">
                  <a:moveTo>
                    <a:pt x="12725" y="1"/>
                  </a:moveTo>
                  <a:cubicBezTo>
                    <a:pt x="12720" y="1"/>
                    <a:pt x="12715" y="1"/>
                    <a:pt x="12710" y="1"/>
                  </a:cubicBezTo>
                  <a:lnTo>
                    <a:pt x="12676" y="402"/>
                  </a:lnTo>
                  <a:cubicBezTo>
                    <a:pt x="12643" y="835"/>
                    <a:pt x="11576" y="1035"/>
                    <a:pt x="10742" y="1035"/>
                  </a:cubicBezTo>
                  <a:cubicBezTo>
                    <a:pt x="10074" y="1035"/>
                    <a:pt x="8774" y="869"/>
                    <a:pt x="8807" y="535"/>
                  </a:cubicBezTo>
                  <a:lnTo>
                    <a:pt x="8807" y="302"/>
                  </a:lnTo>
                  <a:cubicBezTo>
                    <a:pt x="8707" y="335"/>
                    <a:pt x="8507" y="602"/>
                    <a:pt x="8106" y="969"/>
                  </a:cubicBezTo>
                  <a:cubicBezTo>
                    <a:pt x="7706" y="1302"/>
                    <a:pt x="7306" y="1603"/>
                    <a:pt x="6872" y="1903"/>
                  </a:cubicBezTo>
                  <a:cubicBezTo>
                    <a:pt x="6005" y="2537"/>
                    <a:pt x="5071" y="3137"/>
                    <a:pt x="4137" y="3637"/>
                  </a:cubicBezTo>
                  <a:cubicBezTo>
                    <a:pt x="3003" y="4271"/>
                    <a:pt x="1969" y="4638"/>
                    <a:pt x="601" y="5238"/>
                  </a:cubicBezTo>
                  <a:cubicBezTo>
                    <a:pt x="468" y="5305"/>
                    <a:pt x="334" y="5405"/>
                    <a:pt x="234" y="5505"/>
                  </a:cubicBezTo>
                  <a:cubicBezTo>
                    <a:pt x="134" y="5605"/>
                    <a:pt x="101" y="5705"/>
                    <a:pt x="67" y="5839"/>
                  </a:cubicBezTo>
                  <a:cubicBezTo>
                    <a:pt x="1" y="6373"/>
                    <a:pt x="201" y="6873"/>
                    <a:pt x="634" y="7207"/>
                  </a:cubicBezTo>
                  <a:cubicBezTo>
                    <a:pt x="1068" y="7473"/>
                    <a:pt x="1535" y="7707"/>
                    <a:pt x="2035" y="7807"/>
                  </a:cubicBezTo>
                  <a:cubicBezTo>
                    <a:pt x="2692" y="7976"/>
                    <a:pt x="3359" y="8060"/>
                    <a:pt x="4025" y="8060"/>
                  </a:cubicBezTo>
                  <a:cubicBezTo>
                    <a:pt x="4543" y="8060"/>
                    <a:pt x="5060" y="8009"/>
                    <a:pt x="5571" y="7907"/>
                  </a:cubicBezTo>
                  <a:cubicBezTo>
                    <a:pt x="6605" y="7607"/>
                    <a:pt x="7539" y="7173"/>
                    <a:pt x="8440" y="6573"/>
                  </a:cubicBezTo>
                  <a:cubicBezTo>
                    <a:pt x="9140" y="6072"/>
                    <a:pt x="9974" y="5705"/>
                    <a:pt x="10842" y="5539"/>
                  </a:cubicBezTo>
                  <a:cubicBezTo>
                    <a:pt x="11609" y="5439"/>
                    <a:pt x="12543" y="5472"/>
                    <a:pt x="13210" y="5005"/>
                  </a:cubicBezTo>
                  <a:cubicBezTo>
                    <a:pt x="13944" y="4505"/>
                    <a:pt x="13644" y="3437"/>
                    <a:pt x="13444" y="2503"/>
                  </a:cubicBezTo>
                  <a:cubicBezTo>
                    <a:pt x="13213" y="1513"/>
                    <a:pt x="13177" y="1"/>
                    <a:pt x="1272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41"/>
            <p:cNvSpPr/>
            <p:nvPr/>
          </p:nvSpPr>
          <p:spPr>
            <a:xfrm>
              <a:off x="5665050" y="3260275"/>
              <a:ext cx="244375" cy="269425"/>
            </a:xfrm>
            <a:custGeom>
              <a:rect b="b" l="l" r="r" t="t"/>
              <a:pathLst>
                <a:path extrusionOk="0" h="10777" w="9775">
                  <a:moveTo>
                    <a:pt x="4904" y="1"/>
                  </a:moveTo>
                  <a:cubicBezTo>
                    <a:pt x="4704" y="1"/>
                    <a:pt x="4637" y="234"/>
                    <a:pt x="4537" y="701"/>
                  </a:cubicBezTo>
                  <a:cubicBezTo>
                    <a:pt x="4370" y="1735"/>
                    <a:pt x="4070" y="2702"/>
                    <a:pt x="3603" y="3636"/>
                  </a:cubicBezTo>
                  <a:cubicBezTo>
                    <a:pt x="3036" y="4804"/>
                    <a:pt x="2302" y="5905"/>
                    <a:pt x="1435" y="6905"/>
                  </a:cubicBezTo>
                  <a:cubicBezTo>
                    <a:pt x="1035" y="7339"/>
                    <a:pt x="634" y="7773"/>
                    <a:pt x="301" y="8240"/>
                  </a:cubicBezTo>
                  <a:cubicBezTo>
                    <a:pt x="67" y="8640"/>
                    <a:pt x="0" y="9741"/>
                    <a:pt x="367" y="9974"/>
                  </a:cubicBezTo>
                  <a:cubicBezTo>
                    <a:pt x="1218" y="10542"/>
                    <a:pt x="2340" y="10777"/>
                    <a:pt x="3418" y="10777"/>
                  </a:cubicBezTo>
                  <a:cubicBezTo>
                    <a:pt x="4115" y="10777"/>
                    <a:pt x="4795" y="10678"/>
                    <a:pt x="5371" y="10508"/>
                  </a:cubicBezTo>
                  <a:cubicBezTo>
                    <a:pt x="6538" y="10241"/>
                    <a:pt x="7406" y="9240"/>
                    <a:pt x="7539" y="8073"/>
                  </a:cubicBezTo>
                  <a:cubicBezTo>
                    <a:pt x="7806" y="6705"/>
                    <a:pt x="7940" y="5838"/>
                    <a:pt x="8607" y="4804"/>
                  </a:cubicBezTo>
                  <a:cubicBezTo>
                    <a:pt x="8874" y="4437"/>
                    <a:pt x="9274" y="4137"/>
                    <a:pt x="9441" y="3703"/>
                  </a:cubicBezTo>
                  <a:cubicBezTo>
                    <a:pt x="9774" y="2936"/>
                    <a:pt x="9507" y="2102"/>
                    <a:pt x="9307" y="1335"/>
                  </a:cubicBezTo>
                  <a:cubicBezTo>
                    <a:pt x="9148" y="697"/>
                    <a:pt x="8988" y="29"/>
                    <a:pt x="8771" y="29"/>
                  </a:cubicBezTo>
                  <a:cubicBezTo>
                    <a:pt x="8761" y="29"/>
                    <a:pt x="8750" y="31"/>
                    <a:pt x="8740" y="34"/>
                  </a:cubicBezTo>
                  <a:lnTo>
                    <a:pt x="8740" y="434"/>
                  </a:lnTo>
                  <a:cubicBezTo>
                    <a:pt x="8473" y="734"/>
                    <a:pt x="7539" y="1035"/>
                    <a:pt x="6672" y="1068"/>
                  </a:cubicBezTo>
                  <a:cubicBezTo>
                    <a:pt x="6172" y="1068"/>
                    <a:pt x="4971" y="968"/>
                    <a:pt x="4971" y="568"/>
                  </a:cubicBezTo>
                  <a:lnTo>
                    <a:pt x="490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41"/>
            <p:cNvSpPr/>
            <p:nvPr/>
          </p:nvSpPr>
          <p:spPr>
            <a:xfrm>
              <a:off x="5454075" y="2040225"/>
              <a:ext cx="462850" cy="1257200"/>
            </a:xfrm>
            <a:custGeom>
              <a:rect b="b" l="l" r="r" t="t"/>
              <a:pathLst>
                <a:path extrusionOk="0" h="50288" w="18514">
                  <a:moveTo>
                    <a:pt x="300" y="1"/>
                  </a:moveTo>
                  <a:cubicBezTo>
                    <a:pt x="300" y="1"/>
                    <a:pt x="0" y="20816"/>
                    <a:pt x="33" y="23017"/>
                  </a:cubicBezTo>
                  <a:cubicBezTo>
                    <a:pt x="67" y="24952"/>
                    <a:pt x="434" y="44266"/>
                    <a:pt x="434" y="44266"/>
                  </a:cubicBezTo>
                  <a:cubicBezTo>
                    <a:pt x="738" y="45048"/>
                    <a:pt x="1865" y="45327"/>
                    <a:pt x="3044" y="45327"/>
                  </a:cubicBezTo>
                  <a:cubicBezTo>
                    <a:pt x="4581" y="45327"/>
                    <a:pt x="6205" y="44852"/>
                    <a:pt x="6205" y="44399"/>
                  </a:cubicBezTo>
                  <a:cubicBezTo>
                    <a:pt x="6205" y="44399"/>
                    <a:pt x="6872" y="30356"/>
                    <a:pt x="7038" y="28288"/>
                  </a:cubicBezTo>
                  <a:cubicBezTo>
                    <a:pt x="7139" y="26787"/>
                    <a:pt x="7172" y="25319"/>
                    <a:pt x="7139" y="23818"/>
                  </a:cubicBezTo>
                  <a:lnTo>
                    <a:pt x="8406" y="11076"/>
                  </a:lnTo>
                  <a:cubicBezTo>
                    <a:pt x="8406" y="11076"/>
                    <a:pt x="10074" y="24051"/>
                    <a:pt x="10574" y="28021"/>
                  </a:cubicBezTo>
                  <a:cubicBezTo>
                    <a:pt x="11141" y="32558"/>
                    <a:pt x="12409" y="49570"/>
                    <a:pt x="12409" y="49570"/>
                  </a:cubicBezTo>
                  <a:cubicBezTo>
                    <a:pt x="12627" y="49990"/>
                    <a:pt x="13849" y="50287"/>
                    <a:pt x="15120" y="50287"/>
                  </a:cubicBezTo>
                  <a:cubicBezTo>
                    <a:pt x="16571" y="50287"/>
                    <a:pt x="18086" y="49900"/>
                    <a:pt x="18247" y="48869"/>
                  </a:cubicBezTo>
                  <a:cubicBezTo>
                    <a:pt x="18247" y="48869"/>
                    <a:pt x="18513" y="36961"/>
                    <a:pt x="18413" y="32357"/>
                  </a:cubicBezTo>
                  <a:cubicBezTo>
                    <a:pt x="18380" y="30489"/>
                    <a:pt x="18213" y="28588"/>
                    <a:pt x="17980" y="26720"/>
                  </a:cubicBezTo>
                  <a:cubicBezTo>
                    <a:pt x="17980" y="26720"/>
                    <a:pt x="17246" y="3737"/>
                    <a:pt x="17146" y="234"/>
                  </a:cubicBezTo>
                  <a:lnTo>
                    <a:pt x="30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41"/>
            <p:cNvSpPr/>
            <p:nvPr/>
          </p:nvSpPr>
          <p:spPr>
            <a:xfrm>
              <a:off x="5556650" y="2132800"/>
              <a:ext cx="107600" cy="479525"/>
            </a:xfrm>
            <a:custGeom>
              <a:rect b="b" l="l" r="r" t="t"/>
              <a:pathLst>
                <a:path extrusionOk="0" h="19181" w="4304">
                  <a:moveTo>
                    <a:pt x="0" y="1"/>
                  </a:moveTo>
                  <a:cubicBezTo>
                    <a:pt x="0" y="1"/>
                    <a:pt x="634" y="1835"/>
                    <a:pt x="3169" y="3336"/>
                  </a:cubicBezTo>
                  <a:lnTo>
                    <a:pt x="3002" y="19181"/>
                  </a:lnTo>
                  <a:lnTo>
                    <a:pt x="4303" y="7373"/>
                  </a:lnTo>
                  <a:lnTo>
                    <a:pt x="3903" y="2502"/>
                  </a:lnTo>
                  <a:cubicBezTo>
                    <a:pt x="2435" y="1935"/>
                    <a:pt x="1134" y="1101"/>
                    <a:pt x="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41"/>
            <p:cNvSpPr/>
            <p:nvPr/>
          </p:nvSpPr>
          <p:spPr>
            <a:xfrm>
              <a:off x="5454900" y="1388100"/>
              <a:ext cx="477025" cy="710825"/>
            </a:xfrm>
            <a:custGeom>
              <a:rect b="b" l="l" r="r" t="t"/>
              <a:pathLst>
                <a:path extrusionOk="0" h="28433" w="19081">
                  <a:moveTo>
                    <a:pt x="6272" y="1"/>
                  </a:moveTo>
                  <a:cubicBezTo>
                    <a:pt x="2669" y="201"/>
                    <a:pt x="901" y="1402"/>
                    <a:pt x="334" y="5871"/>
                  </a:cubicBezTo>
                  <a:cubicBezTo>
                    <a:pt x="0" y="8240"/>
                    <a:pt x="167" y="26219"/>
                    <a:pt x="167" y="26219"/>
                  </a:cubicBezTo>
                  <a:cubicBezTo>
                    <a:pt x="2394" y="27838"/>
                    <a:pt x="5922" y="28432"/>
                    <a:pt x="9231" y="28432"/>
                  </a:cubicBezTo>
                  <a:cubicBezTo>
                    <a:pt x="12811" y="28432"/>
                    <a:pt x="16135" y="27736"/>
                    <a:pt x="17280" y="26887"/>
                  </a:cubicBezTo>
                  <a:cubicBezTo>
                    <a:pt x="17280" y="26887"/>
                    <a:pt x="17146" y="20949"/>
                    <a:pt x="17079" y="16145"/>
                  </a:cubicBezTo>
                  <a:cubicBezTo>
                    <a:pt x="17980" y="8740"/>
                    <a:pt x="19081" y="4804"/>
                    <a:pt x="17847" y="3003"/>
                  </a:cubicBezTo>
                  <a:cubicBezTo>
                    <a:pt x="17313" y="2302"/>
                    <a:pt x="16579" y="1735"/>
                    <a:pt x="15745" y="1402"/>
                  </a:cubicBezTo>
                  <a:cubicBezTo>
                    <a:pt x="14077" y="801"/>
                    <a:pt x="12009" y="267"/>
                    <a:pt x="11375" y="101"/>
                  </a:cubicBezTo>
                  <a:lnTo>
                    <a:pt x="62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41"/>
            <p:cNvSpPr/>
            <p:nvPr/>
          </p:nvSpPr>
          <p:spPr>
            <a:xfrm>
              <a:off x="5524950" y="1516900"/>
              <a:ext cx="105100" cy="424550"/>
            </a:xfrm>
            <a:custGeom>
              <a:rect b="b" l="l" r="r" t="t"/>
              <a:pathLst>
                <a:path extrusionOk="0" h="16982" w="4204">
                  <a:moveTo>
                    <a:pt x="2921" y="1"/>
                  </a:moveTo>
                  <a:cubicBezTo>
                    <a:pt x="2687" y="1"/>
                    <a:pt x="2448" y="73"/>
                    <a:pt x="2235" y="219"/>
                  </a:cubicBezTo>
                  <a:cubicBezTo>
                    <a:pt x="1902" y="1320"/>
                    <a:pt x="0" y="9192"/>
                    <a:pt x="267" y="11961"/>
                  </a:cubicBezTo>
                  <a:cubicBezTo>
                    <a:pt x="467" y="13395"/>
                    <a:pt x="868" y="14763"/>
                    <a:pt x="1401" y="16097"/>
                  </a:cubicBezTo>
                  <a:cubicBezTo>
                    <a:pt x="1672" y="16736"/>
                    <a:pt x="1915" y="16981"/>
                    <a:pt x="2135" y="16981"/>
                  </a:cubicBezTo>
                  <a:cubicBezTo>
                    <a:pt x="2593" y="16981"/>
                    <a:pt x="2954" y="15918"/>
                    <a:pt x="3269" y="15130"/>
                  </a:cubicBezTo>
                  <a:cubicBezTo>
                    <a:pt x="3670" y="14062"/>
                    <a:pt x="3903" y="12928"/>
                    <a:pt x="4037" y="11761"/>
                  </a:cubicBezTo>
                  <a:cubicBezTo>
                    <a:pt x="4203" y="10293"/>
                    <a:pt x="3603" y="5756"/>
                    <a:pt x="3837" y="486"/>
                  </a:cubicBezTo>
                  <a:cubicBezTo>
                    <a:pt x="3616" y="165"/>
                    <a:pt x="3274" y="1"/>
                    <a:pt x="2921" y="1"/>
                  </a:cubicBezTo>
                  <a:close/>
                </a:path>
              </a:pathLst>
            </a:custGeom>
            <a:solidFill>
              <a:srgbClr val="005E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41"/>
            <p:cNvSpPr/>
            <p:nvPr/>
          </p:nvSpPr>
          <p:spPr>
            <a:xfrm>
              <a:off x="5524950" y="1516900"/>
              <a:ext cx="105100" cy="424550"/>
            </a:xfrm>
            <a:custGeom>
              <a:rect b="b" l="l" r="r" t="t"/>
              <a:pathLst>
                <a:path extrusionOk="0" h="16982" w="4204">
                  <a:moveTo>
                    <a:pt x="2921" y="1"/>
                  </a:moveTo>
                  <a:cubicBezTo>
                    <a:pt x="2687" y="1"/>
                    <a:pt x="2448" y="73"/>
                    <a:pt x="2235" y="219"/>
                  </a:cubicBezTo>
                  <a:cubicBezTo>
                    <a:pt x="1902" y="1320"/>
                    <a:pt x="0" y="9192"/>
                    <a:pt x="267" y="11961"/>
                  </a:cubicBezTo>
                  <a:cubicBezTo>
                    <a:pt x="467" y="13395"/>
                    <a:pt x="868" y="14763"/>
                    <a:pt x="1401" y="16097"/>
                  </a:cubicBezTo>
                  <a:cubicBezTo>
                    <a:pt x="1672" y="16736"/>
                    <a:pt x="1915" y="16981"/>
                    <a:pt x="2135" y="16981"/>
                  </a:cubicBezTo>
                  <a:cubicBezTo>
                    <a:pt x="2593" y="16981"/>
                    <a:pt x="2954" y="15918"/>
                    <a:pt x="3269" y="15130"/>
                  </a:cubicBezTo>
                  <a:cubicBezTo>
                    <a:pt x="3670" y="14062"/>
                    <a:pt x="3903" y="12928"/>
                    <a:pt x="4037" y="11761"/>
                  </a:cubicBezTo>
                  <a:cubicBezTo>
                    <a:pt x="4203" y="10293"/>
                    <a:pt x="3603" y="5756"/>
                    <a:pt x="3837" y="486"/>
                  </a:cubicBezTo>
                  <a:cubicBezTo>
                    <a:pt x="3616" y="165"/>
                    <a:pt x="3274" y="1"/>
                    <a:pt x="292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41"/>
            <p:cNvSpPr/>
            <p:nvPr/>
          </p:nvSpPr>
          <p:spPr>
            <a:xfrm>
              <a:off x="5559975" y="1453025"/>
              <a:ext cx="98425" cy="76025"/>
            </a:xfrm>
            <a:custGeom>
              <a:rect b="b" l="l" r="r" t="t"/>
              <a:pathLst>
                <a:path extrusionOk="0" h="3041" w="3937">
                  <a:moveTo>
                    <a:pt x="955" y="0"/>
                  </a:moveTo>
                  <a:cubicBezTo>
                    <a:pt x="861" y="0"/>
                    <a:pt x="799" y="64"/>
                    <a:pt x="768" y="239"/>
                  </a:cubicBezTo>
                  <a:cubicBezTo>
                    <a:pt x="0" y="873"/>
                    <a:pt x="834" y="2774"/>
                    <a:pt x="834" y="2774"/>
                  </a:cubicBezTo>
                  <a:cubicBezTo>
                    <a:pt x="990" y="2735"/>
                    <a:pt x="1149" y="2716"/>
                    <a:pt x="1307" y="2716"/>
                  </a:cubicBezTo>
                  <a:cubicBezTo>
                    <a:pt x="1691" y="2716"/>
                    <a:pt x="2071" y="2828"/>
                    <a:pt x="2402" y="3041"/>
                  </a:cubicBezTo>
                  <a:cubicBezTo>
                    <a:pt x="2402" y="3041"/>
                    <a:pt x="3937" y="2374"/>
                    <a:pt x="3937" y="1273"/>
                  </a:cubicBezTo>
                  <a:cubicBezTo>
                    <a:pt x="3937" y="239"/>
                    <a:pt x="2836" y="573"/>
                    <a:pt x="2069" y="439"/>
                  </a:cubicBezTo>
                  <a:cubicBezTo>
                    <a:pt x="1538" y="324"/>
                    <a:pt x="1166" y="0"/>
                    <a:pt x="955" y="0"/>
                  </a:cubicBezTo>
                  <a:close/>
                </a:path>
              </a:pathLst>
            </a:custGeom>
            <a:solidFill>
              <a:srgbClr val="005E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41"/>
            <p:cNvSpPr/>
            <p:nvPr/>
          </p:nvSpPr>
          <p:spPr>
            <a:xfrm>
              <a:off x="5559975" y="1453025"/>
              <a:ext cx="98425" cy="76025"/>
            </a:xfrm>
            <a:custGeom>
              <a:rect b="b" l="l" r="r" t="t"/>
              <a:pathLst>
                <a:path extrusionOk="0" h="3041" w="3937">
                  <a:moveTo>
                    <a:pt x="955" y="0"/>
                  </a:moveTo>
                  <a:cubicBezTo>
                    <a:pt x="861" y="0"/>
                    <a:pt x="799" y="64"/>
                    <a:pt x="768" y="239"/>
                  </a:cubicBezTo>
                  <a:cubicBezTo>
                    <a:pt x="0" y="873"/>
                    <a:pt x="834" y="2774"/>
                    <a:pt x="834" y="2774"/>
                  </a:cubicBezTo>
                  <a:cubicBezTo>
                    <a:pt x="990" y="2735"/>
                    <a:pt x="1149" y="2716"/>
                    <a:pt x="1307" y="2716"/>
                  </a:cubicBezTo>
                  <a:cubicBezTo>
                    <a:pt x="1691" y="2716"/>
                    <a:pt x="2071" y="2828"/>
                    <a:pt x="2402" y="3041"/>
                  </a:cubicBezTo>
                  <a:cubicBezTo>
                    <a:pt x="2402" y="3041"/>
                    <a:pt x="3937" y="2374"/>
                    <a:pt x="3937" y="1273"/>
                  </a:cubicBezTo>
                  <a:cubicBezTo>
                    <a:pt x="3937" y="239"/>
                    <a:pt x="2836" y="573"/>
                    <a:pt x="2069" y="439"/>
                  </a:cubicBezTo>
                  <a:cubicBezTo>
                    <a:pt x="1538" y="324"/>
                    <a:pt x="1166" y="0"/>
                    <a:pt x="95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41"/>
            <p:cNvSpPr/>
            <p:nvPr/>
          </p:nvSpPr>
          <p:spPr>
            <a:xfrm>
              <a:off x="5580825" y="1461500"/>
              <a:ext cx="77575" cy="67550"/>
            </a:xfrm>
            <a:custGeom>
              <a:rect b="b" l="l" r="r" t="t"/>
              <a:pathLst>
                <a:path extrusionOk="0" h="2702" w="3103">
                  <a:moveTo>
                    <a:pt x="1501" y="100"/>
                  </a:moveTo>
                  <a:cubicBezTo>
                    <a:pt x="1835" y="200"/>
                    <a:pt x="2102" y="901"/>
                    <a:pt x="1835" y="1334"/>
                  </a:cubicBezTo>
                  <a:cubicBezTo>
                    <a:pt x="1702" y="1568"/>
                    <a:pt x="1468" y="1768"/>
                    <a:pt x="1201" y="1868"/>
                  </a:cubicBezTo>
                  <a:cubicBezTo>
                    <a:pt x="734" y="2001"/>
                    <a:pt x="134" y="1968"/>
                    <a:pt x="0" y="2435"/>
                  </a:cubicBezTo>
                  <a:cubicBezTo>
                    <a:pt x="166" y="2396"/>
                    <a:pt x="331" y="2377"/>
                    <a:pt x="494" y="2377"/>
                  </a:cubicBezTo>
                  <a:cubicBezTo>
                    <a:pt x="890" y="2377"/>
                    <a:pt x="1271" y="2489"/>
                    <a:pt x="1602" y="2702"/>
                  </a:cubicBezTo>
                  <a:cubicBezTo>
                    <a:pt x="1602" y="2702"/>
                    <a:pt x="3103" y="2035"/>
                    <a:pt x="3103" y="934"/>
                  </a:cubicBezTo>
                  <a:cubicBezTo>
                    <a:pt x="3103" y="0"/>
                    <a:pt x="2235" y="167"/>
                    <a:pt x="1501" y="10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41"/>
            <p:cNvSpPr/>
            <p:nvPr/>
          </p:nvSpPr>
          <p:spPr>
            <a:xfrm>
              <a:off x="5467400" y="993625"/>
              <a:ext cx="245200" cy="241925"/>
            </a:xfrm>
            <a:custGeom>
              <a:rect b="b" l="l" r="r" t="t"/>
              <a:pathLst>
                <a:path extrusionOk="0" h="9677" w="9808">
                  <a:moveTo>
                    <a:pt x="4916" y="0"/>
                  </a:moveTo>
                  <a:cubicBezTo>
                    <a:pt x="2302" y="0"/>
                    <a:pt x="133" y="2110"/>
                    <a:pt x="68" y="4738"/>
                  </a:cubicBezTo>
                  <a:cubicBezTo>
                    <a:pt x="1" y="7407"/>
                    <a:pt x="2136" y="9609"/>
                    <a:pt x="4804" y="9675"/>
                  </a:cubicBezTo>
                  <a:cubicBezTo>
                    <a:pt x="4846" y="9676"/>
                    <a:pt x="4887" y="9677"/>
                    <a:pt x="4928" y="9677"/>
                  </a:cubicBezTo>
                  <a:cubicBezTo>
                    <a:pt x="7540" y="9677"/>
                    <a:pt x="9675" y="7599"/>
                    <a:pt x="9741" y="4972"/>
                  </a:cubicBezTo>
                  <a:cubicBezTo>
                    <a:pt x="9808" y="2303"/>
                    <a:pt x="7706" y="68"/>
                    <a:pt x="5038" y="2"/>
                  </a:cubicBezTo>
                  <a:cubicBezTo>
                    <a:pt x="4997" y="1"/>
                    <a:pt x="4957" y="0"/>
                    <a:pt x="491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41"/>
            <p:cNvSpPr/>
            <p:nvPr/>
          </p:nvSpPr>
          <p:spPr>
            <a:xfrm>
              <a:off x="5742600" y="1205475"/>
              <a:ext cx="54225" cy="125950"/>
            </a:xfrm>
            <a:custGeom>
              <a:rect b="b" l="l" r="r" t="t"/>
              <a:pathLst>
                <a:path extrusionOk="0" h="5038" w="2169">
                  <a:moveTo>
                    <a:pt x="2169" y="0"/>
                  </a:moveTo>
                  <a:lnTo>
                    <a:pt x="101" y="2435"/>
                  </a:lnTo>
                  <a:lnTo>
                    <a:pt x="1" y="5037"/>
                  </a:lnTo>
                  <a:cubicBezTo>
                    <a:pt x="401" y="4904"/>
                    <a:pt x="768" y="4637"/>
                    <a:pt x="968" y="4270"/>
                  </a:cubicBezTo>
                  <a:cubicBezTo>
                    <a:pt x="1302" y="3670"/>
                    <a:pt x="2169" y="1"/>
                    <a:pt x="216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41"/>
            <p:cNvSpPr/>
            <p:nvPr/>
          </p:nvSpPr>
          <p:spPr>
            <a:xfrm>
              <a:off x="5760125" y="1073400"/>
              <a:ext cx="68400" cy="135425"/>
            </a:xfrm>
            <a:custGeom>
              <a:rect b="b" l="l" r="r" t="t"/>
              <a:pathLst>
                <a:path extrusionOk="0" h="5417" w="2736">
                  <a:moveTo>
                    <a:pt x="839" y="0"/>
                  </a:moveTo>
                  <a:cubicBezTo>
                    <a:pt x="770" y="0"/>
                    <a:pt x="702" y="4"/>
                    <a:pt x="634" y="13"/>
                  </a:cubicBezTo>
                  <a:lnTo>
                    <a:pt x="0" y="5417"/>
                  </a:lnTo>
                  <a:lnTo>
                    <a:pt x="1468" y="5283"/>
                  </a:lnTo>
                  <a:cubicBezTo>
                    <a:pt x="2335" y="3282"/>
                    <a:pt x="2735" y="1247"/>
                    <a:pt x="2102" y="547"/>
                  </a:cubicBezTo>
                  <a:cubicBezTo>
                    <a:pt x="1781" y="197"/>
                    <a:pt x="1309" y="0"/>
                    <a:pt x="83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41"/>
            <p:cNvSpPr/>
            <p:nvPr/>
          </p:nvSpPr>
          <p:spPr>
            <a:xfrm>
              <a:off x="5482425" y="1013175"/>
              <a:ext cx="361950" cy="452250"/>
            </a:xfrm>
            <a:custGeom>
              <a:rect b="b" l="l" r="r" t="t"/>
              <a:pathLst>
                <a:path extrusionOk="0" h="18090" w="14478">
                  <a:moveTo>
                    <a:pt x="5060" y="0"/>
                  </a:moveTo>
                  <a:cubicBezTo>
                    <a:pt x="2898" y="0"/>
                    <a:pt x="862" y="1036"/>
                    <a:pt x="501" y="3723"/>
                  </a:cubicBezTo>
                  <a:cubicBezTo>
                    <a:pt x="0" y="7325"/>
                    <a:pt x="134" y="9527"/>
                    <a:pt x="634" y="11528"/>
                  </a:cubicBezTo>
                  <a:cubicBezTo>
                    <a:pt x="968" y="12829"/>
                    <a:pt x="1668" y="13763"/>
                    <a:pt x="2869" y="13997"/>
                  </a:cubicBezTo>
                  <a:cubicBezTo>
                    <a:pt x="3138" y="14009"/>
                    <a:pt x="3406" y="14017"/>
                    <a:pt x="3673" y="14017"/>
                  </a:cubicBezTo>
                  <a:cubicBezTo>
                    <a:pt x="4136" y="14017"/>
                    <a:pt x="4593" y="13994"/>
                    <a:pt x="5037" y="13930"/>
                  </a:cubicBezTo>
                  <a:lnTo>
                    <a:pt x="5037" y="13930"/>
                  </a:lnTo>
                  <a:lnTo>
                    <a:pt x="5004" y="15798"/>
                  </a:lnTo>
                  <a:cubicBezTo>
                    <a:pt x="3936" y="16966"/>
                    <a:pt x="3970" y="17733"/>
                    <a:pt x="5037" y="17966"/>
                  </a:cubicBezTo>
                  <a:cubicBezTo>
                    <a:pt x="5410" y="18041"/>
                    <a:pt x="5889" y="18089"/>
                    <a:pt x="6411" y="18089"/>
                  </a:cubicBezTo>
                  <a:cubicBezTo>
                    <a:pt x="7761" y="18089"/>
                    <a:pt x="9399" y="17766"/>
                    <a:pt x="10241" y="16732"/>
                  </a:cubicBezTo>
                  <a:lnTo>
                    <a:pt x="10508" y="10161"/>
                  </a:lnTo>
                  <a:cubicBezTo>
                    <a:pt x="10508" y="10161"/>
                    <a:pt x="10663" y="10849"/>
                    <a:pt x="11608" y="10849"/>
                  </a:cubicBezTo>
                  <a:cubicBezTo>
                    <a:pt x="11821" y="10849"/>
                    <a:pt x="12075" y="10814"/>
                    <a:pt x="12376" y="10728"/>
                  </a:cubicBezTo>
                  <a:cubicBezTo>
                    <a:pt x="13310" y="10461"/>
                    <a:pt x="14477" y="8793"/>
                    <a:pt x="13910" y="7492"/>
                  </a:cubicBezTo>
                  <a:cubicBezTo>
                    <a:pt x="13632" y="6871"/>
                    <a:pt x="13202" y="6666"/>
                    <a:pt x="12793" y="6666"/>
                  </a:cubicBezTo>
                  <a:cubicBezTo>
                    <a:pt x="12366" y="6666"/>
                    <a:pt x="11962" y="6888"/>
                    <a:pt x="11775" y="7092"/>
                  </a:cubicBezTo>
                  <a:cubicBezTo>
                    <a:pt x="11461" y="7406"/>
                    <a:pt x="11073" y="7867"/>
                    <a:pt x="10801" y="7867"/>
                  </a:cubicBezTo>
                  <a:cubicBezTo>
                    <a:pt x="10755" y="7867"/>
                    <a:pt x="10713" y="7854"/>
                    <a:pt x="10675" y="7826"/>
                  </a:cubicBezTo>
                  <a:cubicBezTo>
                    <a:pt x="10675" y="7826"/>
                    <a:pt x="11842" y="2989"/>
                    <a:pt x="9073" y="1188"/>
                  </a:cubicBezTo>
                  <a:cubicBezTo>
                    <a:pt x="7982" y="456"/>
                    <a:pt x="6494" y="0"/>
                    <a:pt x="506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41"/>
            <p:cNvSpPr/>
            <p:nvPr/>
          </p:nvSpPr>
          <p:spPr>
            <a:xfrm>
              <a:off x="5452400" y="948875"/>
              <a:ext cx="336925" cy="272475"/>
            </a:xfrm>
            <a:custGeom>
              <a:rect b="b" l="l" r="r" t="t"/>
              <a:pathLst>
                <a:path extrusionOk="0" h="10899" w="13477">
                  <a:moveTo>
                    <a:pt x="2101" y="1"/>
                  </a:moveTo>
                  <a:cubicBezTo>
                    <a:pt x="1920" y="1"/>
                    <a:pt x="1748" y="53"/>
                    <a:pt x="1602" y="157"/>
                  </a:cubicBezTo>
                  <a:cubicBezTo>
                    <a:pt x="1435" y="357"/>
                    <a:pt x="1401" y="591"/>
                    <a:pt x="1435" y="791"/>
                  </a:cubicBezTo>
                  <a:cubicBezTo>
                    <a:pt x="1501" y="1325"/>
                    <a:pt x="1735" y="1792"/>
                    <a:pt x="2069" y="2192"/>
                  </a:cubicBezTo>
                  <a:cubicBezTo>
                    <a:pt x="1856" y="2168"/>
                    <a:pt x="1644" y="2145"/>
                    <a:pt x="1432" y="2145"/>
                  </a:cubicBezTo>
                  <a:cubicBezTo>
                    <a:pt x="1344" y="2145"/>
                    <a:pt x="1256" y="2149"/>
                    <a:pt x="1168" y="2159"/>
                  </a:cubicBezTo>
                  <a:cubicBezTo>
                    <a:pt x="834" y="2159"/>
                    <a:pt x="534" y="2325"/>
                    <a:pt x="334" y="2559"/>
                  </a:cubicBezTo>
                  <a:cubicBezTo>
                    <a:pt x="34" y="2892"/>
                    <a:pt x="0" y="3359"/>
                    <a:pt x="167" y="3760"/>
                  </a:cubicBezTo>
                  <a:cubicBezTo>
                    <a:pt x="367" y="4160"/>
                    <a:pt x="668" y="4494"/>
                    <a:pt x="1068" y="4694"/>
                  </a:cubicBezTo>
                  <a:cubicBezTo>
                    <a:pt x="1598" y="5007"/>
                    <a:pt x="2197" y="5163"/>
                    <a:pt x="2804" y="5163"/>
                  </a:cubicBezTo>
                  <a:cubicBezTo>
                    <a:pt x="3037" y="5163"/>
                    <a:pt x="3271" y="5140"/>
                    <a:pt x="3503" y="5094"/>
                  </a:cubicBezTo>
                  <a:cubicBezTo>
                    <a:pt x="3703" y="5528"/>
                    <a:pt x="4070" y="5861"/>
                    <a:pt x="4537" y="6028"/>
                  </a:cubicBezTo>
                  <a:cubicBezTo>
                    <a:pt x="5228" y="6324"/>
                    <a:pt x="5968" y="6474"/>
                    <a:pt x="6704" y="6474"/>
                  </a:cubicBezTo>
                  <a:cubicBezTo>
                    <a:pt x="7461" y="6474"/>
                    <a:pt x="8214" y="6316"/>
                    <a:pt x="8907" y="5995"/>
                  </a:cubicBezTo>
                  <a:cubicBezTo>
                    <a:pt x="9074" y="6195"/>
                    <a:pt x="9240" y="6428"/>
                    <a:pt x="9407" y="6628"/>
                  </a:cubicBezTo>
                  <a:cubicBezTo>
                    <a:pt x="9607" y="6829"/>
                    <a:pt x="9841" y="6995"/>
                    <a:pt x="10108" y="7162"/>
                  </a:cubicBezTo>
                  <a:cubicBezTo>
                    <a:pt x="10208" y="7229"/>
                    <a:pt x="10341" y="7262"/>
                    <a:pt x="10475" y="7329"/>
                  </a:cubicBezTo>
                  <a:cubicBezTo>
                    <a:pt x="10608" y="7362"/>
                    <a:pt x="10741" y="7429"/>
                    <a:pt x="10875" y="7462"/>
                  </a:cubicBezTo>
                  <a:cubicBezTo>
                    <a:pt x="11042" y="7596"/>
                    <a:pt x="11008" y="7896"/>
                    <a:pt x="11042" y="8096"/>
                  </a:cubicBezTo>
                  <a:cubicBezTo>
                    <a:pt x="11142" y="8630"/>
                    <a:pt x="11208" y="9164"/>
                    <a:pt x="11308" y="9697"/>
                  </a:cubicBezTo>
                  <a:cubicBezTo>
                    <a:pt x="11342" y="10064"/>
                    <a:pt x="11442" y="10431"/>
                    <a:pt x="11642" y="10765"/>
                  </a:cubicBezTo>
                  <a:cubicBezTo>
                    <a:pt x="11709" y="10831"/>
                    <a:pt x="11775" y="10898"/>
                    <a:pt x="11842" y="10898"/>
                  </a:cubicBezTo>
                  <a:cubicBezTo>
                    <a:pt x="12009" y="10898"/>
                    <a:pt x="12576" y="9964"/>
                    <a:pt x="12976" y="9664"/>
                  </a:cubicBezTo>
                  <a:cubicBezTo>
                    <a:pt x="13477" y="9197"/>
                    <a:pt x="12943" y="4961"/>
                    <a:pt x="12943" y="4961"/>
                  </a:cubicBezTo>
                  <a:cubicBezTo>
                    <a:pt x="13310" y="4227"/>
                    <a:pt x="13210" y="3326"/>
                    <a:pt x="12643" y="2692"/>
                  </a:cubicBezTo>
                  <a:cubicBezTo>
                    <a:pt x="11654" y="1544"/>
                    <a:pt x="10361" y="1189"/>
                    <a:pt x="8909" y="1189"/>
                  </a:cubicBezTo>
                  <a:cubicBezTo>
                    <a:pt x="8842" y="1189"/>
                    <a:pt x="8774" y="1190"/>
                    <a:pt x="8707" y="1191"/>
                  </a:cubicBezTo>
                  <a:cubicBezTo>
                    <a:pt x="8140" y="1191"/>
                    <a:pt x="7572" y="1258"/>
                    <a:pt x="7005" y="1258"/>
                  </a:cubicBezTo>
                  <a:cubicBezTo>
                    <a:pt x="6338" y="1258"/>
                    <a:pt x="5638" y="1124"/>
                    <a:pt x="5004" y="924"/>
                  </a:cubicBezTo>
                  <a:cubicBezTo>
                    <a:pt x="4137" y="657"/>
                    <a:pt x="3303" y="257"/>
                    <a:pt x="2435" y="57"/>
                  </a:cubicBezTo>
                  <a:cubicBezTo>
                    <a:pt x="2323" y="20"/>
                    <a:pt x="2210" y="1"/>
                    <a:pt x="210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41"/>
            <p:cNvSpPr/>
            <p:nvPr/>
          </p:nvSpPr>
          <p:spPr>
            <a:xfrm>
              <a:off x="5769300" y="1043925"/>
              <a:ext cx="51725" cy="37325"/>
            </a:xfrm>
            <a:custGeom>
              <a:rect b="b" l="l" r="r" t="t"/>
              <a:pathLst>
                <a:path extrusionOk="0" h="1493" w="2069">
                  <a:moveTo>
                    <a:pt x="1158" y="0"/>
                  </a:moveTo>
                  <a:cubicBezTo>
                    <a:pt x="1024" y="0"/>
                    <a:pt x="891" y="29"/>
                    <a:pt x="767" y="91"/>
                  </a:cubicBezTo>
                  <a:lnTo>
                    <a:pt x="734" y="91"/>
                  </a:lnTo>
                  <a:cubicBezTo>
                    <a:pt x="200" y="358"/>
                    <a:pt x="0" y="992"/>
                    <a:pt x="234" y="1492"/>
                  </a:cubicBezTo>
                  <a:lnTo>
                    <a:pt x="2068" y="591"/>
                  </a:lnTo>
                  <a:cubicBezTo>
                    <a:pt x="1897" y="224"/>
                    <a:pt x="1527" y="0"/>
                    <a:pt x="115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41"/>
            <p:cNvSpPr/>
            <p:nvPr/>
          </p:nvSpPr>
          <p:spPr>
            <a:xfrm>
              <a:off x="5608350" y="1305550"/>
              <a:ext cx="123450" cy="73400"/>
            </a:xfrm>
            <a:custGeom>
              <a:rect b="b" l="l" r="r" t="t"/>
              <a:pathLst>
                <a:path extrusionOk="0" h="2936" w="4938">
                  <a:moveTo>
                    <a:pt x="4937" y="0"/>
                  </a:moveTo>
                  <a:cubicBezTo>
                    <a:pt x="4637" y="567"/>
                    <a:pt x="4170" y="1001"/>
                    <a:pt x="3636" y="1268"/>
                  </a:cubicBezTo>
                  <a:cubicBezTo>
                    <a:pt x="2669" y="1735"/>
                    <a:pt x="0" y="2202"/>
                    <a:pt x="0" y="2202"/>
                  </a:cubicBezTo>
                  <a:lnTo>
                    <a:pt x="0" y="2936"/>
                  </a:lnTo>
                  <a:cubicBezTo>
                    <a:pt x="0" y="2936"/>
                    <a:pt x="3469" y="2335"/>
                    <a:pt x="4170" y="1501"/>
                  </a:cubicBezTo>
                  <a:cubicBezTo>
                    <a:pt x="4503" y="1068"/>
                    <a:pt x="4770" y="567"/>
                    <a:pt x="493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41"/>
            <p:cNvSpPr/>
            <p:nvPr/>
          </p:nvSpPr>
          <p:spPr>
            <a:xfrm>
              <a:off x="5630025" y="1177950"/>
              <a:ext cx="28375" cy="26800"/>
            </a:xfrm>
            <a:custGeom>
              <a:rect b="b" l="l" r="r" t="t"/>
              <a:pathLst>
                <a:path extrusionOk="0" h="1072" w="1135">
                  <a:moveTo>
                    <a:pt x="534" y="1"/>
                  </a:moveTo>
                  <a:cubicBezTo>
                    <a:pt x="234" y="34"/>
                    <a:pt x="0" y="301"/>
                    <a:pt x="34" y="601"/>
                  </a:cubicBezTo>
                  <a:cubicBezTo>
                    <a:pt x="65" y="851"/>
                    <a:pt x="301" y="1071"/>
                    <a:pt x="550" y="1071"/>
                  </a:cubicBezTo>
                  <a:cubicBezTo>
                    <a:pt x="567" y="1071"/>
                    <a:pt x="584" y="1070"/>
                    <a:pt x="601" y="1068"/>
                  </a:cubicBezTo>
                  <a:cubicBezTo>
                    <a:pt x="901" y="1035"/>
                    <a:pt x="1135" y="801"/>
                    <a:pt x="1101" y="501"/>
                  </a:cubicBezTo>
                  <a:cubicBezTo>
                    <a:pt x="1068" y="201"/>
                    <a:pt x="834" y="1"/>
                    <a:pt x="53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41"/>
            <p:cNvSpPr/>
            <p:nvPr/>
          </p:nvSpPr>
          <p:spPr>
            <a:xfrm>
              <a:off x="5640025" y="1132800"/>
              <a:ext cx="32550" cy="24325"/>
            </a:xfrm>
            <a:custGeom>
              <a:rect b="b" l="l" r="r" t="t"/>
              <a:pathLst>
                <a:path extrusionOk="0" h="973" w="1302">
                  <a:moveTo>
                    <a:pt x="555" y="0"/>
                  </a:moveTo>
                  <a:cubicBezTo>
                    <a:pt x="323" y="0"/>
                    <a:pt x="95" y="136"/>
                    <a:pt x="1" y="372"/>
                  </a:cubicBezTo>
                  <a:lnTo>
                    <a:pt x="1" y="406"/>
                  </a:lnTo>
                  <a:lnTo>
                    <a:pt x="1168" y="973"/>
                  </a:lnTo>
                  <a:cubicBezTo>
                    <a:pt x="1302" y="639"/>
                    <a:pt x="1168" y="239"/>
                    <a:pt x="835" y="72"/>
                  </a:cubicBezTo>
                  <a:cubicBezTo>
                    <a:pt x="747" y="23"/>
                    <a:pt x="651" y="0"/>
                    <a:pt x="55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41"/>
            <p:cNvSpPr/>
            <p:nvPr/>
          </p:nvSpPr>
          <p:spPr>
            <a:xfrm>
              <a:off x="5499925" y="1133950"/>
              <a:ext cx="33400" cy="21500"/>
            </a:xfrm>
            <a:custGeom>
              <a:rect b="b" l="l" r="r" t="t"/>
              <a:pathLst>
                <a:path extrusionOk="0" h="860" w="1336">
                  <a:moveTo>
                    <a:pt x="742" y="0"/>
                  </a:moveTo>
                  <a:cubicBezTo>
                    <a:pt x="685" y="0"/>
                    <a:pt x="626" y="8"/>
                    <a:pt x="568" y="26"/>
                  </a:cubicBezTo>
                  <a:lnTo>
                    <a:pt x="534" y="26"/>
                  </a:lnTo>
                  <a:cubicBezTo>
                    <a:pt x="168" y="159"/>
                    <a:pt x="1" y="526"/>
                    <a:pt x="101" y="860"/>
                  </a:cubicBezTo>
                  <a:lnTo>
                    <a:pt x="1335" y="460"/>
                  </a:lnTo>
                  <a:cubicBezTo>
                    <a:pt x="1253" y="185"/>
                    <a:pt x="1011" y="0"/>
                    <a:pt x="74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41"/>
            <p:cNvSpPr/>
            <p:nvPr/>
          </p:nvSpPr>
          <p:spPr>
            <a:xfrm>
              <a:off x="5516600" y="1176200"/>
              <a:ext cx="27550" cy="26800"/>
            </a:xfrm>
            <a:custGeom>
              <a:rect b="b" l="l" r="r" t="t"/>
              <a:pathLst>
                <a:path extrusionOk="0" h="1072" w="1102">
                  <a:moveTo>
                    <a:pt x="544" y="1"/>
                  </a:moveTo>
                  <a:cubicBezTo>
                    <a:pt x="268" y="1"/>
                    <a:pt x="34" y="223"/>
                    <a:pt x="34" y="504"/>
                  </a:cubicBezTo>
                  <a:cubicBezTo>
                    <a:pt x="1" y="804"/>
                    <a:pt x="234" y="1071"/>
                    <a:pt x="535" y="1071"/>
                  </a:cubicBezTo>
                  <a:cubicBezTo>
                    <a:pt x="801" y="1071"/>
                    <a:pt x="1068" y="871"/>
                    <a:pt x="1068" y="571"/>
                  </a:cubicBezTo>
                  <a:cubicBezTo>
                    <a:pt x="1102" y="271"/>
                    <a:pt x="868" y="37"/>
                    <a:pt x="601" y="4"/>
                  </a:cubicBezTo>
                  <a:cubicBezTo>
                    <a:pt x="582" y="2"/>
                    <a:pt x="563" y="1"/>
                    <a:pt x="54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41"/>
            <p:cNvSpPr/>
            <p:nvPr/>
          </p:nvSpPr>
          <p:spPr>
            <a:xfrm>
              <a:off x="5542450" y="1181300"/>
              <a:ext cx="46725" cy="80075"/>
            </a:xfrm>
            <a:custGeom>
              <a:rect b="b" l="l" r="r" t="t"/>
              <a:pathLst>
                <a:path extrusionOk="0" h="3203" w="1869">
                  <a:moveTo>
                    <a:pt x="1869" y="0"/>
                  </a:moveTo>
                  <a:lnTo>
                    <a:pt x="1" y="2635"/>
                  </a:lnTo>
                  <a:lnTo>
                    <a:pt x="1669" y="3202"/>
                  </a:lnTo>
                  <a:lnTo>
                    <a:pt x="186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41"/>
            <p:cNvSpPr/>
            <p:nvPr/>
          </p:nvSpPr>
          <p:spPr>
            <a:xfrm>
              <a:off x="5582500" y="1274700"/>
              <a:ext cx="55900" cy="35725"/>
            </a:xfrm>
            <a:custGeom>
              <a:rect b="b" l="l" r="r" t="t"/>
              <a:pathLst>
                <a:path extrusionOk="0" h="1429" w="2236">
                  <a:moveTo>
                    <a:pt x="2068" y="0"/>
                  </a:moveTo>
                  <a:lnTo>
                    <a:pt x="0" y="567"/>
                  </a:lnTo>
                  <a:cubicBezTo>
                    <a:pt x="86" y="1084"/>
                    <a:pt x="519" y="1428"/>
                    <a:pt x="1021" y="1428"/>
                  </a:cubicBezTo>
                  <a:cubicBezTo>
                    <a:pt x="1102" y="1428"/>
                    <a:pt x="1185" y="1419"/>
                    <a:pt x="1268" y="1401"/>
                  </a:cubicBezTo>
                  <a:cubicBezTo>
                    <a:pt x="1268" y="1401"/>
                    <a:pt x="1268" y="1401"/>
                    <a:pt x="1301" y="1368"/>
                  </a:cubicBezTo>
                  <a:cubicBezTo>
                    <a:pt x="1868" y="1201"/>
                    <a:pt x="2235" y="600"/>
                    <a:pt x="206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41"/>
            <p:cNvSpPr/>
            <p:nvPr/>
          </p:nvSpPr>
          <p:spPr>
            <a:xfrm>
              <a:off x="5608350" y="1353900"/>
              <a:ext cx="164300" cy="169325"/>
            </a:xfrm>
            <a:custGeom>
              <a:rect b="b" l="l" r="r" t="t"/>
              <a:pathLst>
                <a:path extrusionOk="0" h="6773" w="6572">
                  <a:moveTo>
                    <a:pt x="5337" y="1"/>
                  </a:moveTo>
                  <a:lnTo>
                    <a:pt x="5304" y="935"/>
                  </a:lnTo>
                  <a:cubicBezTo>
                    <a:pt x="4970" y="2636"/>
                    <a:pt x="1468" y="4004"/>
                    <a:pt x="0" y="4304"/>
                  </a:cubicBezTo>
                  <a:cubicBezTo>
                    <a:pt x="367" y="4504"/>
                    <a:pt x="701" y="4804"/>
                    <a:pt x="901" y="5171"/>
                  </a:cubicBezTo>
                  <a:cubicBezTo>
                    <a:pt x="1201" y="5672"/>
                    <a:pt x="1401" y="6205"/>
                    <a:pt x="1468" y="6772"/>
                  </a:cubicBezTo>
                  <a:cubicBezTo>
                    <a:pt x="4036" y="6172"/>
                    <a:pt x="6572" y="3970"/>
                    <a:pt x="6471" y="1535"/>
                  </a:cubicBezTo>
                  <a:cubicBezTo>
                    <a:pt x="6171" y="635"/>
                    <a:pt x="5904" y="1"/>
                    <a:pt x="533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41"/>
            <p:cNvSpPr/>
            <p:nvPr/>
          </p:nvSpPr>
          <p:spPr>
            <a:xfrm>
              <a:off x="5689225" y="1384775"/>
              <a:ext cx="238525" cy="1093925"/>
            </a:xfrm>
            <a:custGeom>
              <a:rect b="b" l="l" r="r" t="t"/>
              <a:pathLst>
                <a:path extrusionOk="0" h="43757" w="9541">
                  <a:moveTo>
                    <a:pt x="2036" y="0"/>
                  </a:moveTo>
                  <a:cubicBezTo>
                    <a:pt x="2036" y="0"/>
                    <a:pt x="968" y="5471"/>
                    <a:pt x="501" y="9173"/>
                  </a:cubicBezTo>
                  <a:cubicBezTo>
                    <a:pt x="1" y="12876"/>
                    <a:pt x="101" y="23317"/>
                    <a:pt x="368" y="29955"/>
                  </a:cubicBezTo>
                  <a:cubicBezTo>
                    <a:pt x="535" y="34758"/>
                    <a:pt x="1268" y="43698"/>
                    <a:pt x="1268" y="43698"/>
                  </a:cubicBezTo>
                  <a:cubicBezTo>
                    <a:pt x="1268" y="43698"/>
                    <a:pt x="1569" y="43756"/>
                    <a:pt x="2227" y="43756"/>
                  </a:cubicBezTo>
                  <a:cubicBezTo>
                    <a:pt x="2886" y="43756"/>
                    <a:pt x="3904" y="43698"/>
                    <a:pt x="5338" y="43465"/>
                  </a:cubicBezTo>
                  <a:cubicBezTo>
                    <a:pt x="6806" y="43264"/>
                    <a:pt x="8240" y="42764"/>
                    <a:pt x="9541" y="42030"/>
                  </a:cubicBezTo>
                  <a:cubicBezTo>
                    <a:pt x="9541" y="42030"/>
                    <a:pt x="9074" y="28454"/>
                    <a:pt x="8740" y="23717"/>
                  </a:cubicBezTo>
                  <a:cubicBezTo>
                    <a:pt x="8440" y="19347"/>
                    <a:pt x="8440" y="16946"/>
                    <a:pt x="8440" y="16946"/>
                  </a:cubicBezTo>
                  <a:lnTo>
                    <a:pt x="9474" y="6972"/>
                  </a:lnTo>
                  <a:cubicBezTo>
                    <a:pt x="9474" y="6972"/>
                    <a:pt x="9408" y="734"/>
                    <a:pt x="7440" y="434"/>
                  </a:cubicBezTo>
                  <a:cubicBezTo>
                    <a:pt x="5438" y="134"/>
                    <a:pt x="2036" y="0"/>
                    <a:pt x="203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41"/>
            <p:cNvSpPr/>
            <p:nvPr/>
          </p:nvSpPr>
          <p:spPr>
            <a:xfrm>
              <a:off x="5758450" y="1382275"/>
              <a:ext cx="35050" cy="226850"/>
            </a:xfrm>
            <a:custGeom>
              <a:rect b="b" l="l" r="r" t="t"/>
              <a:pathLst>
                <a:path extrusionOk="0" h="9074" w="1402">
                  <a:moveTo>
                    <a:pt x="101" y="0"/>
                  </a:moveTo>
                  <a:lnTo>
                    <a:pt x="0" y="434"/>
                  </a:lnTo>
                  <a:cubicBezTo>
                    <a:pt x="768" y="601"/>
                    <a:pt x="868" y="6205"/>
                    <a:pt x="768" y="7672"/>
                  </a:cubicBezTo>
                  <a:cubicBezTo>
                    <a:pt x="734" y="8306"/>
                    <a:pt x="701" y="8806"/>
                    <a:pt x="734" y="9073"/>
                  </a:cubicBezTo>
                  <a:lnTo>
                    <a:pt x="1168" y="9040"/>
                  </a:lnTo>
                  <a:cubicBezTo>
                    <a:pt x="1168" y="8806"/>
                    <a:pt x="1168" y="8339"/>
                    <a:pt x="1201" y="7706"/>
                  </a:cubicBezTo>
                  <a:cubicBezTo>
                    <a:pt x="1401" y="4637"/>
                    <a:pt x="1135" y="234"/>
                    <a:pt x="10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41"/>
            <p:cNvSpPr/>
            <p:nvPr/>
          </p:nvSpPr>
          <p:spPr>
            <a:xfrm>
              <a:off x="5855175" y="2061075"/>
              <a:ext cx="197675" cy="286775"/>
            </a:xfrm>
            <a:custGeom>
              <a:rect b="b" l="l" r="r" t="t"/>
              <a:pathLst>
                <a:path extrusionOk="0" h="11471" w="7907">
                  <a:moveTo>
                    <a:pt x="3237" y="1"/>
                  </a:moveTo>
                  <a:cubicBezTo>
                    <a:pt x="3237" y="768"/>
                    <a:pt x="3170" y="1535"/>
                    <a:pt x="2970" y="2269"/>
                  </a:cubicBezTo>
                  <a:cubicBezTo>
                    <a:pt x="2836" y="2736"/>
                    <a:pt x="2569" y="3170"/>
                    <a:pt x="2236" y="3503"/>
                  </a:cubicBezTo>
                  <a:cubicBezTo>
                    <a:pt x="1435" y="4304"/>
                    <a:pt x="1402" y="4971"/>
                    <a:pt x="868" y="5905"/>
                  </a:cubicBezTo>
                  <a:cubicBezTo>
                    <a:pt x="435" y="6606"/>
                    <a:pt x="1" y="6839"/>
                    <a:pt x="134" y="7039"/>
                  </a:cubicBezTo>
                  <a:cubicBezTo>
                    <a:pt x="307" y="7250"/>
                    <a:pt x="567" y="7362"/>
                    <a:pt x="834" y="7362"/>
                  </a:cubicBezTo>
                  <a:cubicBezTo>
                    <a:pt x="1031" y="7362"/>
                    <a:pt x="1232" y="7300"/>
                    <a:pt x="1402" y="7173"/>
                  </a:cubicBezTo>
                  <a:cubicBezTo>
                    <a:pt x="1769" y="6939"/>
                    <a:pt x="2102" y="6639"/>
                    <a:pt x="2403" y="6272"/>
                  </a:cubicBezTo>
                  <a:lnTo>
                    <a:pt x="2403" y="6272"/>
                  </a:lnTo>
                  <a:cubicBezTo>
                    <a:pt x="2236" y="7173"/>
                    <a:pt x="1936" y="8040"/>
                    <a:pt x="1535" y="8841"/>
                  </a:cubicBezTo>
                  <a:cubicBezTo>
                    <a:pt x="771" y="10423"/>
                    <a:pt x="1079" y="11470"/>
                    <a:pt x="2677" y="11470"/>
                  </a:cubicBezTo>
                  <a:cubicBezTo>
                    <a:pt x="3032" y="11470"/>
                    <a:pt x="3451" y="11418"/>
                    <a:pt x="3937" y="11309"/>
                  </a:cubicBezTo>
                  <a:cubicBezTo>
                    <a:pt x="5638" y="10909"/>
                    <a:pt x="6472" y="9274"/>
                    <a:pt x="7340" y="5371"/>
                  </a:cubicBezTo>
                  <a:cubicBezTo>
                    <a:pt x="7673" y="3670"/>
                    <a:pt x="7873" y="1936"/>
                    <a:pt x="7907" y="201"/>
                  </a:cubicBezTo>
                  <a:lnTo>
                    <a:pt x="323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41"/>
            <p:cNvSpPr/>
            <p:nvPr/>
          </p:nvSpPr>
          <p:spPr>
            <a:xfrm>
              <a:off x="5832675" y="1395600"/>
              <a:ext cx="233525" cy="708525"/>
            </a:xfrm>
            <a:custGeom>
              <a:rect b="b" l="l" r="r" t="t"/>
              <a:pathLst>
                <a:path extrusionOk="0" h="28341" w="9341">
                  <a:moveTo>
                    <a:pt x="954" y="1"/>
                  </a:moveTo>
                  <a:cubicBezTo>
                    <a:pt x="941" y="1"/>
                    <a:pt x="934" y="1"/>
                    <a:pt x="934" y="1"/>
                  </a:cubicBezTo>
                  <a:cubicBezTo>
                    <a:pt x="100" y="2036"/>
                    <a:pt x="0" y="4304"/>
                    <a:pt x="601" y="6439"/>
                  </a:cubicBezTo>
                  <a:lnTo>
                    <a:pt x="3970" y="17113"/>
                  </a:lnTo>
                  <a:lnTo>
                    <a:pt x="3803" y="27721"/>
                  </a:lnTo>
                  <a:cubicBezTo>
                    <a:pt x="4698" y="28205"/>
                    <a:pt x="5820" y="28341"/>
                    <a:pt x="6795" y="28341"/>
                  </a:cubicBezTo>
                  <a:cubicBezTo>
                    <a:pt x="8036" y="28341"/>
                    <a:pt x="9040" y="28121"/>
                    <a:pt x="9040" y="28121"/>
                  </a:cubicBezTo>
                  <a:cubicBezTo>
                    <a:pt x="9040" y="28121"/>
                    <a:pt x="9340" y="18681"/>
                    <a:pt x="9174" y="16880"/>
                  </a:cubicBezTo>
                  <a:cubicBezTo>
                    <a:pt x="8940" y="14711"/>
                    <a:pt x="8206" y="11676"/>
                    <a:pt x="7372" y="8540"/>
                  </a:cubicBezTo>
                  <a:cubicBezTo>
                    <a:pt x="6538" y="5405"/>
                    <a:pt x="5804" y="2302"/>
                    <a:pt x="4537" y="1135"/>
                  </a:cubicBezTo>
                  <a:cubicBezTo>
                    <a:pt x="3306" y="31"/>
                    <a:pt x="1180" y="1"/>
                    <a:pt x="95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41"/>
            <p:cNvSpPr/>
            <p:nvPr/>
          </p:nvSpPr>
          <p:spPr>
            <a:xfrm>
              <a:off x="5691725" y="1339375"/>
              <a:ext cx="98450" cy="475725"/>
            </a:xfrm>
            <a:custGeom>
              <a:rect b="b" l="l" r="r" t="t"/>
              <a:pathLst>
                <a:path extrusionOk="0" h="19029" w="3938">
                  <a:moveTo>
                    <a:pt x="2161" y="1"/>
                  </a:moveTo>
                  <a:cubicBezTo>
                    <a:pt x="2120" y="1"/>
                    <a:pt x="2078" y="5"/>
                    <a:pt x="2036" y="15"/>
                  </a:cubicBezTo>
                  <a:lnTo>
                    <a:pt x="1969" y="1516"/>
                  </a:lnTo>
                  <a:cubicBezTo>
                    <a:pt x="1235" y="2884"/>
                    <a:pt x="668" y="7020"/>
                    <a:pt x="234" y="10322"/>
                  </a:cubicBezTo>
                  <a:cubicBezTo>
                    <a:pt x="1" y="12224"/>
                    <a:pt x="68" y="19028"/>
                    <a:pt x="68" y="19028"/>
                  </a:cubicBezTo>
                  <a:cubicBezTo>
                    <a:pt x="234" y="17361"/>
                    <a:pt x="1936" y="13725"/>
                    <a:pt x="1902" y="12891"/>
                  </a:cubicBezTo>
                  <a:cubicBezTo>
                    <a:pt x="1902" y="12057"/>
                    <a:pt x="1769" y="9121"/>
                    <a:pt x="1769" y="9121"/>
                  </a:cubicBezTo>
                  <a:cubicBezTo>
                    <a:pt x="1769" y="9121"/>
                    <a:pt x="3403" y="6153"/>
                    <a:pt x="3637" y="5519"/>
                  </a:cubicBezTo>
                  <a:cubicBezTo>
                    <a:pt x="3937" y="4752"/>
                    <a:pt x="3637" y="1850"/>
                    <a:pt x="3637" y="1850"/>
                  </a:cubicBezTo>
                  <a:cubicBezTo>
                    <a:pt x="3637" y="1850"/>
                    <a:pt x="3103" y="949"/>
                    <a:pt x="2870" y="549"/>
                  </a:cubicBezTo>
                  <a:cubicBezTo>
                    <a:pt x="2641" y="176"/>
                    <a:pt x="2411" y="1"/>
                    <a:pt x="216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41"/>
            <p:cNvSpPr/>
            <p:nvPr/>
          </p:nvSpPr>
          <p:spPr>
            <a:xfrm>
              <a:off x="5717575" y="1600750"/>
              <a:ext cx="120125" cy="261050"/>
            </a:xfrm>
            <a:custGeom>
              <a:rect b="b" l="l" r="r" t="t"/>
              <a:pathLst>
                <a:path extrusionOk="0" h="10442" w="4805">
                  <a:moveTo>
                    <a:pt x="2536" y="334"/>
                  </a:moveTo>
                  <a:cubicBezTo>
                    <a:pt x="2970" y="334"/>
                    <a:pt x="3804" y="1769"/>
                    <a:pt x="4171" y="2969"/>
                  </a:cubicBezTo>
                  <a:cubicBezTo>
                    <a:pt x="4471" y="3903"/>
                    <a:pt x="3437" y="8273"/>
                    <a:pt x="2970" y="8840"/>
                  </a:cubicBezTo>
                  <a:cubicBezTo>
                    <a:pt x="2736" y="9141"/>
                    <a:pt x="2469" y="9374"/>
                    <a:pt x="2136" y="9574"/>
                  </a:cubicBezTo>
                  <a:cubicBezTo>
                    <a:pt x="1836" y="9374"/>
                    <a:pt x="1602" y="9074"/>
                    <a:pt x="1369" y="8774"/>
                  </a:cubicBezTo>
                  <a:cubicBezTo>
                    <a:pt x="968" y="8140"/>
                    <a:pt x="335" y="3737"/>
                    <a:pt x="701" y="2803"/>
                  </a:cubicBezTo>
                  <a:cubicBezTo>
                    <a:pt x="1168" y="1669"/>
                    <a:pt x="2102" y="334"/>
                    <a:pt x="2536" y="334"/>
                  </a:cubicBezTo>
                  <a:close/>
                  <a:moveTo>
                    <a:pt x="2536" y="1"/>
                  </a:moveTo>
                  <a:cubicBezTo>
                    <a:pt x="1802" y="1"/>
                    <a:pt x="768" y="1835"/>
                    <a:pt x="435" y="2669"/>
                  </a:cubicBezTo>
                  <a:cubicBezTo>
                    <a:pt x="1" y="3703"/>
                    <a:pt x="701" y="8273"/>
                    <a:pt x="1135" y="8940"/>
                  </a:cubicBezTo>
                  <a:cubicBezTo>
                    <a:pt x="1335" y="9241"/>
                    <a:pt x="1602" y="9507"/>
                    <a:pt x="1869" y="9741"/>
                  </a:cubicBezTo>
                  <a:cubicBezTo>
                    <a:pt x="1569" y="9941"/>
                    <a:pt x="1235" y="10041"/>
                    <a:pt x="868" y="10041"/>
                  </a:cubicBezTo>
                  <a:lnTo>
                    <a:pt x="835" y="10341"/>
                  </a:lnTo>
                  <a:cubicBezTo>
                    <a:pt x="1302" y="10341"/>
                    <a:pt x="1769" y="10208"/>
                    <a:pt x="2136" y="9941"/>
                  </a:cubicBezTo>
                  <a:cubicBezTo>
                    <a:pt x="2503" y="10208"/>
                    <a:pt x="2936" y="10375"/>
                    <a:pt x="3370" y="10441"/>
                  </a:cubicBezTo>
                  <a:lnTo>
                    <a:pt x="3403" y="10441"/>
                  </a:lnTo>
                  <a:lnTo>
                    <a:pt x="3403" y="10141"/>
                  </a:lnTo>
                  <a:cubicBezTo>
                    <a:pt x="3036" y="10108"/>
                    <a:pt x="2703" y="9974"/>
                    <a:pt x="2403" y="9774"/>
                  </a:cubicBezTo>
                  <a:cubicBezTo>
                    <a:pt x="2736" y="9541"/>
                    <a:pt x="3003" y="9307"/>
                    <a:pt x="3237" y="9007"/>
                  </a:cubicBezTo>
                  <a:cubicBezTo>
                    <a:pt x="3737" y="8373"/>
                    <a:pt x="4804" y="3903"/>
                    <a:pt x="4471" y="2869"/>
                  </a:cubicBezTo>
                  <a:cubicBezTo>
                    <a:pt x="4204" y="1969"/>
                    <a:pt x="3337" y="34"/>
                    <a:pt x="256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41"/>
            <p:cNvSpPr/>
            <p:nvPr/>
          </p:nvSpPr>
          <p:spPr>
            <a:xfrm>
              <a:off x="5727600" y="1844250"/>
              <a:ext cx="22525" cy="22550"/>
            </a:xfrm>
            <a:custGeom>
              <a:rect b="b" l="l" r="r" t="t"/>
              <a:pathLst>
                <a:path extrusionOk="0" h="902" w="901">
                  <a:moveTo>
                    <a:pt x="467" y="1"/>
                  </a:moveTo>
                  <a:cubicBezTo>
                    <a:pt x="234" y="1"/>
                    <a:pt x="34" y="168"/>
                    <a:pt x="0" y="435"/>
                  </a:cubicBezTo>
                  <a:cubicBezTo>
                    <a:pt x="0" y="668"/>
                    <a:pt x="167" y="868"/>
                    <a:pt x="434" y="902"/>
                  </a:cubicBezTo>
                  <a:cubicBezTo>
                    <a:pt x="667" y="902"/>
                    <a:pt x="868" y="701"/>
                    <a:pt x="901" y="468"/>
                  </a:cubicBezTo>
                  <a:cubicBezTo>
                    <a:pt x="901" y="234"/>
                    <a:pt x="701" y="34"/>
                    <a:pt x="4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41"/>
            <p:cNvSpPr/>
            <p:nvPr/>
          </p:nvSpPr>
          <p:spPr>
            <a:xfrm>
              <a:off x="5791800" y="1846775"/>
              <a:ext cx="22550" cy="22625"/>
            </a:xfrm>
            <a:custGeom>
              <a:rect b="b" l="l" r="r" t="t"/>
              <a:pathLst>
                <a:path extrusionOk="0" h="905" w="902">
                  <a:moveTo>
                    <a:pt x="468" y="0"/>
                  </a:moveTo>
                  <a:cubicBezTo>
                    <a:pt x="234" y="0"/>
                    <a:pt x="34" y="200"/>
                    <a:pt x="1" y="434"/>
                  </a:cubicBezTo>
                  <a:cubicBezTo>
                    <a:pt x="1" y="667"/>
                    <a:pt x="168" y="901"/>
                    <a:pt x="434" y="901"/>
                  </a:cubicBezTo>
                  <a:cubicBezTo>
                    <a:pt x="452" y="903"/>
                    <a:pt x="469" y="904"/>
                    <a:pt x="486" y="904"/>
                  </a:cubicBezTo>
                  <a:cubicBezTo>
                    <a:pt x="701" y="904"/>
                    <a:pt x="901" y="717"/>
                    <a:pt x="901" y="500"/>
                  </a:cubicBezTo>
                  <a:cubicBezTo>
                    <a:pt x="901" y="234"/>
                    <a:pt x="735" y="33"/>
                    <a:pt x="50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41"/>
            <p:cNvSpPr/>
            <p:nvPr/>
          </p:nvSpPr>
          <p:spPr>
            <a:xfrm>
              <a:off x="5721750" y="1599900"/>
              <a:ext cx="111775" cy="122625"/>
            </a:xfrm>
            <a:custGeom>
              <a:rect b="b" l="l" r="r" t="t"/>
              <a:pathLst>
                <a:path extrusionOk="0" h="4905" w="4471">
                  <a:moveTo>
                    <a:pt x="2382" y="1"/>
                  </a:moveTo>
                  <a:cubicBezTo>
                    <a:pt x="1486" y="1"/>
                    <a:pt x="433" y="2141"/>
                    <a:pt x="201" y="2703"/>
                  </a:cubicBezTo>
                  <a:cubicBezTo>
                    <a:pt x="34" y="3337"/>
                    <a:pt x="1" y="4004"/>
                    <a:pt x="67" y="4638"/>
                  </a:cubicBezTo>
                  <a:cubicBezTo>
                    <a:pt x="101" y="4671"/>
                    <a:pt x="134" y="4705"/>
                    <a:pt x="201" y="4705"/>
                  </a:cubicBezTo>
                  <a:lnTo>
                    <a:pt x="434" y="4705"/>
                  </a:lnTo>
                  <a:cubicBezTo>
                    <a:pt x="501" y="4705"/>
                    <a:pt x="534" y="4638"/>
                    <a:pt x="534" y="4605"/>
                  </a:cubicBezTo>
                  <a:cubicBezTo>
                    <a:pt x="468" y="4038"/>
                    <a:pt x="501" y="3437"/>
                    <a:pt x="601" y="2903"/>
                  </a:cubicBezTo>
                  <a:cubicBezTo>
                    <a:pt x="1063" y="1816"/>
                    <a:pt x="1980" y="468"/>
                    <a:pt x="2388" y="468"/>
                  </a:cubicBezTo>
                  <a:cubicBezTo>
                    <a:pt x="2393" y="468"/>
                    <a:pt x="2398" y="468"/>
                    <a:pt x="2402" y="468"/>
                  </a:cubicBezTo>
                  <a:cubicBezTo>
                    <a:pt x="2803" y="468"/>
                    <a:pt x="3603" y="1903"/>
                    <a:pt x="3937" y="3037"/>
                  </a:cubicBezTo>
                  <a:cubicBezTo>
                    <a:pt x="4004" y="3604"/>
                    <a:pt x="4004" y="4171"/>
                    <a:pt x="3870" y="4738"/>
                  </a:cubicBezTo>
                  <a:cubicBezTo>
                    <a:pt x="3870" y="4805"/>
                    <a:pt x="3904" y="4838"/>
                    <a:pt x="3937" y="4838"/>
                  </a:cubicBezTo>
                  <a:lnTo>
                    <a:pt x="4204" y="4905"/>
                  </a:lnTo>
                  <a:cubicBezTo>
                    <a:pt x="4270" y="4905"/>
                    <a:pt x="4304" y="4871"/>
                    <a:pt x="4304" y="4805"/>
                  </a:cubicBezTo>
                  <a:cubicBezTo>
                    <a:pt x="4471" y="4171"/>
                    <a:pt x="4471" y="3537"/>
                    <a:pt x="4371" y="2903"/>
                  </a:cubicBezTo>
                  <a:cubicBezTo>
                    <a:pt x="4170" y="2303"/>
                    <a:pt x="3303" y="35"/>
                    <a:pt x="2402" y="1"/>
                  </a:cubicBezTo>
                  <a:cubicBezTo>
                    <a:pt x="2396" y="1"/>
                    <a:pt x="2389" y="1"/>
                    <a:pt x="238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41"/>
            <p:cNvSpPr/>
            <p:nvPr/>
          </p:nvSpPr>
          <p:spPr>
            <a:xfrm>
              <a:off x="5437375" y="1366425"/>
              <a:ext cx="171000" cy="1084125"/>
            </a:xfrm>
            <a:custGeom>
              <a:rect b="b" l="l" r="r" t="t"/>
              <a:pathLst>
                <a:path extrusionOk="0" h="43365" w="6840">
                  <a:moveTo>
                    <a:pt x="6839" y="0"/>
                  </a:moveTo>
                  <a:lnTo>
                    <a:pt x="6839" y="0"/>
                  </a:lnTo>
                  <a:cubicBezTo>
                    <a:pt x="6439" y="34"/>
                    <a:pt x="6272" y="601"/>
                    <a:pt x="5338" y="834"/>
                  </a:cubicBezTo>
                  <a:cubicBezTo>
                    <a:pt x="3637" y="1368"/>
                    <a:pt x="2303" y="1568"/>
                    <a:pt x="1602" y="2469"/>
                  </a:cubicBezTo>
                  <a:cubicBezTo>
                    <a:pt x="468" y="4003"/>
                    <a:pt x="668" y="5271"/>
                    <a:pt x="401" y="13010"/>
                  </a:cubicBezTo>
                  <a:cubicBezTo>
                    <a:pt x="101" y="20748"/>
                    <a:pt x="1" y="42831"/>
                    <a:pt x="1" y="42831"/>
                  </a:cubicBezTo>
                  <a:cubicBezTo>
                    <a:pt x="835" y="43198"/>
                    <a:pt x="1736" y="43365"/>
                    <a:pt x="2636" y="43365"/>
                  </a:cubicBezTo>
                  <a:cubicBezTo>
                    <a:pt x="2636" y="43365"/>
                    <a:pt x="2569" y="19014"/>
                    <a:pt x="2736" y="13510"/>
                  </a:cubicBezTo>
                  <a:cubicBezTo>
                    <a:pt x="2870" y="8039"/>
                    <a:pt x="3704" y="5371"/>
                    <a:pt x="4904" y="3570"/>
                  </a:cubicBezTo>
                  <a:cubicBezTo>
                    <a:pt x="5205" y="2335"/>
                    <a:pt x="5872" y="1235"/>
                    <a:pt x="6772" y="367"/>
                  </a:cubicBezTo>
                  <a:lnTo>
                    <a:pt x="683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41"/>
            <p:cNvSpPr/>
            <p:nvPr/>
          </p:nvSpPr>
          <p:spPr>
            <a:xfrm>
              <a:off x="5479925" y="1366425"/>
              <a:ext cx="128450" cy="405300"/>
            </a:xfrm>
            <a:custGeom>
              <a:rect b="b" l="l" r="r" t="t"/>
              <a:pathLst>
                <a:path extrusionOk="0" h="16212" w="5138">
                  <a:moveTo>
                    <a:pt x="5137" y="0"/>
                  </a:moveTo>
                  <a:cubicBezTo>
                    <a:pt x="4637" y="67"/>
                    <a:pt x="4170" y="267"/>
                    <a:pt x="3803" y="567"/>
                  </a:cubicBezTo>
                  <a:cubicBezTo>
                    <a:pt x="3536" y="701"/>
                    <a:pt x="3303" y="868"/>
                    <a:pt x="3069" y="1068"/>
                  </a:cubicBezTo>
                  <a:cubicBezTo>
                    <a:pt x="2836" y="1301"/>
                    <a:pt x="2602" y="1568"/>
                    <a:pt x="2469" y="1835"/>
                  </a:cubicBezTo>
                  <a:cubicBezTo>
                    <a:pt x="1668" y="3436"/>
                    <a:pt x="1334" y="5204"/>
                    <a:pt x="1501" y="6972"/>
                  </a:cubicBezTo>
                  <a:cubicBezTo>
                    <a:pt x="1501" y="6972"/>
                    <a:pt x="334" y="9140"/>
                    <a:pt x="167" y="10208"/>
                  </a:cubicBezTo>
                  <a:cubicBezTo>
                    <a:pt x="0" y="11242"/>
                    <a:pt x="968" y="16212"/>
                    <a:pt x="968" y="16212"/>
                  </a:cubicBezTo>
                  <a:cubicBezTo>
                    <a:pt x="1001" y="15111"/>
                    <a:pt x="1001" y="14210"/>
                    <a:pt x="1034" y="13543"/>
                  </a:cubicBezTo>
                  <a:cubicBezTo>
                    <a:pt x="1201" y="8073"/>
                    <a:pt x="2035" y="5404"/>
                    <a:pt x="3202" y="3603"/>
                  </a:cubicBezTo>
                  <a:cubicBezTo>
                    <a:pt x="3536" y="2369"/>
                    <a:pt x="4203" y="1268"/>
                    <a:pt x="5137" y="401"/>
                  </a:cubicBezTo>
                  <a:lnTo>
                    <a:pt x="513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41"/>
            <p:cNvSpPr/>
            <p:nvPr/>
          </p:nvSpPr>
          <p:spPr>
            <a:xfrm>
              <a:off x="5548300" y="1376425"/>
              <a:ext cx="60075" cy="133450"/>
            </a:xfrm>
            <a:custGeom>
              <a:rect b="b" l="l" r="r" t="t"/>
              <a:pathLst>
                <a:path extrusionOk="0" h="5338" w="2403">
                  <a:moveTo>
                    <a:pt x="2402" y="1"/>
                  </a:moveTo>
                  <a:lnTo>
                    <a:pt x="2402" y="1"/>
                  </a:lnTo>
                  <a:cubicBezTo>
                    <a:pt x="1902" y="301"/>
                    <a:pt x="1468" y="668"/>
                    <a:pt x="1101" y="1101"/>
                  </a:cubicBezTo>
                  <a:cubicBezTo>
                    <a:pt x="201" y="2336"/>
                    <a:pt x="0" y="3937"/>
                    <a:pt x="634" y="5338"/>
                  </a:cubicBezTo>
                  <a:cubicBezTo>
                    <a:pt x="801" y="4871"/>
                    <a:pt x="1068" y="4437"/>
                    <a:pt x="1401" y="4070"/>
                  </a:cubicBezTo>
                  <a:cubicBezTo>
                    <a:pt x="1668" y="3770"/>
                    <a:pt x="2002" y="3536"/>
                    <a:pt x="2402" y="3403"/>
                  </a:cubicBezTo>
                  <a:cubicBezTo>
                    <a:pt x="1935" y="2903"/>
                    <a:pt x="2102" y="2035"/>
                    <a:pt x="2369" y="1268"/>
                  </a:cubicBezTo>
                  <a:lnTo>
                    <a:pt x="240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41"/>
            <p:cNvSpPr/>
            <p:nvPr/>
          </p:nvSpPr>
          <p:spPr>
            <a:xfrm>
              <a:off x="5148025" y="1642450"/>
              <a:ext cx="438650" cy="528750"/>
            </a:xfrm>
            <a:custGeom>
              <a:rect b="b" l="l" r="r" t="t"/>
              <a:pathLst>
                <a:path extrusionOk="0" h="21150" w="17546">
                  <a:moveTo>
                    <a:pt x="300" y="1"/>
                  </a:moveTo>
                  <a:lnTo>
                    <a:pt x="0" y="301"/>
                  </a:lnTo>
                  <a:lnTo>
                    <a:pt x="4403" y="16346"/>
                  </a:lnTo>
                  <a:lnTo>
                    <a:pt x="17246" y="21149"/>
                  </a:lnTo>
                  <a:lnTo>
                    <a:pt x="17546" y="20849"/>
                  </a:lnTo>
                  <a:lnTo>
                    <a:pt x="13810" y="4771"/>
                  </a:lnTo>
                  <a:lnTo>
                    <a:pt x="30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41"/>
            <p:cNvSpPr/>
            <p:nvPr/>
          </p:nvSpPr>
          <p:spPr>
            <a:xfrm>
              <a:off x="5485750" y="1761700"/>
              <a:ext cx="100925" cy="409500"/>
            </a:xfrm>
            <a:custGeom>
              <a:rect b="b" l="l" r="r" t="t"/>
              <a:pathLst>
                <a:path extrusionOk="0" h="16380" w="4037">
                  <a:moveTo>
                    <a:pt x="301" y="1"/>
                  </a:moveTo>
                  <a:lnTo>
                    <a:pt x="1" y="301"/>
                  </a:lnTo>
                  <a:lnTo>
                    <a:pt x="3737" y="16379"/>
                  </a:lnTo>
                  <a:lnTo>
                    <a:pt x="4037" y="16079"/>
                  </a:lnTo>
                  <a:lnTo>
                    <a:pt x="30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41"/>
            <p:cNvSpPr/>
            <p:nvPr/>
          </p:nvSpPr>
          <p:spPr>
            <a:xfrm>
              <a:off x="5234750" y="1968525"/>
              <a:ext cx="73400" cy="23775"/>
            </a:xfrm>
            <a:custGeom>
              <a:rect b="b" l="l" r="r" t="t"/>
              <a:pathLst>
                <a:path extrusionOk="0" h="951" w="2936">
                  <a:moveTo>
                    <a:pt x="0" y="0"/>
                  </a:moveTo>
                  <a:lnTo>
                    <a:pt x="267" y="934"/>
                  </a:lnTo>
                  <a:cubicBezTo>
                    <a:pt x="395" y="946"/>
                    <a:pt x="520" y="951"/>
                    <a:pt x="641" y="951"/>
                  </a:cubicBezTo>
                  <a:cubicBezTo>
                    <a:pt x="1938" y="951"/>
                    <a:pt x="2814" y="342"/>
                    <a:pt x="2936" y="67"/>
                  </a:cubicBezTo>
                  <a:lnTo>
                    <a:pt x="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41"/>
            <p:cNvSpPr/>
            <p:nvPr/>
          </p:nvSpPr>
          <p:spPr>
            <a:xfrm>
              <a:off x="5246675" y="1715400"/>
              <a:ext cx="160725" cy="73025"/>
            </a:xfrm>
            <a:custGeom>
              <a:rect b="b" l="l" r="r" t="t"/>
              <a:pathLst>
                <a:path extrusionOk="0" h="2921" w="6429">
                  <a:moveTo>
                    <a:pt x="235" y="1"/>
                  </a:moveTo>
                  <a:cubicBezTo>
                    <a:pt x="80" y="1"/>
                    <a:pt x="1" y="49"/>
                    <a:pt x="24" y="151"/>
                  </a:cubicBezTo>
                  <a:lnTo>
                    <a:pt x="124" y="685"/>
                  </a:lnTo>
                  <a:lnTo>
                    <a:pt x="6428" y="2920"/>
                  </a:lnTo>
                  <a:lnTo>
                    <a:pt x="6328" y="2386"/>
                  </a:lnTo>
                  <a:cubicBezTo>
                    <a:pt x="6261" y="2086"/>
                    <a:pt x="5261" y="1719"/>
                    <a:pt x="4227" y="1252"/>
                  </a:cubicBezTo>
                  <a:lnTo>
                    <a:pt x="1791" y="485"/>
                  </a:lnTo>
                  <a:cubicBezTo>
                    <a:pt x="1111" y="178"/>
                    <a:pt x="532" y="1"/>
                    <a:pt x="23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41"/>
            <p:cNvSpPr/>
            <p:nvPr/>
          </p:nvSpPr>
          <p:spPr>
            <a:xfrm>
              <a:off x="5229325" y="1666575"/>
              <a:ext cx="173900" cy="73475"/>
            </a:xfrm>
            <a:custGeom>
              <a:rect b="b" l="l" r="r" t="t"/>
              <a:pathLst>
                <a:path extrusionOk="0" h="2939" w="6956">
                  <a:moveTo>
                    <a:pt x="2017" y="0"/>
                  </a:moveTo>
                  <a:cubicBezTo>
                    <a:pt x="1314" y="0"/>
                    <a:pt x="1485" y="437"/>
                    <a:pt x="1485" y="437"/>
                  </a:cubicBezTo>
                  <a:lnTo>
                    <a:pt x="718" y="170"/>
                  </a:lnTo>
                  <a:cubicBezTo>
                    <a:pt x="501" y="120"/>
                    <a:pt x="317" y="86"/>
                    <a:pt x="192" y="86"/>
                  </a:cubicBezTo>
                  <a:cubicBezTo>
                    <a:pt x="67" y="86"/>
                    <a:pt x="0" y="120"/>
                    <a:pt x="17" y="203"/>
                  </a:cubicBezTo>
                  <a:cubicBezTo>
                    <a:pt x="50" y="403"/>
                    <a:pt x="84" y="537"/>
                    <a:pt x="84" y="537"/>
                  </a:cubicBezTo>
                  <a:lnTo>
                    <a:pt x="6955" y="2938"/>
                  </a:lnTo>
                  <a:lnTo>
                    <a:pt x="6855" y="2605"/>
                  </a:lnTo>
                  <a:cubicBezTo>
                    <a:pt x="6789" y="2405"/>
                    <a:pt x="6722" y="2271"/>
                    <a:pt x="6055" y="2071"/>
                  </a:cubicBezTo>
                  <a:cubicBezTo>
                    <a:pt x="5721" y="1971"/>
                    <a:pt x="5421" y="1838"/>
                    <a:pt x="5121" y="1704"/>
                  </a:cubicBezTo>
                  <a:cubicBezTo>
                    <a:pt x="5121" y="1704"/>
                    <a:pt x="5054" y="703"/>
                    <a:pt x="3019" y="170"/>
                  </a:cubicBezTo>
                  <a:cubicBezTo>
                    <a:pt x="2568" y="47"/>
                    <a:pt x="2246" y="0"/>
                    <a:pt x="20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41"/>
            <p:cNvSpPr/>
            <p:nvPr/>
          </p:nvSpPr>
          <p:spPr>
            <a:xfrm>
              <a:off x="5243075" y="1679975"/>
              <a:ext cx="142625" cy="93425"/>
            </a:xfrm>
            <a:custGeom>
              <a:rect b="b" l="l" r="r" t="t"/>
              <a:pathLst>
                <a:path extrusionOk="0" h="3737" w="5705">
                  <a:moveTo>
                    <a:pt x="1" y="1"/>
                  </a:moveTo>
                  <a:lnTo>
                    <a:pt x="201" y="701"/>
                  </a:lnTo>
                  <a:cubicBezTo>
                    <a:pt x="835" y="1001"/>
                    <a:pt x="1102" y="1135"/>
                    <a:pt x="1202" y="1602"/>
                  </a:cubicBezTo>
                  <a:cubicBezTo>
                    <a:pt x="1302" y="2102"/>
                    <a:pt x="1335" y="2336"/>
                    <a:pt x="1335" y="2336"/>
                  </a:cubicBezTo>
                  <a:lnTo>
                    <a:pt x="4904" y="3737"/>
                  </a:lnTo>
                  <a:cubicBezTo>
                    <a:pt x="4904" y="3737"/>
                    <a:pt x="4704" y="2969"/>
                    <a:pt x="4671" y="2703"/>
                  </a:cubicBezTo>
                  <a:cubicBezTo>
                    <a:pt x="4655" y="2590"/>
                    <a:pt x="4748" y="2531"/>
                    <a:pt x="4920" y="2531"/>
                  </a:cubicBezTo>
                  <a:cubicBezTo>
                    <a:pt x="5103" y="2531"/>
                    <a:pt x="5377" y="2598"/>
                    <a:pt x="5705" y="2736"/>
                  </a:cubicBezTo>
                  <a:lnTo>
                    <a:pt x="5571" y="2102"/>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41"/>
            <p:cNvSpPr/>
            <p:nvPr/>
          </p:nvSpPr>
          <p:spPr>
            <a:xfrm>
              <a:off x="5241675" y="1715425"/>
              <a:ext cx="160700" cy="73825"/>
            </a:xfrm>
            <a:custGeom>
              <a:rect b="b" l="l" r="r" t="t"/>
              <a:pathLst>
                <a:path extrusionOk="0" h="2953" w="6428">
                  <a:moveTo>
                    <a:pt x="228" y="1"/>
                  </a:moveTo>
                  <a:cubicBezTo>
                    <a:pt x="77" y="1"/>
                    <a:pt x="1" y="49"/>
                    <a:pt x="23" y="150"/>
                  </a:cubicBezTo>
                  <a:lnTo>
                    <a:pt x="157" y="717"/>
                  </a:lnTo>
                  <a:lnTo>
                    <a:pt x="6428" y="2952"/>
                  </a:lnTo>
                  <a:lnTo>
                    <a:pt x="6428" y="2952"/>
                  </a:lnTo>
                  <a:lnTo>
                    <a:pt x="6328" y="2419"/>
                  </a:lnTo>
                  <a:cubicBezTo>
                    <a:pt x="6261" y="2085"/>
                    <a:pt x="5260" y="1752"/>
                    <a:pt x="4226" y="1251"/>
                  </a:cubicBezTo>
                  <a:lnTo>
                    <a:pt x="1791" y="517"/>
                  </a:lnTo>
                  <a:cubicBezTo>
                    <a:pt x="1107" y="186"/>
                    <a:pt x="524" y="1"/>
                    <a:pt x="22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41"/>
            <p:cNvSpPr/>
            <p:nvPr/>
          </p:nvSpPr>
          <p:spPr>
            <a:xfrm>
              <a:off x="5156700" y="1779900"/>
              <a:ext cx="188975" cy="201975"/>
            </a:xfrm>
            <a:custGeom>
              <a:rect b="b" l="l" r="r" t="t"/>
              <a:pathLst>
                <a:path extrusionOk="0" h="8079" w="7559">
                  <a:moveTo>
                    <a:pt x="588" y="0"/>
                  </a:moveTo>
                  <a:cubicBezTo>
                    <a:pt x="249" y="0"/>
                    <a:pt x="0" y="363"/>
                    <a:pt x="153" y="1041"/>
                  </a:cubicBezTo>
                  <a:cubicBezTo>
                    <a:pt x="387" y="2075"/>
                    <a:pt x="53" y="3976"/>
                    <a:pt x="687" y="5744"/>
                  </a:cubicBezTo>
                  <a:cubicBezTo>
                    <a:pt x="1087" y="6911"/>
                    <a:pt x="2088" y="7779"/>
                    <a:pt x="3322" y="8012"/>
                  </a:cubicBezTo>
                  <a:cubicBezTo>
                    <a:pt x="3637" y="8056"/>
                    <a:pt x="3937" y="8079"/>
                    <a:pt x="4221" y="8079"/>
                  </a:cubicBezTo>
                  <a:cubicBezTo>
                    <a:pt x="5652" y="8079"/>
                    <a:pt x="6669" y="7513"/>
                    <a:pt x="7058" y="6344"/>
                  </a:cubicBezTo>
                  <a:cubicBezTo>
                    <a:pt x="7559" y="4843"/>
                    <a:pt x="7325" y="4376"/>
                    <a:pt x="5224" y="4143"/>
                  </a:cubicBezTo>
                  <a:cubicBezTo>
                    <a:pt x="4090" y="3976"/>
                    <a:pt x="1888" y="2975"/>
                    <a:pt x="1755" y="2508"/>
                  </a:cubicBezTo>
                  <a:cubicBezTo>
                    <a:pt x="1654" y="2075"/>
                    <a:pt x="1154" y="307"/>
                    <a:pt x="1154" y="307"/>
                  </a:cubicBezTo>
                  <a:cubicBezTo>
                    <a:pt x="970" y="100"/>
                    <a:pt x="767" y="0"/>
                    <a:pt x="58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41"/>
            <p:cNvSpPr/>
            <p:nvPr/>
          </p:nvSpPr>
          <p:spPr>
            <a:xfrm>
              <a:off x="4764400" y="3791500"/>
              <a:ext cx="269400" cy="518000"/>
            </a:xfrm>
            <a:custGeom>
              <a:rect b="b" l="l" r="r" t="t"/>
              <a:pathLst>
                <a:path extrusionOk="0" h="20720" w="10776">
                  <a:moveTo>
                    <a:pt x="4771" y="0"/>
                  </a:moveTo>
                  <a:cubicBezTo>
                    <a:pt x="4771" y="1"/>
                    <a:pt x="5671" y="12376"/>
                    <a:pt x="5638" y="13610"/>
                  </a:cubicBezTo>
                  <a:cubicBezTo>
                    <a:pt x="5571" y="14877"/>
                    <a:pt x="5571" y="15378"/>
                    <a:pt x="4971" y="16012"/>
                  </a:cubicBezTo>
                  <a:cubicBezTo>
                    <a:pt x="3737" y="17379"/>
                    <a:pt x="1535" y="19114"/>
                    <a:pt x="1" y="20281"/>
                  </a:cubicBezTo>
                  <a:cubicBezTo>
                    <a:pt x="119" y="20586"/>
                    <a:pt x="651" y="20719"/>
                    <a:pt x="1269" y="20719"/>
                  </a:cubicBezTo>
                  <a:cubicBezTo>
                    <a:pt x="1866" y="20719"/>
                    <a:pt x="2543" y="20595"/>
                    <a:pt x="3003" y="20381"/>
                  </a:cubicBezTo>
                  <a:cubicBezTo>
                    <a:pt x="4204" y="19714"/>
                    <a:pt x="5338" y="18980"/>
                    <a:pt x="6405" y="18146"/>
                  </a:cubicBezTo>
                  <a:cubicBezTo>
                    <a:pt x="7673" y="17179"/>
                    <a:pt x="9274" y="16412"/>
                    <a:pt x="9274" y="14977"/>
                  </a:cubicBezTo>
                  <a:cubicBezTo>
                    <a:pt x="9274" y="14877"/>
                    <a:pt x="9274" y="14777"/>
                    <a:pt x="9241" y="14677"/>
                  </a:cubicBezTo>
                  <a:cubicBezTo>
                    <a:pt x="9274" y="13476"/>
                    <a:pt x="9508" y="11742"/>
                    <a:pt x="10775" y="4370"/>
                  </a:cubicBezTo>
                  <a:lnTo>
                    <a:pt x="4771" y="0"/>
                  </a:lnTo>
                  <a:close/>
                </a:path>
              </a:pathLst>
            </a:custGeom>
            <a:solidFill>
              <a:srgbClr val="FFA8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41"/>
            <p:cNvSpPr/>
            <p:nvPr/>
          </p:nvSpPr>
          <p:spPr>
            <a:xfrm>
              <a:off x="4695200" y="4256000"/>
              <a:ext cx="321075" cy="135775"/>
            </a:xfrm>
            <a:custGeom>
              <a:rect b="b" l="l" r="r" t="t"/>
              <a:pathLst>
                <a:path extrusionOk="0" h="5431" w="12843">
                  <a:moveTo>
                    <a:pt x="12776" y="0"/>
                  </a:moveTo>
                  <a:lnTo>
                    <a:pt x="134" y="3236"/>
                  </a:lnTo>
                  <a:cubicBezTo>
                    <a:pt x="0" y="3669"/>
                    <a:pt x="67" y="4136"/>
                    <a:pt x="367" y="4503"/>
                  </a:cubicBezTo>
                  <a:cubicBezTo>
                    <a:pt x="1273" y="5116"/>
                    <a:pt x="2328" y="5431"/>
                    <a:pt x="3412" y="5431"/>
                  </a:cubicBezTo>
                  <a:cubicBezTo>
                    <a:pt x="3686" y="5431"/>
                    <a:pt x="3961" y="5411"/>
                    <a:pt x="4236" y="5371"/>
                  </a:cubicBezTo>
                  <a:cubicBezTo>
                    <a:pt x="6138" y="5137"/>
                    <a:pt x="7172" y="4537"/>
                    <a:pt x="7939" y="3903"/>
                  </a:cubicBezTo>
                  <a:cubicBezTo>
                    <a:pt x="8706" y="3236"/>
                    <a:pt x="9774" y="2335"/>
                    <a:pt x="10641" y="2168"/>
                  </a:cubicBezTo>
                  <a:cubicBezTo>
                    <a:pt x="11342" y="2035"/>
                    <a:pt x="11975" y="1768"/>
                    <a:pt x="12576" y="1368"/>
                  </a:cubicBezTo>
                  <a:cubicBezTo>
                    <a:pt x="12843" y="1134"/>
                    <a:pt x="12776" y="0"/>
                    <a:pt x="1277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41"/>
            <p:cNvSpPr/>
            <p:nvPr/>
          </p:nvSpPr>
          <p:spPr>
            <a:xfrm>
              <a:off x="4689350" y="4150075"/>
              <a:ext cx="326925" cy="227700"/>
            </a:xfrm>
            <a:custGeom>
              <a:rect b="b" l="l" r="r" t="t"/>
              <a:pathLst>
                <a:path extrusionOk="0" h="9108" w="13077">
                  <a:moveTo>
                    <a:pt x="12276" y="1"/>
                  </a:moveTo>
                  <a:cubicBezTo>
                    <a:pt x="12276" y="167"/>
                    <a:pt x="12276" y="334"/>
                    <a:pt x="12143" y="468"/>
                  </a:cubicBezTo>
                  <a:cubicBezTo>
                    <a:pt x="12043" y="534"/>
                    <a:pt x="11909" y="634"/>
                    <a:pt x="11776" y="701"/>
                  </a:cubicBezTo>
                  <a:cubicBezTo>
                    <a:pt x="11642" y="801"/>
                    <a:pt x="11542" y="935"/>
                    <a:pt x="11442" y="1068"/>
                  </a:cubicBezTo>
                  <a:cubicBezTo>
                    <a:pt x="11242" y="1302"/>
                    <a:pt x="11042" y="1535"/>
                    <a:pt x="10842" y="1769"/>
                  </a:cubicBezTo>
                  <a:cubicBezTo>
                    <a:pt x="10796" y="1792"/>
                    <a:pt x="10750" y="1831"/>
                    <a:pt x="10704" y="1831"/>
                  </a:cubicBezTo>
                  <a:cubicBezTo>
                    <a:pt x="10683" y="1831"/>
                    <a:pt x="10662" y="1823"/>
                    <a:pt x="10642" y="1802"/>
                  </a:cubicBezTo>
                  <a:cubicBezTo>
                    <a:pt x="10575" y="1769"/>
                    <a:pt x="10575" y="1669"/>
                    <a:pt x="10608" y="1602"/>
                  </a:cubicBezTo>
                  <a:cubicBezTo>
                    <a:pt x="10675" y="1468"/>
                    <a:pt x="10708" y="1335"/>
                    <a:pt x="10708" y="1202"/>
                  </a:cubicBezTo>
                  <a:cubicBezTo>
                    <a:pt x="10708" y="835"/>
                    <a:pt x="10275" y="668"/>
                    <a:pt x="10008" y="534"/>
                  </a:cubicBezTo>
                  <a:cubicBezTo>
                    <a:pt x="9674" y="368"/>
                    <a:pt x="9307" y="268"/>
                    <a:pt x="8940" y="234"/>
                  </a:cubicBezTo>
                  <a:cubicBezTo>
                    <a:pt x="8885" y="220"/>
                    <a:pt x="8830" y="212"/>
                    <a:pt x="8775" y="212"/>
                  </a:cubicBezTo>
                  <a:cubicBezTo>
                    <a:pt x="8696" y="212"/>
                    <a:pt x="8618" y="228"/>
                    <a:pt x="8540" y="268"/>
                  </a:cubicBezTo>
                  <a:cubicBezTo>
                    <a:pt x="8373" y="368"/>
                    <a:pt x="8273" y="534"/>
                    <a:pt x="8206" y="701"/>
                  </a:cubicBezTo>
                  <a:cubicBezTo>
                    <a:pt x="7606" y="2202"/>
                    <a:pt x="6272" y="3403"/>
                    <a:pt x="4937" y="4237"/>
                  </a:cubicBezTo>
                  <a:cubicBezTo>
                    <a:pt x="4437" y="4537"/>
                    <a:pt x="2969" y="5405"/>
                    <a:pt x="2569" y="5571"/>
                  </a:cubicBezTo>
                  <a:cubicBezTo>
                    <a:pt x="368" y="6605"/>
                    <a:pt x="1" y="7106"/>
                    <a:pt x="468" y="7940"/>
                  </a:cubicBezTo>
                  <a:cubicBezTo>
                    <a:pt x="868" y="8607"/>
                    <a:pt x="2536" y="9107"/>
                    <a:pt x="4003" y="9107"/>
                  </a:cubicBezTo>
                  <a:cubicBezTo>
                    <a:pt x="5471" y="9007"/>
                    <a:pt x="6872" y="8473"/>
                    <a:pt x="8040" y="7606"/>
                  </a:cubicBezTo>
                  <a:cubicBezTo>
                    <a:pt x="8840" y="6906"/>
                    <a:pt x="9741" y="6305"/>
                    <a:pt x="10742" y="5905"/>
                  </a:cubicBezTo>
                  <a:cubicBezTo>
                    <a:pt x="11576" y="5571"/>
                    <a:pt x="12876" y="5171"/>
                    <a:pt x="12977" y="4604"/>
                  </a:cubicBezTo>
                  <a:cubicBezTo>
                    <a:pt x="13077" y="3703"/>
                    <a:pt x="13010" y="2803"/>
                    <a:pt x="12810" y="1935"/>
                  </a:cubicBezTo>
                  <a:cubicBezTo>
                    <a:pt x="12676" y="1435"/>
                    <a:pt x="12610" y="534"/>
                    <a:pt x="12543" y="234"/>
                  </a:cubicBezTo>
                  <a:cubicBezTo>
                    <a:pt x="12543" y="101"/>
                    <a:pt x="12409" y="1"/>
                    <a:pt x="12276" y="1"/>
                  </a:cubicBezTo>
                  <a:close/>
                </a:path>
              </a:pathLst>
            </a:custGeom>
            <a:solidFill>
              <a:srgbClr val="005E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41"/>
            <p:cNvSpPr/>
            <p:nvPr/>
          </p:nvSpPr>
          <p:spPr>
            <a:xfrm>
              <a:off x="4689350" y="4150075"/>
              <a:ext cx="326925" cy="227700"/>
            </a:xfrm>
            <a:custGeom>
              <a:rect b="b" l="l" r="r" t="t"/>
              <a:pathLst>
                <a:path extrusionOk="0" h="9108" w="13077">
                  <a:moveTo>
                    <a:pt x="12276" y="1"/>
                  </a:moveTo>
                  <a:cubicBezTo>
                    <a:pt x="12276" y="167"/>
                    <a:pt x="12276" y="334"/>
                    <a:pt x="12143" y="468"/>
                  </a:cubicBezTo>
                  <a:cubicBezTo>
                    <a:pt x="12043" y="534"/>
                    <a:pt x="11909" y="634"/>
                    <a:pt x="11776" y="701"/>
                  </a:cubicBezTo>
                  <a:cubicBezTo>
                    <a:pt x="11642" y="801"/>
                    <a:pt x="11542" y="935"/>
                    <a:pt x="11442" y="1068"/>
                  </a:cubicBezTo>
                  <a:cubicBezTo>
                    <a:pt x="11242" y="1302"/>
                    <a:pt x="11042" y="1535"/>
                    <a:pt x="10842" y="1769"/>
                  </a:cubicBezTo>
                  <a:cubicBezTo>
                    <a:pt x="10796" y="1792"/>
                    <a:pt x="10750" y="1831"/>
                    <a:pt x="10704" y="1831"/>
                  </a:cubicBezTo>
                  <a:cubicBezTo>
                    <a:pt x="10683" y="1831"/>
                    <a:pt x="10662" y="1823"/>
                    <a:pt x="10642" y="1802"/>
                  </a:cubicBezTo>
                  <a:cubicBezTo>
                    <a:pt x="10575" y="1769"/>
                    <a:pt x="10575" y="1669"/>
                    <a:pt x="10608" y="1602"/>
                  </a:cubicBezTo>
                  <a:cubicBezTo>
                    <a:pt x="10675" y="1468"/>
                    <a:pt x="10708" y="1335"/>
                    <a:pt x="10708" y="1202"/>
                  </a:cubicBezTo>
                  <a:cubicBezTo>
                    <a:pt x="10708" y="835"/>
                    <a:pt x="10275" y="668"/>
                    <a:pt x="10008" y="534"/>
                  </a:cubicBezTo>
                  <a:cubicBezTo>
                    <a:pt x="9674" y="368"/>
                    <a:pt x="9307" y="268"/>
                    <a:pt x="8940" y="234"/>
                  </a:cubicBezTo>
                  <a:cubicBezTo>
                    <a:pt x="8885" y="220"/>
                    <a:pt x="8830" y="212"/>
                    <a:pt x="8775" y="212"/>
                  </a:cubicBezTo>
                  <a:cubicBezTo>
                    <a:pt x="8696" y="212"/>
                    <a:pt x="8618" y="228"/>
                    <a:pt x="8540" y="268"/>
                  </a:cubicBezTo>
                  <a:cubicBezTo>
                    <a:pt x="8373" y="368"/>
                    <a:pt x="8273" y="534"/>
                    <a:pt x="8206" y="701"/>
                  </a:cubicBezTo>
                  <a:cubicBezTo>
                    <a:pt x="7606" y="2202"/>
                    <a:pt x="6272" y="3403"/>
                    <a:pt x="4937" y="4237"/>
                  </a:cubicBezTo>
                  <a:cubicBezTo>
                    <a:pt x="4437" y="4537"/>
                    <a:pt x="2969" y="5405"/>
                    <a:pt x="2569" y="5571"/>
                  </a:cubicBezTo>
                  <a:cubicBezTo>
                    <a:pt x="368" y="6605"/>
                    <a:pt x="1" y="7106"/>
                    <a:pt x="468" y="7940"/>
                  </a:cubicBezTo>
                  <a:cubicBezTo>
                    <a:pt x="868" y="8607"/>
                    <a:pt x="2536" y="9107"/>
                    <a:pt x="4003" y="9107"/>
                  </a:cubicBezTo>
                  <a:cubicBezTo>
                    <a:pt x="5471" y="9007"/>
                    <a:pt x="6872" y="8473"/>
                    <a:pt x="8040" y="7606"/>
                  </a:cubicBezTo>
                  <a:cubicBezTo>
                    <a:pt x="8840" y="6906"/>
                    <a:pt x="9741" y="6305"/>
                    <a:pt x="10742" y="5905"/>
                  </a:cubicBezTo>
                  <a:cubicBezTo>
                    <a:pt x="11576" y="5571"/>
                    <a:pt x="12876" y="5171"/>
                    <a:pt x="12977" y="4604"/>
                  </a:cubicBezTo>
                  <a:cubicBezTo>
                    <a:pt x="13077" y="3703"/>
                    <a:pt x="13010" y="2803"/>
                    <a:pt x="12810" y="1935"/>
                  </a:cubicBezTo>
                  <a:cubicBezTo>
                    <a:pt x="12676" y="1435"/>
                    <a:pt x="12610" y="534"/>
                    <a:pt x="12543" y="234"/>
                  </a:cubicBezTo>
                  <a:cubicBezTo>
                    <a:pt x="12543" y="101"/>
                    <a:pt x="12409" y="1"/>
                    <a:pt x="1227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41"/>
            <p:cNvSpPr/>
            <p:nvPr/>
          </p:nvSpPr>
          <p:spPr>
            <a:xfrm>
              <a:off x="4690175" y="4283500"/>
              <a:ext cx="230200" cy="95100"/>
            </a:xfrm>
            <a:custGeom>
              <a:rect b="b" l="l" r="r" t="t"/>
              <a:pathLst>
                <a:path extrusionOk="0" h="3804" w="9208">
                  <a:moveTo>
                    <a:pt x="2970" y="1"/>
                  </a:moveTo>
                  <a:cubicBezTo>
                    <a:pt x="2803" y="101"/>
                    <a:pt x="2636" y="201"/>
                    <a:pt x="2569" y="234"/>
                  </a:cubicBezTo>
                  <a:cubicBezTo>
                    <a:pt x="368" y="1235"/>
                    <a:pt x="1" y="1735"/>
                    <a:pt x="468" y="2569"/>
                  </a:cubicBezTo>
                  <a:cubicBezTo>
                    <a:pt x="868" y="3270"/>
                    <a:pt x="2069" y="3804"/>
                    <a:pt x="3970" y="3804"/>
                  </a:cubicBezTo>
                  <a:cubicBezTo>
                    <a:pt x="5171" y="3804"/>
                    <a:pt x="7106" y="3003"/>
                    <a:pt x="8007" y="2269"/>
                  </a:cubicBezTo>
                  <a:cubicBezTo>
                    <a:pt x="8374" y="1969"/>
                    <a:pt x="8807" y="1635"/>
                    <a:pt x="9208" y="1368"/>
                  </a:cubicBezTo>
                  <a:lnTo>
                    <a:pt x="9208" y="1368"/>
                  </a:lnTo>
                  <a:cubicBezTo>
                    <a:pt x="9207" y="1369"/>
                    <a:pt x="7521" y="2398"/>
                    <a:pt x="6331" y="2398"/>
                  </a:cubicBezTo>
                  <a:cubicBezTo>
                    <a:pt x="6052" y="2398"/>
                    <a:pt x="5801" y="2342"/>
                    <a:pt x="5605" y="2202"/>
                  </a:cubicBezTo>
                  <a:cubicBezTo>
                    <a:pt x="5205" y="1969"/>
                    <a:pt x="5038" y="1435"/>
                    <a:pt x="5271" y="1035"/>
                  </a:cubicBezTo>
                  <a:cubicBezTo>
                    <a:pt x="5271" y="835"/>
                    <a:pt x="3637" y="101"/>
                    <a:pt x="2970" y="1"/>
                  </a:cubicBezTo>
                  <a:close/>
                </a:path>
              </a:pathLst>
            </a:custGeom>
            <a:solidFill>
              <a:srgbClr val="005E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41"/>
            <p:cNvSpPr/>
            <p:nvPr/>
          </p:nvSpPr>
          <p:spPr>
            <a:xfrm>
              <a:off x="4690175" y="4283500"/>
              <a:ext cx="230200" cy="95100"/>
            </a:xfrm>
            <a:custGeom>
              <a:rect b="b" l="l" r="r" t="t"/>
              <a:pathLst>
                <a:path extrusionOk="0" h="3804" w="9208">
                  <a:moveTo>
                    <a:pt x="2970" y="1"/>
                  </a:moveTo>
                  <a:cubicBezTo>
                    <a:pt x="2803" y="101"/>
                    <a:pt x="2636" y="201"/>
                    <a:pt x="2569" y="234"/>
                  </a:cubicBezTo>
                  <a:cubicBezTo>
                    <a:pt x="368" y="1235"/>
                    <a:pt x="1" y="1735"/>
                    <a:pt x="468" y="2569"/>
                  </a:cubicBezTo>
                  <a:cubicBezTo>
                    <a:pt x="868" y="3270"/>
                    <a:pt x="2069" y="3804"/>
                    <a:pt x="3970" y="3804"/>
                  </a:cubicBezTo>
                  <a:cubicBezTo>
                    <a:pt x="5171" y="3804"/>
                    <a:pt x="7106" y="3003"/>
                    <a:pt x="8007" y="2269"/>
                  </a:cubicBezTo>
                  <a:cubicBezTo>
                    <a:pt x="8374" y="1969"/>
                    <a:pt x="8807" y="1635"/>
                    <a:pt x="9208" y="1368"/>
                  </a:cubicBezTo>
                  <a:lnTo>
                    <a:pt x="9208" y="1368"/>
                  </a:lnTo>
                  <a:cubicBezTo>
                    <a:pt x="9207" y="1369"/>
                    <a:pt x="7521" y="2398"/>
                    <a:pt x="6331" y="2398"/>
                  </a:cubicBezTo>
                  <a:cubicBezTo>
                    <a:pt x="6052" y="2398"/>
                    <a:pt x="5801" y="2342"/>
                    <a:pt x="5605" y="2202"/>
                  </a:cubicBezTo>
                  <a:cubicBezTo>
                    <a:pt x="5205" y="1969"/>
                    <a:pt x="5038" y="1435"/>
                    <a:pt x="5271" y="1035"/>
                  </a:cubicBezTo>
                  <a:cubicBezTo>
                    <a:pt x="5271" y="835"/>
                    <a:pt x="3637" y="101"/>
                    <a:pt x="297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41"/>
            <p:cNvSpPr/>
            <p:nvPr/>
          </p:nvSpPr>
          <p:spPr>
            <a:xfrm>
              <a:off x="4791925" y="4149250"/>
              <a:ext cx="213500" cy="168525"/>
            </a:xfrm>
            <a:custGeom>
              <a:rect b="b" l="l" r="r" t="t"/>
              <a:pathLst>
                <a:path extrusionOk="0" h="6741" w="8540">
                  <a:moveTo>
                    <a:pt x="8140" y="0"/>
                  </a:moveTo>
                  <a:cubicBezTo>
                    <a:pt x="8140" y="200"/>
                    <a:pt x="8173" y="367"/>
                    <a:pt x="8040" y="501"/>
                  </a:cubicBezTo>
                  <a:cubicBezTo>
                    <a:pt x="7906" y="567"/>
                    <a:pt x="7806" y="667"/>
                    <a:pt x="7673" y="734"/>
                  </a:cubicBezTo>
                  <a:cubicBezTo>
                    <a:pt x="7539" y="834"/>
                    <a:pt x="7439" y="934"/>
                    <a:pt x="7339" y="1068"/>
                  </a:cubicBezTo>
                  <a:cubicBezTo>
                    <a:pt x="7139" y="1335"/>
                    <a:pt x="6939" y="1568"/>
                    <a:pt x="6739" y="1802"/>
                  </a:cubicBezTo>
                  <a:cubicBezTo>
                    <a:pt x="5238" y="3503"/>
                    <a:pt x="3403" y="4870"/>
                    <a:pt x="1368" y="5905"/>
                  </a:cubicBezTo>
                  <a:cubicBezTo>
                    <a:pt x="1" y="6438"/>
                    <a:pt x="568" y="6705"/>
                    <a:pt x="935" y="6738"/>
                  </a:cubicBezTo>
                  <a:cubicBezTo>
                    <a:pt x="943" y="6740"/>
                    <a:pt x="953" y="6741"/>
                    <a:pt x="964" y="6741"/>
                  </a:cubicBezTo>
                  <a:cubicBezTo>
                    <a:pt x="1412" y="6741"/>
                    <a:pt x="3637" y="5444"/>
                    <a:pt x="5004" y="4370"/>
                  </a:cubicBezTo>
                  <a:cubicBezTo>
                    <a:pt x="6405" y="3269"/>
                    <a:pt x="7372" y="1935"/>
                    <a:pt x="7906" y="1535"/>
                  </a:cubicBezTo>
                  <a:cubicBezTo>
                    <a:pt x="8106" y="1368"/>
                    <a:pt x="8340" y="1168"/>
                    <a:pt x="8540" y="1001"/>
                  </a:cubicBezTo>
                  <a:cubicBezTo>
                    <a:pt x="8507" y="701"/>
                    <a:pt x="8473" y="434"/>
                    <a:pt x="8440" y="267"/>
                  </a:cubicBezTo>
                  <a:cubicBezTo>
                    <a:pt x="8407" y="134"/>
                    <a:pt x="8306" y="34"/>
                    <a:pt x="8140" y="0"/>
                  </a:cubicBezTo>
                  <a:close/>
                </a:path>
              </a:pathLst>
            </a:custGeom>
            <a:solidFill>
              <a:srgbClr val="005E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41"/>
            <p:cNvSpPr/>
            <p:nvPr/>
          </p:nvSpPr>
          <p:spPr>
            <a:xfrm>
              <a:off x="4754400" y="4282625"/>
              <a:ext cx="67575" cy="30100"/>
            </a:xfrm>
            <a:custGeom>
              <a:rect b="b" l="l" r="r" t="t"/>
              <a:pathLst>
                <a:path extrusionOk="0" h="1204" w="2703">
                  <a:moveTo>
                    <a:pt x="261" y="0"/>
                  </a:moveTo>
                  <a:cubicBezTo>
                    <a:pt x="219" y="0"/>
                    <a:pt x="176" y="1"/>
                    <a:pt x="134" y="2"/>
                  </a:cubicBezTo>
                  <a:cubicBezTo>
                    <a:pt x="67" y="2"/>
                    <a:pt x="0" y="69"/>
                    <a:pt x="34" y="169"/>
                  </a:cubicBezTo>
                  <a:cubicBezTo>
                    <a:pt x="34" y="236"/>
                    <a:pt x="101" y="269"/>
                    <a:pt x="167" y="269"/>
                  </a:cubicBezTo>
                  <a:cubicBezTo>
                    <a:pt x="205" y="268"/>
                    <a:pt x="244" y="267"/>
                    <a:pt x="282" y="267"/>
                  </a:cubicBezTo>
                  <a:cubicBezTo>
                    <a:pt x="1077" y="267"/>
                    <a:pt x="1863" y="597"/>
                    <a:pt x="2436" y="1170"/>
                  </a:cubicBezTo>
                  <a:cubicBezTo>
                    <a:pt x="2469" y="1203"/>
                    <a:pt x="2502" y="1203"/>
                    <a:pt x="2569" y="1203"/>
                  </a:cubicBezTo>
                  <a:cubicBezTo>
                    <a:pt x="2602" y="1203"/>
                    <a:pt x="2602" y="1203"/>
                    <a:pt x="2636" y="1170"/>
                  </a:cubicBezTo>
                  <a:cubicBezTo>
                    <a:pt x="2702" y="1137"/>
                    <a:pt x="2702" y="1037"/>
                    <a:pt x="2636" y="1003"/>
                  </a:cubicBezTo>
                  <a:cubicBezTo>
                    <a:pt x="2031" y="335"/>
                    <a:pt x="1152"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41"/>
            <p:cNvSpPr/>
            <p:nvPr/>
          </p:nvSpPr>
          <p:spPr>
            <a:xfrm>
              <a:off x="4784425" y="4264275"/>
              <a:ext cx="66725" cy="30450"/>
            </a:xfrm>
            <a:custGeom>
              <a:rect b="b" l="l" r="r" t="t"/>
              <a:pathLst>
                <a:path extrusionOk="0" h="1218" w="2669">
                  <a:moveTo>
                    <a:pt x="251" y="1"/>
                  </a:moveTo>
                  <a:cubicBezTo>
                    <a:pt x="212" y="1"/>
                    <a:pt x="173" y="1"/>
                    <a:pt x="134" y="3"/>
                  </a:cubicBezTo>
                  <a:cubicBezTo>
                    <a:pt x="34" y="36"/>
                    <a:pt x="0" y="103"/>
                    <a:pt x="0" y="169"/>
                  </a:cubicBezTo>
                  <a:cubicBezTo>
                    <a:pt x="0" y="224"/>
                    <a:pt x="45" y="278"/>
                    <a:pt x="116" y="278"/>
                  </a:cubicBezTo>
                  <a:cubicBezTo>
                    <a:pt x="132" y="278"/>
                    <a:pt x="149" y="276"/>
                    <a:pt x="167" y="269"/>
                  </a:cubicBezTo>
                  <a:cubicBezTo>
                    <a:pt x="205" y="268"/>
                    <a:pt x="243" y="267"/>
                    <a:pt x="281" y="267"/>
                  </a:cubicBezTo>
                  <a:cubicBezTo>
                    <a:pt x="1074" y="267"/>
                    <a:pt x="1829" y="597"/>
                    <a:pt x="2402" y="1170"/>
                  </a:cubicBezTo>
                  <a:cubicBezTo>
                    <a:pt x="2426" y="1194"/>
                    <a:pt x="2466" y="1217"/>
                    <a:pt x="2499" y="1217"/>
                  </a:cubicBezTo>
                  <a:cubicBezTo>
                    <a:pt x="2513" y="1217"/>
                    <a:pt x="2526" y="1213"/>
                    <a:pt x="2535" y="1203"/>
                  </a:cubicBezTo>
                  <a:cubicBezTo>
                    <a:pt x="2569" y="1203"/>
                    <a:pt x="2602" y="1203"/>
                    <a:pt x="2636" y="1170"/>
                  </a:cubicBezTo>
                  <a:cubicBezTo>
                    <a:pt x="2669" y="1137"/>
                    <a:pt x="2669" y="1037"/>
                    <a:pt x="2636" y="1003"/>
                  </a:cubicBezTo>
                  <a:cubicBezTo>
                    <a:pt x="1996" y="364"/>
                    <a:pt x="1143" y="1"/>
                    <a:pt x="25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41"/>
            <p:cNvSpPr/>
            <p:nvPr/>
          </p:nvSpPr>
          <p:spPr>
            <a:xfrm>
              <a:off x="4813600" y="4247450"/>
              <a:ext cx="67575" cy="30250"/>
            </a:xfrm>
            <a:custGeom>
              <a:rect b="b" l="l" r="r" t="t"/>
              <a:pathLst>
                <a:path extrusionOk="0" h="1210" w="2703">
                  <a:moveTo>
                    <a:pt x="352" y="1"/>
                  </a:moveTo>
                  <a:cubicBezTo>
                    <a:pt x="280" y="1"/>
                    <a:pt x="207" y="3"/>
                    <a:pt x="134" y="8"/>
                  </a:cubicBezTo>
                  <a:cubicBezTo>
                    <a:pt x="68" y="8"/>
                    <a:pt x="1" y="75"/>
                    <a:pt x="34" y="142"/>
                  </a:cubicBezTo>
                  <a:cubicBezTo>
                    <a:pt x="34" y="209"/>
                    <a:pt x="101" y="275"/>
                    <a:pt x="168" y="275"/>
                  </a:cubicBezTo>
                  <a:cubicBezTo>
                    <a:pt x="209" y="274"/>
                    <a:pt x="251" y="273"/>
                    <a:pt x="293" y="273"/>
                  </a:cubicBezTo>
                  <a:cubicBezTo>
                    <a:pt x="1085" y="273"/>
                    <a:pt x="1866" y="572"/>
                    <a:pt x="2436" y="1143"/>
                  </a:cubicBezTo>
                  <a:cubicBezTo>
                    <a:pt x="2436" y="1176"/>
                    <a:pt x="2503" y="1209"/>
                    <a:pt x="2569" y="1209"/>
                  </a:cubicBezTo>
                  <a:cubicBezTo>
                    <a:pt x="2603" y="1209"/>
                    <a:pt x="2603" y="1176"/>
                    <a:pt x="2636" y="1176"/>
                  </a:cubicBezTo>
                  <a:cubicBezTo>
                    <a:pt x="2703" y="1109"/>
                    <a:pt x="2703" y="1043"/>
                    <a:pt x="2636" y="976"/>
                  </a:cubicBezTo>
                  <a:cubicBezTo>
                    <a:pt x="2052" y="361"/>
                    <a:pt x="1212" y="1"/>
                    <a:pt x="35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41"/>
            <p:cNvSpPr/>
            <p:nvPr/>
          </p:nvSpPr>
          <p:spPr>
            <a:xfrm>
              <a:off x="4841125" y="4227450"/>
              <a:ext cx="67575" cy="30225"/>
            </a:xfrm>
            <a:custGeom>
              <a:rect b="b" l="l" r="r" t="t"/>
              <a:pathLst>
                <a:path extrusionOk="0" h="1209" w="2703">
                  <a:moveTo>
                    <a:pt x="352" y="0"/>
                  </a:moveTo>
                  <a:cubicBezTo>
                    <a:pt x="279" y="0"/>
                    <a:pt x="207" y="3"/>
                    <a:pt x="134" y="8"/>
                  </a:cubicBezTo>
                  <a:cubicBezTo>
                    <a:pt x="67" y="8"/>
                    <a:pt x="1" y="75"/>
                    <a:pt x="34" y="141"/>
                  </a:cubicBezTo>
                  <a:cubicBezTo>
                    <a:pt x="34" y="208"/>
                    <a:pt x="101" y="275"/>
                    <a:pt x="167" y="275"/>
                  </a:cubicBezTo>
                  <a:cubicBezTo>
                    <a:pt x="206" y="273"/>
                    <a:pt x="244" y="272"/>
                    <a:pt x="282" y="272"/>
                  </a:cubicBezTo>
                  <a:cubicBezTo>
                    <a:pt x="1077" y="272"/>
                    <a:pt x="1863" y="601"/>
                    <a:pt x="2436" y="1142"/>
                  </a:cubicBezTo>
                  <a:cubicBezTo>
                    <a:pt x="2469" y="1209"/>
                    <a:pt x="2502" y="1209"/>
                    <a:pt x="2569" y="1209"/>
                  </a:cubicBezTo>
                  <a:cubicBezTo>
                    <a:pt x="2602" y="1209"/>
                    <a:pt x="2602" y="1209"/>
                    <a:pt x="2636" y="1175"/>
                  </a:cubicBezTo>
                  <a:cubicBezTo>
                    <a:pt x="2703" y="1109"/>
                    <a:pt x="2703" y="1042"/>
                    <a:pt x="2636" y="975"/>
                  </a:cubicBezTo>
                  <a:cubicBezTo>
                    <a:pt x="2051" y="360"/>
                    <a:pt x="1212" y="0"/>
                    <a:pt x="35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41"/>
            <p:cNvSpPr/>
            <p:nvPr/>
          </p:nvSpPr>
          <p:spPr>
            <a:xfrm>
              <a:off x="4863650" y="4207225"/>
              <a:ext cx="71725" cy="30450"/>
            </a:xfrm>
            <a:custGeom>
              <a:rect b="b" l="l" r="r" t="t"/>
              <a:pathLst>
                <a:path extrusionOk="0" h="1218" w="2869">
                  <a:moveTo>
                    <a:pt x="459" y="0"/>
                  </a:moveTo>
                  <a:cubicBezTo>
                    <a:pt x="351" y="0"/>
                    <a:pt x="242" y="5"/>
                    <a:pt x="134" y="16"/>
                  </a:cubicBezTo>
                  <a:cubicBezTo>
                    <a:pt x="67" y="16"/>
                    <a:pt x="0" y="83"/>
                    <a:pt x="0" y="150"/>
                  </a:cubicBezTo>
                  <a:cubicBezTo>
                    <a:pt x="0" y="216"/>
                    <a:pt x="67" y="283"/>
                    <a:pt x="167" y="283"/>
                  </a:cubicBezTo>
                  <a:cubicBezTo>
                    <a:pt x="272" y="271"/>
                    <a:pt x="378" y="266"/>
                    <a:pt x="483" y="266"/>
                  </a:cubicBezTo>
                  <a:cubicBezTo>
                    <a:pt x="1275" y="266"/>
                    <a:pt x="2046" y="595"/>
                    <a:pt x="2635" y="1184"/>
                  </a:cubicBezTo>
                  <a:cubicBezTo>
                    <a:pt x="2669" y="1217"/>
                    <a:pt x="2702" y="1217"/>
                    <a:pt x="2736" y="1217"/>
                  </a:cubicBezTo>
                  <a:cubicBezTo>
                    <a:pt x="2802" y="1217"/>
                    <a:pt x="2869" y="1150"/>
                    <a:pt x="2869" y="1084"/>
                  </a:cubicBezTo>
                  <a:cubicBezTo>
                    <a:pt x="2869" y="1050"/>
                    <a:pt x="2869" y="1017"/>
                    <a:pt x="2836" y="1017"/>
                  </a:cubicBezTo>
                  <a:cubicBezTo>
                    <a:pt x="2211" y="363"/>
                    <a:pt x="1348" y="0"/>
                    <a:pt x="4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41"/>
            <p:cNvSpPr/>
            <p:nvPr/>
          </p:nvSpPr>
          <p:spPr>
            <a:xfrm>
              <a:off x="5195550" y="3899075"/>
              <a:ext cx="150975" cy="524925"/>
            </a:xfrm>
            <a:custGeom>
              <a:rect b="b" l="l" r="r" t="t"/>
              <a:pathLst>
                <a:path extrusionOk="0" h="20997" w="6039">
                  <a:moveTo>
                    <a:pt x="6038" y="0"/>
                  </a:moveTo>
                  <a:lnTo>
                    <a:pt x="0" y="100"/>
                  </a:lnTo>
                  <a:cubicBezTo>
                    <a:pt x="0" y="334"/>
                    <a:pt x="201" y="1268"/>
                    <a:pt x="234" y="1468"/>
                  </a:cubicBezTo>
                  <a:cubicBezTo>
                    <a:pt x="834" y="5871"/>
                    <a:pt x="1968" y="9974"/>
                    <a:pt x="1968" y="12409"/>
                  </a:cubicBezTo>
                  <a:cubicBezTo>
                    <a:pt x="1968" y="12976"/>
                    <a:pt x="1635" y="18647"/>
                    <a:pt x="1802" y="19981"/>
                  </a:cubicBezTo>
                  <a:cubicBezTo>
                    <a:pt x="1866" y="20603"/>
                    <a:pt x="2494" y="20997"/>
                    <a:pt x="3180" y="20997"/>
                  </a:cubicBezTo>
                  <a:cubicBezTo>
                    <a:pt x="3928" y="20997"/>
                    <a:pt x="4744" y="20529"/>
                    <a:pt x="4971" y="19381"/>
                  </a:cubicBezTo>
                  <a:cubicBezTo>
                    <a:pt x="5204" y="17913"/>
                    <a:pt x="5204" y="13076"/>
                    <a:pt x="5204" y="12342"/>
                  </a:cubicBezTo>
                  <a:cubicBezTo>
                    <a:pt x="5304" y="8540"/>
                    <a:pt x="5971" y="4036"/>
                    <a:pt x="6038" y="0"/>
                  </a:cubicBezTo>
                  <a:close/>
                </a:path>
              </a:pathLst>
            </a:custGeom>
            <a:solidFill>
              <a:srgbClr val="FFA8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41"/>
            <p:cNvSpPr/>
            <p:nvPr/>
          </p:nvSpPr>
          <p:spPr>
            <a:xfrm>
              <a:off x="5213900" y="4401100"/>
              <a:ext cx="137625" cy="120550"/>
            </a:xfrm>
            <a:custGeom>
              <a:rect b="b" l="l" r="r" t="t"/>
              <a:pathLst>
                <a:path extrusionOk="0" h="4822" w="5505">
                  <a:moveTo>
                    <a:pt x="5371" y="0"/>
                  </a:moveTo>
                  <a:lnTo>
                    <a:pt x="67" y="801"/>
                  </a:lnTo>
                  <a:cubicBezTo>
                    <a:pt x="0" y="2102"/>
                    <a:pt x="134" y="2969"/>
                    <a:pt x="501" y="3803"/>
                  </a:cubicBezTo>
                  <a:cubicBezTo>
                    <a:pt x="832" y="4438"/>
                    <a:pt x="1483" y="4821"/>
                    <a:pt x="2189" y="4821"/>
                  </a:cubicBezTo>
                  <a:cubicBezTo>
                    <a:pt x="2336" y="4821"/>
                    <a:pt x="2486" y="4805"/>
                    <a:pt x="2635" y="4770"/>
                  </a:cubicBezTo>
                  <a:cubicBezTo>
                    <a:pt x="3536" y="4637"/>
                    <a:pt x="4704" y="4170"/>
                    <a:pt x="5071" y="3069"/>
                  </a:cubicBezTo>
                  <a:cubicBezTo>
                    <a:pt x="5404" y="2102"/>
                    <a:pt x="5504" y="1034"/>
                    <a:pt x="537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41"/>
            <p:cNvSpPr/>
            <p:nvPr/>
          </p:nvSpPr>
          <p:spPr>
            <a:xfrm>
              <a:off x="5211400" y="4195950"/>
              <a:ext cx="138450" cy="311975"/>
            </a:xfrm>
            <a:custGeom>
              <a:rect b="b" l="l" r="r" t="t"/>
              <a:pathLst>
                <a:path extrusionOk="0" h="12479" w="5538">
                  <a:moveTo>
                    <a:pt x="1301" y="0"/>
                  </a:moveTo>
                  <a:cubicBezTo>
                    <a:pt x="968" y="134"/>
                    <a:pt x="934" y="1401"/>
                    <a:pt x="867" y="2702"/>
                  </a:cubicBezTo>
                  <a:cubicBezTo>
                    <a:pt x="767" y="4203"/>
                    <a:pt x="601" y="5671"/>
                    <a:pt x="367" y="7139"/>
                  </a:cubicBezTo>
                  <a:cubicBezTo>
                    <a:pt x="100" y="8873"/>
                    <a:pt x="0" y="10241"/>
                    <a:pt x="734" y="11542"/>
                  </a:cubicBezTo>
                  <a:cubicBezTo>
                    <a:pt x="1121" y="12219"/>
                    <a:pt x="1737" y="12478"/>
                    <a:pt x="2376" y="12478"/>
                  </a:cubicBezTo>
                  <a:cubicBezTo>
                    <a:pt x="3279" y="12478"/>
                    <a:pt x="4227" y="11961"/>
                    <a:pt x="4637" y="11375"/>
                  </a:cubicBezTo>
                  <a:cubicBezTo>
                    <a:pt x="5371" y="10374"/>
                    <a:pt x="5537" y="9607"/>
                    <a:pt x="5471" y="7839"/>
                  </a:cubicBezTo>
                  <a:cubicBezTo>
                    <a:pt x="5437" y="6271"/>
                    <a:pt x="4937" y="5471"/>
                    <a:pt x="4904" y="3570"/>
                  </a:cubicBezTo>
                  <a:cubicBezTo>
                    <a:pt x="4870" y="1802"/>
                    <a:pt x="4937" y="67"/>
                    <a:pt x="4603" y="0"/>
                  </a:cubicBezTo>
                  <a:cubicBezTo>
                    <a:pt x="4603" y="134"/>
                    <a:pt x="4537" y="234"/>
                    <a:pt x="4537" y="334"/>
                  </a:cubicBezTo>
                  <a:lnTo>
                    <a:pt x="4537" y="734"/>
                  </a:lnTo>
                  <a:cubicBezTo>
                    <a:pt x="4503" y="968"/>
                    <a:pt x="4537" y="1134"/>
                    <a:pt x="4503" y="1335"/>
                  </a:cubicBezTo>
                  <a:cubicBezTo>
                    <a:pt x="4503" y="1368"/>
                    <a:pt x="4503" y="1435"/>
                    <a:pt x="4437" y="1435"/>
                  </a:cubicBezTo>
                  <a:cubicBezTo>
                    <a:pt x="4370" y="1435"/>
                    <a:pt x="4337" y="1368"/>
                    <a:pt x="4337" y="1335"/>
                  </a:cubicBezTo>
                  <a:cubicBezTo>
                    <a:pt x="4337" y="1201"/>
                    <a:pt x="4337" y="1068"/>
                    <a:pt x="4337" y="968"/>
                  </a:cubicBezTo>
                  <a:cubicBezTo>
                    <a:pt x="4337" y="901"/>
                    <a:pt x="4337" y="834"/>
                    <a:pt x="4337" y="768"/>
                  </a:cubicBezTo>
                  <a:cubicBezTo>
                    <a:pt x="4303" y="667"/>
                    <a:pt x="4237" y="601"/>
                    <a:pt x="4170" y="567"/>
                  </a:cubicBezTo>
                  <a:cubicBezTo>
                    <a:pt x="4036" y="501"/>
                    <a:pt x="3870" y="467"/>
                    <a:pt x="3703" y="434"/>
                  </a:cubicBezTo>
                  <a:cubicBezTo>
                    <a:pt x="3536" y="434"/>
                    <a:pt x="3336" y="401"/>
                    <a:pt x="3169" y="401"/>
                  </a:cubicBezTo>
                  <a:cubicBezTo>
                    <a:pt x="2802" y="401"/>
                    <a:pt x="2435" y="434"/>
                    <a:pt x="2068" y="467"/>
                  </a:cubicBezTo>
                  <a:cubicBezTo>
                    <a:pt x="1935" y="467"/>
                    <a:pt x="1768" y="534"/>
                    <a:pt x="1668" y="601"/>
                  </a:cubicBezTo>
                  <a:cubicBezTo>
                    <a:pt x="1568" y="734"/>
                    <a:pt x="1501" y="868"/>
                    <a:pt x="1535" y="1034"/>
                  </a:cubicBezTo>
                  <a:cubicBezTo>
                    <a:pt x="1501" y="1201"/>
                    <a:pt x="1501" y="1368"/>
                    <a:pt x="1468" y="1535"/>
                  </a:cubicBezTo>
                  <a:cubicBezTo>
                    <a:pt x="1268" y="1501"/>
                    <a:pt x="1301" y="834"/>
                    <a:pt x="1301" y="634"/>
                  </a:cubicBezTo>
                  <a:lnTo>
                    <a:pt x="1301" y="0"/>
                  </a:lnTo>
                  <a:close/>
                </a:path>
              </a:pathLst>
            </a:custGeom>
            <a:solidFill>
              <a:srgbClr val="005E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41"/>
            <p:cNvSpPr/>
            <p:nvPr/>
          </p:nvSpPr>
          <p:spPr>
            <a:xfrm>
              <a:off x="5211400" y="4195950"/>
              <a:ext cx="138450" cy="311975"/>
            </a:xfrm>
            <a:custGeom>
              <a:rect b="b" l="l" r="r" t="t"/>
              <a:pathLst>
                <a:path extrusionOk="0" h="12479" w="5538">
                  <a:moveTo>
                    <a:pt x="1301" y="0"/>
                  </a:moveTo>
                  <a:cubicBezTo>
                    <a:pt x="968" y="134"/>
                    <a:pt x="934" y="1401"/>
                    <a:pt x="867" y="2702"/>
                  </a:cubicBezTo>
                  <a:cubicBezTo>
                    <a:pt x="767" y="4203"/>
                    <a:pt x="601" y="5671"/>
                    <a:pt x="367" y="7139"/>
                  </a:cubicBezTo>
                  <a:cubicBezTo>
                    <a:pt x="100" y="8873"/>
                    <a:pt x="0" y="10241"/>
                    <a:pt x="734" y="11542"/>
                  </a:cubicBezTo>
                  <a:cubicBezTo>
                    <a:pt x="1121" y="12219"/>
                    <a:pt x="1737" y="12478"/>
                    <a:pt x="2376" y="12478"/>
                  </a:cubicBezTo>
                  <a:cubicBezTo>
                    <a:pt x="3279" y="12478"/>
                    <a:pt x="4227" y="11961"/>
                    <a:pt x="4637" y="11375"/>
                  </a:cubicBezTo>
                  <a:cubicBezTo>
                    <a:pt x="5371" y="10374"/>
                    <a:pt x="5537" y="9607"/>
                    <a:pt x="5471" y="7839"/>
                  </a:cubicBezTo>
                  <a:cubicBezTo>
                    <a:pt x="5437" y="6271"/>
                    <a:pt x="4937" y="5471"/>
                    <a:pt x="4904" y="3570"/>
                  </a:cubicBezTo>
                  <a:cubicBezTo>
                    <a:pt x="4870" y="1802"/>
                    <a:pt x="4937" y="67"/>
                    <a:pt x="4603" y="0"/>
                  </a:cubicBezTo>
                  <a:cubicBezTo>
                    <a:pt x="4603" y="134"/>
                    <a:pt x="4537" y="234"/>
                    <a:pt x="4537" y="334"/>
                  </a:cubicBezTo>
                  <a:lnTo>
                    <a:pt x="4537" y="734"/>
                  </a:lnTo>
                  <a:cubicBezTo>
                    <a:pt x="4503" y="968"/>
                    <a:pt x="4537" y="1134"/>
                    <a:pt x="4503" y="1335"/>
                  </a:cubicBezTo>
                  <a:cubicBezTo>
                    <a:pt x="4503" y="1368"/>
                    <a:pt x="4503" y="1435"/>
                    <a:pt x="4437" y="1435"/>
                  </a:cubicBezTo>
                  <a:cubicBezTo>
                    <a:pt x="4370" y="1435"/>
                    <a:pt x="4337" y="1368"/>
                    <a:pt x="4337" y="1335"/>
                  </a:cubicBezTo>
                  <a:cubicBezTo>
                    <a:pt x="4337" y="1201"/>
                    <a:pt x="4337" y="1068"/>
                    <a:pt x="4337" y="968"/>
                  </a:cubicBezTo>
                  <a:cubicBezTo>
                    <a:pt x="4337" y="901"/>
                    <a:pt x="4337" y="834"/>
                    <a:pt x="4337" y="768"/>
                  </a:cubicBezTo>
                  <a:cubicBezTo>
                    <a:pt x="4303" y="667"/>
                    <a:pt x="4237" y="601"/>
                    <a:pt x="4170" y="567"/>
                  </a:cubicBezTo>
                  <a:cubicBezTo>
                    <a:pt x="4036" y="501"/>
                    <a:pt x="3870" y="467"/>
                    <a:pt x="3703" y="434"/>
                  </a:cubicBezTo>
                  <a:cubicBezTo>
                    <a:pt x="3536" y="434"/>
                    <a:pt x="3336" y="401"/>
                    <a:pt x="3169" y="401"/>
                  </a:cubicBezTo>
                  <a:cubicBezTo>
                    <a:pt x="2802" y="401"/>
                    <a:pt x="2435" y="434"/>
                    <a:pt x="2068" y="467"/>
                  </a:cubicBezTo>
                  <a:cubicBezTo>
                    <a:pt x="1935" y="467"/>
                    <a:pt x="1768" y="534"/>
                    <a:pt x="1668" y="601"/>
                  </a:cubicBezTo>
                  <a:cubicBezTo>
                    <a:pt x="1568" y="734"/>
                    <a:pt x="1501" y="868"/>
                    <a:pt x="1535" y="1034"/>
                  </a:cubicBezTo>
                  <a:cubicBezTo>
                    <a:pt x="1501" y="1201"/>
                    <a:pt x="1501" y="1368"/>
                    <a:pt x="1468" y="1535"/>
                  </a:cubicBezTo>
                  <a:cubicBezTo>
                    <a:pt x="1268" y="1501"/>
                    <a:pt x="1301" y="834"/>
                    <a:pt x="1301" y="634"/>
                  </a:cubicBezTo>
                  <a:lnTo>
                    <a:pt x="130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41"/>
            <p:cNvSpPr/>
            <p:nvPr/>
          </p:nvSpPr>
          <p:spPr>
            <a:xfrm>
              <a:off x="5212225" y="4377750"/>
              <a:ext cx="138450" cy="129925"/>
            </a:xfrm>
            <a:custGeom>
              <a:rect b="b" l="l" r="r" t="t"/>
              <a:pathLst>
                <a:path extrusionOk="0" h="5197" w="5538">
                  <a:moveTo>
                    <a:pt x="334" y="0"/>
                  </a:moveTo>
                  <a:lnTo>
                    <a:pt x="334" y="0"/>
                  </a:lnTo>
                  <a:cubicBezTo>
                    <a:pt x="101" y="1668"/>
                    <a:pt x="1" y="3002"/>
                    <a:pt x="734" y="4270"/>
                  </a:cubicBezTo>
                  <a:cubicBezTo>
                    <a:pt x="1118" y="4942"/>
                    <a:pt x="1727" y="5196"/>
                    <a:pt x="2361" y="5196"/>
                  </a:cubicBezTo>
                  <a:cubicBezTo>
                    <a:pt x="3268" y="5196"/>
                    <a:pt x="4225" y="4673"/>
                    <a:pt x="4637" y="4103"/>
                  </a:cubicBezTo>
                  <a:cubicBezTo>
                    <a:pt x="5371" y="3102"/>
                    <a:pt x="5538" y="2335"/>
                    <a:pt x="5471" y="567"/>
                  </a:cubicBezTo>
                  <a:cubicBezTo>
                    <a:pt x="5438" y="400"/>
                    <a:pt x="5438" y="234"/>
                    <a:pt x="5404" y="67"/>
                  </a:cubicBezTo>
                  <a:lnTo>
                    <a:pt x="5404" y="67"/>
                  </a:lnTo>
                  <a:cubicBezTo>
                    <a:pt x="5404" y="300"/>
                    <a:pt x="5471" y="2002"/>
                    <a:pt x="5004" y="2268"/>
                  </a:cubicBezTo>
                  <a:cubicBezTo>
                    <a:pt x="4966" y="2288"/>
                    <a:pt x="4929" y="2297"/>
                    <a:pt x="4894" y="2297"/>
                  </a:cubicBezTo>
                  <a:cubicBezTo>
                    <a:pt x="4506" y="2297"/>
                    <a:pt x="4337" y="1201"/>
                    <a:pt x="4337" y="1201"/>
                  </a:cubicBezTo>
                  <a:cubicBezTo>
                    <a:pt x="4337" y="1201"/>
                    <a:pt x="3911" y="1020"/>
                    <a:pt x="3163" y="1020"/>
                  </a:cubicBezTo>
                  <a:cubicBezTo>
                    <a:pt x="2709" y="1020"/>
                    <a:pt x="2136" y="1087"/>
                    <a:pt x="1468" y="1301"/>
                  </a:cubicBezTo>
                  <a:cubicBezTo>
                    <a:pt x="1527" y="1537"/>
                    <a:pt x="1248" y="2241"/>
                    <a:pt x="883" y="2241"/>
                  </a:cubicBezTo>
                  <a:cubicBezTo>
                    <a:pt x="835" y="2241"/>
                    <a:pt x="785" y="2229"/>
                    <a:pt x="734" y="2202"/>
                  </a:cubicBezTo>
                  <a:cubicBezTo>
                    <a:pt x="301" y="1968"/>
                    <a:pt x="334" y="34"/>
                    <a:pt x="334" y="0"/>
                  </a:cubicBezTo>
                  <a:close/>
                </a:path>
              </a:pathLst>
            </a:custGeom>
            <a:solidFill>
              <a:srgbClr val="005E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41"/>
            <p:cNvSpPr/>
            <p:nvPr/>
          </p:nvSpPr>
          <p:spPr>
            <a:xfrm>
              <a:off x="5212225" y="4377750"/>
              <a:ext cx="138450" cy="129925"/>
            </a:xfrm>
            <a:custGeom>
              <a:rect b="b" l="l" r="r" t="t"/>
              <a:pathLst>
                <a:path extrusionOk="0" h="5197" w="5538">
                  <a:moveTo>
                    <a:pt x="334" y="0"/>
                  </a:moveTo>
                  <a:lnTo>
                    <a:pt x="334" y="0"/>
                  </a:lnTo>
                  <a:cubicBezTo>
                    <a:pt x="101" y="1668"/>
                    <a:pt x="1" y="3002"/>
                    <a:pt x="734" y="4270"/>
                  </a:cubicBezTo>
                  <a:cubicBezTo>
                    <a:pt x="1118" y="4942"/>
                    <a:pt x="1727" y="5196"/>
                    <a:pt x="2361" y="5196"/>
                  </a:cubicBezTo>
                  <a:cubicBezTo>
                    <a:pt x="3268" y="5196"/>
                    <a:pt x="4225" y="4673"/>
                    <a:pt x="4637" y="4103"/>
                  </a:cubicBezTo>
                  <a:cubicBezTo>
                    <a:pt x="5371" y="3102"/>
                    <a:pt x="5538" y="2335"/>
                    <a:pt x="5471" y="567"/>
                  </a:cubicBezTo>
                  <a:cubicBezTo>
                    <a:pt x="5438" y="400"/>
                    <a:pt x="5438" y="234"/>
                    <a:pt x="5404" y="67"/>
                  </a:cubicBezTo>
                  <a:lnTo>
                    <a:pt x="5404" y="67"/>
                  </a:lnTo>
                  <a:cubicBezTo>
                    <a:pt x="5404" y="300"/>
                    <a:pt x="5471" y="2002"/>
                    <a:pt x="5004" y="2268"/>
                  </a:cubicBezTo>
                  <a:cubicBezTo>
                    <a:pt x="4966" y="2288"/>
                    <a:pt x="4929" y="2297"/>
                    <a:pt x="4894" y="2297"/>
                  </a:cubicBezTo>
                  <a:cubicBezTo>
                    <a:pt x="4506" y="2297"/>
                    <a:pt x="4337" y="1201"/>
                    <a:pt x="4337" y="1201"/>
                  </a:cubicBezTo>
                  <a:cubicBezTo>
                    <a:pt x="4337" y="1201"/>
                    <a:pt x="3911" y="1020"/>
                    <a:pt x="3163" y="1020"/>
                  </a:cubicBezTo>
                  <a:cubicBezTo>
                    <a:pt x="2709" y="1020"/>
                    <a:pt x="2136" y="1087"/>
                    <a:pt x="1468" y="1301"/>
                  </a:cubicBezTo>
                  <a:cubicBezTo>
                    <a:pt x="1527" y="1537"/>
                    <a:pt x="1248" y="2241"/>
                    <a:pt x="883" y="2241"/>
                  </a:cubicBezTo>
                  <a:cubicBezTo>
                    <a:pt x="835" y="2241"/>
                    <a:pt x="785" y="2229"/>
                    <a:pt x="734" y="2202"/>
                  </a:cubicBezTo>
                  <a:cubicBezTo>
                    <a:pt x="301" y="1968"/>
                    <a:pt x="334" y="34"/>
                    <a:pt x="33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41"/>
            <p:cNvSpPr/>
            <p:nvPr/>
          </p:nvSpPr>
          <p:spPr>
            <a:xfrm>
              <a:off x="5316125" y="4195950"/>
              <a:ext cx="21225" cy="223850"/>
            </a:xfrm>
            <a:custGeom>
              <a:rect b="b" l="l" r="r" t="t"/>
              <a:pathLst>
                <a:path extrusionOk="0" h="8954" w="849">
                  <a:moveTo>
                    <a:pt x="414" y="0"/>
                  </a:moveTo>
                  <a:lnTo>
                    <a:pt x="414" y="67"/>
                  </a:lnTo>
                  <a:lnTo>
                    <a:pt x="381" y="934"/>
                  </a:lnTo>
                  <a:cubicBezTo>
                    <a:pt x="381" y="1068"/>
                    <a:pt x="381" y="1201"/>
                    <a:pt x="348" y="1335"/>
                  </a:cubicBezTo>
                  <a:cubicBezTo>
                    <a:pt x="214" y="2602"/>
                    <a:pt x="148" y="5104"/>
                    <a:pt x="148" y="6305"/>
                  </a:cubicBezTo>
                  <a:cubicBezTo>
                    <a:pt x="148" y="7039"/>
                    <a:pt x="114" y="7806"/>
                    <a:pt x="14" y="8573"/>
                  </a:cubicBezTo>
                  <a:cubicBezTo>
                    <a:pt x="1" y="8828"/>
                    <a:pt x="95" y="8954"/>
                    <a:pt x="220" y="8954"/>
                  </a:cubicBezTo>
                  <a:cubicBezTo>
                    <a:pt x="405" y="8954"/>
                    <a:pt x="655" y="8678"/>
                    <a:pt x="715" y="8139"/>
                  </a:cubicBezTo>
                  <a:cubicBezTo>
                    <a:pt x="848" y="7239"/>
                    <a:pt x="581" y="5104"/>
                    <a:pt x="715" y="3570"/>
                  </a:cubicBezTo>
                  <a:cubicBezTo>
                    <a:pt x="681" y="1802"/>
                    <a:pt x="748" y="67"/>
                    <a:pt x="41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41"/>
            <p:cNvSpPr/>
            <p:nvPr/>
          </p:nvSpPr>
          <p:spPr>
            <a:xfrm>
              <a:off x="5233075" y="4195950"/>
              <a:ext cx="21200" cy="223900"/>
            </a:xfrm>
            <a:custGeom>
              <a:rect b="b" l="l" r="r" t="t"/>
              <a:pathLst>
                <a:path extrusionOk="0" h="8956" w="848">
                  <a:moveTo>
                    <a:pt x="434" y="0"/>
                  </a:moveTo>
                  <a:cubicBezTo>
                    <a:pt x="201" y="100"/>
                    <a:pt x="134" y="801"/>
                    <a:pt x="67" y="1668"/>
                  </a:cubicBezTo>
                  <a:cubicBezTo>
                    <a:pt x="67" y="2202"/>
                    <a:pt x="67" y="2802"/>
                    <a:pt x="134" y="3570"/>
                  </a:cubicBezTo>
                  <a:cubicBezTo>
                    <a:pt x="301" y="5104"/>
                    <a:pt x="0" y="7306"/>
                    <a:pt x="134" y="8173"/>
                  </a:cubicBezTo>
                  <a:cubicBezTo>
                    <a:pt x="193" y="8688"/>
                    <a:pt x="441" y="8956"/>
                    <a:pt x="625" y="8956"/>
                  </a:cubicBezTo>
                  <a:cubicBezTo>
                    <a:pt x="751" y="8956"/>
                    <a:pt x="848" y="8831"/>
                    <a:pt x="834" y="8573"/>
                  </a:cubicBezTo>
                  <a:cubicBezTo>
                    <a:pt x="734" y="7806"/>
                    <a:pt x="701" y="7072"/>
                    <a:pt x="701" y="6305"/>
                  </a:cubicBezTo>
                  <a:cubicBezTo>
                    <a:pt x="701" y="5137"/>
                    <a:pt x="634" y="2669"/>
                    <a:pt x="501" y="1368"/>
                  </a:cubicBezTo>
                  <a:cubicBezTo>
                    <a:pt x="467" y="1134"/>
                    <a:pt x="434" y="868"/>
                    <a:pt x="434" y="634"/>
                  </a:cubicBezTo>
                  <a:lnTo>
                    <a:pt x="434" y="34"/>
                  </a:lnTo>
                  <a:lnTo>
                    <a:pt x="43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41"/>
            <p:cNvSpPr/>
            <p:nvPr/>
          </p:nvSpPr>
          <p:spPr>
            <a:xfrm>
              <a:off x="5243925" y="4398175"/>
              <a:ext cx="79250" cy="13175"/>
            </a:xfrm>
            <a:custGeom>
              <a:rect b="b" l="l" r="r" t="t"/>
              <a:pathLst>
                <a:path extrusionOk="0" h="527" w="3170">
                  <a:moveTo>
                    <a:pt x="1601" y="0"/>
                  </a:moveTo>
                  <a:cubicBezTo>
                    <a:pt x="1093" y="0"/>
                    <a:pt x="584" y="84"/>
                    <a:pt x="100" y="251"/>
                  </a:cubicBezTo>
                  <a:cubicBezTo>
                    <a:pt x="33" y="284"/>
                    <a:pt x="0" y="384"/>
                    <a:pt x="33" y="451"/>
                  </a:cubicBezTo>
                  <a:cubicBezTo>
                    <a:pt x="33" y="484"/>
                    <a:pt x="100" y="517"/>
                    <a:pt x="134" y="517"/>
                  </a:cubicBezTo>
                  <a:lnTo>
                    <a:pt x="200" y="517"/>
                  </a:lnTo>
                  <a:cubicBezTo>
                    <a:pt x="651" y="367"/>
                    <a:pt x="1126" y="292"/>
                    <a:pt x="1601" y="292"/>
                  </a:cubicBezTo>
                  <a:cubicBezTo>
                    <a:pt x="2077" y="292"/>
                    <a:pt x="2552" y="367"/>
                    <a:pt x="3002" y="517"/>
                  </a:cubicBezTo>
                  <a:cubicBezTo>
                    <a:pt x="3015" y="524"/>
                    <a:pt x="3028" y="526"/>
                    <a:pt x="3042" y="526"/>
                  </a:cubicBezTo>
                  <a:cubicBezTo>
                    <a:pt x="3102" y="526"/>
                    <a:pt x="3169" y="472"/>
                    <a:pt x="3169" y="417"/>
                  </a:cubicBezTo>
                  <a:cubicBezTo>
                    <a:pt x="3169" y="351"/>
                    <a:pt x="3169" y="284"/>
                    <a:pt x="3102" y="251"/>
                  </a:cubicBezTo>
                  <a:cubicBezTo>
                    <a:pt x="2619" y="84"/>
                    <a:pt x="2110" y="0"/>
                    <a:pt x="160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41"/>
            <p:cNvSpPr/>
            <p:nvPr/>
          </p:nvSpPr>
          <p:spPr>
            <a:xfrm>
              <a:off x="5239750" y="4363150"/>
              <a:ext cx="88425" cy="13175"/>
            </a:xfrm>
            <a:custGeom>
              <a:rect b="b" l="l" r="r" t="t"/>
              <a:pathLst>
                <a:path extrusionOk="0" h="527" w="3537">
                  <a:moveTo>
                    <a:pt x="1756" y="0"/>
                  </a:moveTo>
                  <a:cubicBezTo>
                    <a:pt x="1193" y="0"/>
                    <a:pt x="634" y="84"/>
                    <a:pt x="100" y="251"/>
                  </a:cubicBezTo>
                  <a:cubicBezTo>
                    <a:pt x="34" y="284"/>
                    <a:pt x="0" y="351"/>
                    <a:pt x="0" y="417"/>
                  </a:cubicBezTo>
                  <a:cubicBezTo>
                    <a:pt x="34" y="484"/>
                    <a:pt x="100" y="517"/>
                    <a:pt x="134" y="517"/>
                  </a:cubicBezTo>
                  <a:lnTo>
                    <a:pt x="200" y="517"/>
                  </a:lnTo>
                  <a:cubicBezTo>
                    <a:pt x="718" y="351"/>
                    <a:pt x="1251" y="267"/>
                    <a:pt x="1781" y="267"/>
                  </a:cubicBezTo>
                  <a:cubicBezTo>
                    <a:pt x="2310" y="267"/>
                    <a:pt x="2836" y="351"/>
                    <a:pt x="3336" y="517"/>
                  </a:cubicBezTo>
                  <a:cubicBezTo>
                    <a:pt x="3348" y="524"/>
                    <a:pt x="3362" y="526"/>
                    <a:pt x="3375" y="526"/>
                  </a:cubicBezTo>
                  <a:cubicBezTo>
                    <a:pt x="3436" y="526"/>
                    <a:pt x="3503" y="472"/>
                    <a:pt x="3503" y="417"/>
                  </a:cubicBezTo>
                  <a:cubicBezTo>
                    <a:pt x="3536" y="351"/>
                    <a:pt x="3503" y="284"/>
                    <a:pt x="3436" y="251"/>
                  </a:cubicBezTo>
                  <a:cubicBezTo>
                    <a:pt x="2886" y="84"/>
                    <a:pt x="2319" y="0"/>
                    <a:pt x="175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41"/>
            <p:cNvSpPr/>
            <p:nvPr/>
          </p:nvSpPr>
          <p:spPr>
            <a:xfrm>
              <a:off x="5240575" y="4329375"/>
              <a:ext cx="87600" cy="14200"/>
            </a:xfrm>
            <a:custGeom>
              <a:rect b="b" l="l" r="r" t="t"/>
              <a:pathLst>
                <a:path extrusionOk="0" h="568" w="3504">
                  <a:moveTo>
                    <a:pt x="1752" y="0"/>
                  </a:moveTo>
                  <a:cubicBezTo>
                    <a:pt x="1193" y="0"/>
                    <a:pt x="634" y="101"/>
                    <a:pt x="101" y="301"/>
                  </a:cubicBezTo>
                  <a:cubicBezTo>
                    <a:pt x="34" y="334"/>
                    <a:pt x="1" y="401"/>
                    <a:pt x="34" y="467"/>
                  </a:cubicBezTo>
                  <a:cubicBezTo>
                    <a:pt x="34" y="534"/>
                    <a:pt x="134" y="568"/>
                    <a:pt x="201" y="568"/>
                  </a:cubicBezTo>
                  <a:cubicBezTo>
                    <a:pt x="201" y="568"/>
                    <a:pt x="942" y="271"/>
                    <a:pt x="1861" y="271"/>
                  </a:cubicBezTo>
                  <a:cubicBezTo>
                    <a:pt x="2321" y="271"/>
                    <a:pt x="2825" y="345"/>
                    <a:pt x="3303" y="568"/>
                  </a:cubicBezTo>
                  <a:lnTo>
                    <a:pt x="3370" y="568"/>
                  </a:lnTo>
                  <a:cubicBezTo>
                    <a:pt x="3403" y="568"/>
                    <a:pt x="3470" y="534"/>
                    <a:pt x="3470" y="501"/>
                  </a:cubicBezTo>
                  <a:cubicBezTo>
                    <a:pt x="3503" y="401"/>
                    <a:pt x="3470" y="334"/>
                    <a:pt x="3403" y="301"/>
                  </a:cubicBezTo>
                  <a:cubicBezTo>
                    <a:pt x="2869" y="101"/>
                    <a:pt x="2311" y="0"/>
                    <a:pt x="175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41"/>
            <p:cNvSpPr/>
            <p:nvPr/>
          </p:nvSpPr>
          <p:spPr>
            <a:xfrm>
              <a:off x="5239750" y="4296525"/>
              <a:ext cx="89250" cy="15350"/>
            </a:xfrm>
            <a:custGeom>
              <a:rect b="b" l="l" r="r" t="t"/>
              <a:pathLst>
                <a:path extrusionOk="0" h="614" w="3570">
                  <a:moveTo>
                    <a:pt x="1755" y="1"/>
                  </a:moveTo>
                  <a:cubicBezTo>
                    <a:pt x="1190" y="1"/>
                    <a:pt x="625" y="118"/>
                    <a:pt x="100" y="347"/>
                  </a:cubicBezTo>
                  <a:cubicBezTo>
                    <a:pt x="34" y="380"/>
                    <a:pt x="0" y="447"/>
                    <a:pt x="34" y="514"/>
                  </a:cubicBezTo>
                  <a:cubicBezTo>
                    <a:pt x="58" y="563"/>
                    <a:pt x="100" y="594"/>
                    <a:pt x="148" y="594"/>
                  </a:cubicBezTo>
                  <a:cubicBezTo>
                    <a:pt x="165" y="594"/>
                    <a:pt x="183" y="590"/>
                    <a:pt x="200" y="581"/>
                  </a:cubicBezTo>
                  <a:cubicBezTo>
                    <a:pt x="698" y="372"/>
                    <a:pt x="1218" y="272"/>
                    <a:pt x="1735" y="272"/>
                  </a:cubicBezTo>
                  <a:cubicBezTo>
                    <a:pt x="2294" y="272"/>
                    <a:pt x="2850" y="389"/>
                    <a:pt x="3369" y="614"/>
                  </a:cubicBezTo>
                  <a:lnTo>
                    <a:pt x="3403" y="614"/>
                  </a:lnTo>
                  <a:cubicBezTo>
                    <a:pt x="3469" y="614"/>
                    <a:pt x="3503" y="614"/>
                    <a:pt x="3536" y="547"/>
                  </a:cubicBezTo>
                  <a:cubicBezTo>
                    <a:pt x="3570" y="481"/>
                    <a:pt x="3536" y="414"/>
                    <a:pt x="3469" y="380"/>
                  </a:cubicBezTo>
                  <a:cubicBezTo>
                    <a:pt x="2927" y="126"/>
                    <a:pt x="2341" y="1"/>
                    <a:pt x="175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41"/>
            <p:cNvSpPr/>
            <p:nvPr/>
          </p:nvSpPr>
          <p:spPr>
            <a:xfrm>
              <a:off x="5239750" y="4261925"/>
              <a:ext cx="89250" cy="15775"/>
            </a:xfrm>
            <a:custGeom>
              <a:rect b="b" l="l" r="r" t="t"/>
              <a:pathLst>
                <a:path extrusionOk="0" h="631" w="3570">
                  <a:moveTo>
                    <a:pt x="1893" y="0"/>
                  </a:moveTo>
                  <a:cubicBezTo>
                    <a:pt x="914" y="0"/>
                    <a:pt x="144" y="341"/>
                    <a:pt x="100" y="363"/>
                  </a:cubicBezTo>
                  <a:cubicBezTo>
                    <a:pt x="34" y="397"/>
                    <a:pt x="0" y="464"/>
                    <a:pt x="34" y="530"/>
                  </a:cubicBezTo>
                  <a:cubicBezTo>
                    <a:pt x="58" y="579"/>
                    <a:pt x="100" y="610"/>
                    <a:pt x="148" y="610"/>
                  </a:cubicBezTo>
                  <a:cubicBezTo>
                    <a:pt x="165" y="610"/>
                    <a:pt x="183" y="606"/>
                    <a:pt x="200" y="597"/>
                  </a:cubicBezTo>
                  <a:cubicBezTo>
                    <a:pt x="200" y="597"/>
                    <a:pt x="957" y="271"/>
                    <a:pt x="1905" y="271"/>
                  </a:cubicBezTo>
                  <a:cubicBezTo>
                    <a:pt x="2380" y="271"/>
                    <a:pt x="2902" y="352"/>
                    <a:pt x="3403" y="597"/>
                  </a:cubicBezTo>
                  <a:cubicBezTo>
                    <a:pt x="3403" y="630"/>
                    <a:pt x="3436" y="630"/>
                    <a:pt x="3436" y="630"/>
                  </a:cubicBezTo>
                  <a:cubicBezTo>
                    <a:pt x="3536" y="630"/>
                    <a:pt x="3570" y="564"/>
                    <a:pt x="3570" y="464"/>
                  </a:cubicBezTo>
                  <a:cubicBezTo>
                    <a:pt x="3570" y="430"/>
                    <a:pt x="3536" y="397"/>
                    <a:pt x="3503" y="363"/>
                  </a:cubicBezTo>
                  <a:cubicBezTo>
                    <a:pt x="2958" y="91"/>
                    <a:pt x="2398" y="0"/>
                    <a:pt x="18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41"/>
            <p:cNvSpPr/>
            <p:nvPr/>
          </p:nvSpPr>
          <p:spPr>
            <a:xfrm>
              <a:off x="4862800" y="2854150"/>
              <a:ext cx="502050" cy="1456825"/>
            </a:xfrm>
            <a:custGeom>
              <a:rect b="b" l="l" r="r" t="t"/>
              <a:pathLst>
                <a:path extrusionOk="0" h="58273" w="20082">
                  <a:moveTo>
                    <a:pt x="16313" y="1"/>
                  </a:moveTo>
                  <a:lnTo>
                    <a:pt x="1235" y="3270"/>
                  </a:lnTo>
                  <a:cubicBezTo>
                    <a:pt x="134" y="10375"/>
                    <a:pt x="1" y="22650"/>
                    <a:pt x="134" y="29422"/>
                  </a:cubicBezTo>
                  <a:cubicBezTo>
                    <a:pt x="201" y="32857"/>
                    <a:pt x="635" y="53072"/>
                    <a:pt x="635" y="53072"/>
                  </a:cubicBezTo>
                  <a:cubicBezTo>
                    <a:pt x="1367" y="53873"/>
                    <a:pt x="2483" y="54108"/>
                    <a:pt x="3539" y="54108"/>
                  </a:cubicBezTo>
                  <a:cubicBezTo>
                    <a:pt x="5032" y="54108"/>
                    <a:pt x="6405" y="53639"/>
                    <a:pt x="6405" y="53639"/>
                  </a:cubicBezTo>
                  <a:cubicBezTo>
                    <a:pt x="6405" y="53639"/>
                    <a:pt x="7206" y="39062"/>
                    <a:pt x="7339" y="36193"/>
                  </a:cubicBezTo>
                  <a:cubicBezTo>
                    <a:pt x="7473" y="33758"/>
                    <a:pt x="7306" y="29955"/>
                    <a:pt x="7306" y="29955"/>
                  </a:cubicBezTo>
                  <a:lnTo>
                    <a:pt x="9041" y="16412"/>
                  </a:lnTo>
                  <a:cubicBezTo>
                    <a:pt x="9041" y="16412"/>
                    <a:pt x="10542" y="25586"/>
                    <a:pt x="11075" y="29789"/>
                  </a:cubicBezTo>
                  <a:cubicBezTo>
                    <a:pt x="11676" y="34625"/>
                    <a:pt x="14311" y="57308"/>
                    <a:pt x="14311" y="57308"/>
                  </a:cubicBezTo>
                  <a:cubicBezTo>
                    <a:pt x="15141" y="58040"/>
                    <a:pt x="16060" y="58273"/>
                    <a:pt x="16892" y="58273"/>
                  </a:cubicBezTo>
                  <a:cubicBezTo>
                    <a:pt x="18334" y="58273"/>
                    <a:pt x="19515" y="57575"/>
                    <a:pt x="19515" y="57575"/>
                  </a:cubicBezTo>
                  <a:cubicBezTo>
                    <a:pt x="19515" y="57575"/>
                    <a:pt x="20082" y="41063"/>
                    <a:pt x="19615" y="36160"/>
                  </a:cubicBezTo>
                  <a:cubicBezTo>
                    <a:pt x="19215" y="32057"/>
                    <a:pt x="18614" y="29922"/>
                    <a:pt x="18547" y="28988"/>
                  </a:cubicBezTo>
                  <a:cubicBezTo>
                    <a:pt x="18547" y="28988"/>
                    <a:pt x="18914" y="16112"/>
                    <a:pt x="18214" y="7139"/>
                  </a:cubicBezTo>
                  <a:cubicBezTo>
                    <a:pt x="17947" y="4671"/>
                    <a:pt x="17313" y="2269"/>
                    <a:pt x="1631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41"/>
            <p:cNvSpPr/>
            <p:nvPr/>
          </p:nvSpPr>
          <p:spPr>
            <a:xfrm>
              <a:off x="4941200" y="3106000"/>
              <a:ext cx="147625" cy="455350"/>
            </a:xfrm>
            <a:custGeom>
              <a:rect b="b" l="l" r="r" t="t"/>
              <a:pathLst>
                <a:path extrusionOk="0" h="18214" w="5905">
                  <a:moveTo>
                    <a:pt x="0" y="0"/>
                  </a:moveTo>
                  <a:cubicBezTo>
                    <a:pt x="968" y="1468"/>
                    <a:pt x="2536" y="2469"/>
                    <a:pt x="4270" y="2702"/>
                  </a:cubicBezTo>
                  <a:lnTo>
                    <a:pt x="4937" y="6572"/>
                  </a:lnTo>
                  <a:lnTo>
                    <a:pt x="4370" y="18213"/>
                  </a:lnTo>
                  <a:lnTo>
                    <a:pt x="5905" y="6338"/>
                  </a:lnTo>
                  <a:lnTo>
                    <a:pt x="5271" y="2035"/>
                  </a:lnTo>
                  <a:cubicBezTo>
                    <a:pt x="5271" y="2035"/>
                    <a:pt x="1635" y="1535"/>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41"/>
            <p:cNvSpPr/>
            <p:nvPr/>
          </p:nvSpPr>
          <p:spPr>
            <a:xfrm>
              <a:off x="4870325" y="1997675"/>
              <a:ext cx="477025" cy="692525"/>
            </a:xfrm>
            <a:custGeom>
              <a:rect b="b" l="l" r="r" t="t"/>
              <a:pathLst>
                <a:path extrusionOk="0" h="27701" w="19081">
                  <a:moveTo>
                    <a:pt x="6452" y="1"/>
                  </a:moveTo>
                  <a:cubicBezTo>
                    <a:pt x="5811" y="1"/>
                    <a:pt x="5169" y="60"/>
                    <a:pt x="4537" y="169"/>
                  </a:cubicBezTo>
                  <a:cubicBezTo>
                    <a:pt x="3369" y="369"/>
                    <a:pt x="2268" y="902"/>
                    <a:pt x="1401" y="1703"/>
                  </a:cubicBezTo>
                  <a:cubicBezTo>
                    <a:pt x="567" y="2470"/>
                    <a:pt x="100" y="3538"/>
                    <a:pt x="33" y="4672"/>
                  </a:cubicBezTo>
                  <a:cubicBezTo>
                    <a:pt x="0" y="5572"/>
                    <a:pt x="334" y="6473"/>
                    <a:pt x="934" y="7174"/>
                  </a:cubicBezTo>
                  <a:cubicBezTo>
                    <a:pt x="634" y="7440"/>
                    <a:pt x="434" y="7807"/>
                    <a:pt x="334" y="8174"/>
                  </a:cubicBezTo>
                  <a:cubicBezTo>
                    <a:pt x="234" y="9008"/>
                    <a:pt x="434" y="10009"/>
                    <a:pt x="1835" y="10543"/>
                  </a:cubicBezTo>
                  <a:lnTo>
                    <a:pt x="3903" y="12444"/>
                  </a:lnTo>
                  <a:cubicBezTo>
                    <a:pt x="3536" y="13778"/>
                    <a:pt x="3336" y="15146"/>
                    <a:pt x="3269" y="16547"/>
                  </a:cubicBezTo>
                  <a:cubicBezTo>
                    <a:pt x="3269" y="17448"/>
                    <a:pt x="3269" y="18315"/>
                    <a:pt x="3336" y="19215"/>
                  </a:cubicBezTo>
                  <a:cubicBezTo>
                    <a:pt x="3569" y="21851"/>
                    <a:pt x="4236" y="24986"/>
                    <a:pt x="6638" y="26587"/>
                  </a:cubicBezTo>
                  <a:cubicBezTo>
                    <a:pt x="7339" y="27054"/>
                    <a:pt x="8139" y="27388"/>
                    <a:pt x="8940" y="27521"/>
                  </a:cubicBezTo>
                  <a:cubicBezTo>
                    <a:pt x="9273" y="27588"/>
                    <a:pt x="9607" y="27621"/>
                    <a:pt x="9974" y="27621"/>
                  </a:cubicBezTo>
                  <a:cubicBezTo>
                    <a:pt x="10374" y="27621"/>
                    <a:pt x="10841" y="27655"/>
                    <a:pt x="11308" y="27688"/>
                  </a:cubicBezTo>
                  <a:cubicBezTo>
                    <a:pt x="11492" y="27697"/>
                    <a:pt x="11673" y="27701"/>
                    <a:pt x="11853" y="27701"/>
                  </a:cubicBezTo>
                  <a:cubicBezTo>
                    <a:pt x="12394" y="27701"/>
                    <a:pt x="12926" y="27663"/>
                    <a:pt x="13476" y="27588"/>
                  </a:cubicBezTo>
                  <a:cubicBezTo>
                    <a:pt x="14510" y="27421"/>
                    <a:pt x="15444" y="26821"/>
                    <a:pt x="16012" y="25920"/>
                  </a:cubicBezTo>
                  <a:cubicBezTo>
                    <a:pt x="16112" y="25653"/>
                    <a:pt x="16278" y="25387"/>
                    <a:pt x="16445" y="25120"/>
                  </a:cubicBezTo>
                  <a:cubicBezTo>
                    <a:pt x="16745" y="24786"/>
                    <a:pt x="17279" y="24686"/>
                    <a:pt x="17679" y="24453"/>
                  </a:cubicBezTo>
                  <a:cubicBezTo>
                    <a:pt x="18413" y="24019"/>
                    <a:pt x="18880" y="23285"/>
                    <a:pt x="18980" y="22451"/>
                  </a:cubicBezTo>
                  <a:cubicBezTo>
                    <a:pt x="19080" y="21651"/>
                    <a:pt x="18947" y="20817"/>
                    <a:pt x="18613" y="20083"/>
                  </a:cubicBezTo>
                  <a:cubicBezTo>
                    <a:pt x="18280" y="19316"/>
                    <a:pt x="17679" y="18648"/>
                    <a:pt x="17312" y="17881"/>
                  </a:cubicBezTo>
                  <a:cubicBezTo>
                    <a:pt x="16545" y="16580"/>
                    <a:pt x="16112" y="15146"/>
                    <a:pt x="15978" y="13645"/>
                  </a:cubicBezTo>
                  <a:cubicBezTo>
                    <a:pt x="15878" y="12177"/>
                    <a:pt x="15911" y="10643"/>
                    <a:pt x="15878" y="9175"/>
                  </a:cubicBezTo>
                  <a:cubicBezTo>
                    <a:pt x="15811" y="7507"/>
                    <a:pt x="15778" y="5172"/>
                    <a:pt x="13777" y="3337"/>
                  </a:cubicBezTo>
                  <a:cubicBezTo>
                    <a:pt x="13276" y="2904"/>
                    <a:pt x="12642" y="2604"/>
                    <a:pt x="11975" y="2570"/>
                  </a:cubicBezTo>
                  <a:cubicBezTo>
                    <a:pt x="11141" y="1036"/>
                    <a:pt x="9474" y="369"/>
                    <a:pt x="8073" y="135"/>
                  </a:cubicBezTo>
                  <a:cubicBezTo>
                    <a:pt x="7537" y="43"/>
                    <a:pt x="6995" y="1"/>
                    <a:pt x="6452" y="1"/>
                  </a:cubicBezTo>
                  <a:close/>
                </a:path>
              </a:pathLst>
            </a:custGeom>
            <a:solidFill>
              <a:srgbClr val="005E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41"/>
            <p:cNvSpPr/>
            <p:nvPr/>
          </p:nvSpPr>
          <p:spPr>
            <a:xfrm>
              <a:off x="4870325" y="1997675"/>
              <a:ext cx="477025" cy="692525"/>
            </a:xfrm>
            <a:custGeom>
              <a:rect b="b" l="l" r="r" t="t"/>
              <a:pathLst>
                <a:path extrusionOk="0" h="27701" w="19081">
                  <a:moveTo>
                    <a:pt x="6452" y="1"/>
                  </a:moveTo>
                  <a:cubicBezTo>
                    <a:pt x="5811" y="1"/>
                    <a:pt x="5169" y="60"/>
                    <a:pt x="4537" y="169"/>
                  </a:cubicBezTo>
                  <a:cubicBezTo>
                    <a:pt x="3369" y="369"/>
                    <a:pt x="2268" y="902"/>
                    <a:pt x="1401" y="1703"/>
                  </a:cubicBezTo>
                  <a:cubicBezTo>
                    <a:pt x="567" y="2470"/>
                    <a:pt x="100" y="3538"/>
                    <a:pt x="33" y="4672"/>
                  </a:cubicBezTo>
                  <a:cubicBezTo>
                    <a:pt x="0" y="5572"/>
                    <a:pt x="334" y="6473"/>
                    <a:pt x="934" y="7174"/>
                  </a:cubicBezTo>
                  <a:cubicBezTo>
                    <a:pt x="634" y="7440"/>
                    <a:pt x="434" y="7807"/>
                    <a:pt x="334" y="8174"/>
                  </a:cubicBezTo>
                  <a:cubicBezTo>
                    <a:pt x="234" y="9008"/>
                    <a:pt x="434" y="10009"/>
                    <a:pt x="1835" y="10543"/>
                  </a:cubicBezTo>
                  <a:lnTo>
                    <a:pt x="3903" y="12444"/>
                  </a:lnTo>
                  <a:cubicBezTo>
                    <a:pt x="3536" y="13778"/>
                    <a:pt x="3336" y="15146"/>
                    <a:pt x="3269" y="16547"/>
                  </a:cubicBezTo>
                  <a:cubicBezTo>
                    <a:pt x="3269" y="17448"/>
                    <a:pt x="3269" y="18315"/>
                    <a:pt x="3336" y="19215"/>
                  </a:cubicBezTo>
                  <a:cubicBezTo>
                    <a:pt x="3569" y="21851"/>
                    <a:pt x="4236" y="24986"/>
                    <a:pt x="6638" y="26587"/>
                  </a:cubicBezTo>
                  <a:cubicBezTo>
                    <a:pt x="7339" y="27054"/>
                    <a:pt x="8139" y="27388"/>
                    <a:pt x="8940" y="27521"/>
                  </a:cubicBezTo>
                  <a:cubicBezTo>
                    <a:pt x="9273" y="27588"/>
                    <a:pt x="9607" y="27621"/>
                    <a:pt x="9974" y="27621"/>
                  </a:cubicBezTo>
                  <a:cubicBezTo>
                    <a:pt x="10374" y="27621"/>
                    <a:pt x="10841" y="27655"/>
                    <a:pt x="11308" y="27688"/>
                  </a:cubicBezTo>
                  <a:cubicBezTo>
                    <a:pt x="11492" y="27697"/>
                    <a:pt x="11673" y="27701"/>
                    <a:pt x="11853" y="27701"/>
                  </a:cubicBezTo>
                  <a:cubicBezTo>
                    <a:pt x="12394" y="27701"/>
                    <a:pt x="12926" y="27663"/>
                    <a:pt x="13476" y="27588"/>
                  </a:cubicBezTo>
                  <a:cubicBezTo>
                    <a:pt x="14510" y="27421"/>
                    <a:pt x="15444" y="26821"/>
                    <a:pt x="16012" y="25920"/>
                  </a:cubicBezTo>
                  <a:cubicBezTo>
                    <a:pt x="16112" y="25653"/>
                    <a:pt x="16278" y="25387"/>
                    <a:pt x="16445" y="25120"/>
                  </a:cubicBezTo>
                  <a:cubicBezTo>
                    <a:pt x="16745" y="24786"/>
                    <a:pt x="17279" y="24686"/>
                    <a:pt x="17679" y="24453"/>
                  </a:cubicBezTo>
                  <a:cubicBezTo>
                    <a:pt x="18413" y="24019"/>
                    <a:pt x="18880" y="23285"/>
                    <a:pt x="18980" y="22451"/>
                  </a:cubicBezTo>
                  <a:cubicBezTo>
                    <a:pt x="19080" y="21651"/>
                    <a:pt x="18947" y="20817"/>
                    <a:pt x="18613" y="20083"/>
                  </a:cubicBezTo>
                  <a:cubicBezTo>
                    <a:pt x="18280" y="19316"/>
                    <a:pt x="17679" y="18648"/>
                    <a:pt x="17312" y="17881"/>
                  </a:cubicBezTo>
                  <a:cubicBezTo>
                    <a:pt x="16545" y="16580"/>
                    <a:pt x="16112" y="15146"/>
                    <a:pt x="15978" y="13645"/>
                  </a:cubicBezTo>
                  <a:cubicBezTo>
                    <a:pt x="15878" y="12177"/>
                    <a:pt x="15911" y="10643"/>
                    <a:pt x="15878" y="9175"/>
                  </a:cubicBezTo>
                  <a:cubicBezTo>
                    <a:pt x="15811" y="7507"/>
                    <a:pt x="15778" y="5172"/>
                    <a:pt x="13777" y="3337"/>
                  </a:cubicBezTo>
                  <a:cubicBezTo>
                    <a:pt x="13276" y="2904"/>
                    <a:pt x="12642" y="2604"/>
                    <a:pt x="11975" y="2570"/>
                  </a:cubicBezTo>
                  <a:cubicBezTo>
                    <a:pt x="11141" y="1036"/>
                    <a:pt x="9474" y="369"/>
                    <a:pt x="8073" y="135"/>
                  </a:cubicBezTo>
                  <a:cubicBezTo>
                    <a:pt x="7537" y="43"/>
                    <a:pt x="6995" y="1"/>
                    <a:pt x="645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41"/>
            <p:cNvSpPr/>
            <p:nvPr/>
          </p:nvSpPr>
          <p:spPr>
            <a:xfrm>
              <a:off x="4828628" y="2883344"/>
              <a:ext cx="120112" cy="159294"/>
            </a:xfrm>
            <a:custGeom>
              <a:rect b="b" l="l" r="r" t="t"/>
              <a:pathLst>
                <a:path extrusionOk="0" h="7239" w="4804">
                  <a:moveTo>
                    <a:pt x="2235" y="0"/>
                  </a:moveTo>
                  <a:lnTo>
                    <a:pt x="0" y="3736"/>
                  </a:lnTo>
                  <a:lnTo>
                    <a:pt x="2836" y="7239"/>
                  </a:lnTo>
                  <a:cubicBezTo>
                    <a:pt x="2836" y="7239"/>
                    <a:pt x="4804" y="3970"/>
                    <a:pt x="4737" y="3970"/>
                  </a:cubicBezTo>
                  <a:cubicBezTo>
                    <a:pt x="4637" y="3970"/>
                    <a:pt x="2235" y="0"/>
                    <a:pt x="223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41"/>
            <p:cNvSpPr/>
            <p:nvPr/>
          </p:nvSpPr>
          <p:spPr>
            <a:xfrm>
              <a:off x="4677675" y="2412150"/>
              <a:ext cx="294400" cy="581300"/>
            </a:xfrm>
            <a:custGeom>
              <a:rect b="b" l="l" r="r" t="t"/>
              <a:pathLst>
                <a:path extrusionOk="0" h="23252" w="11776">
                  <a:moveTo>
                    <a:pt x="11669" y="0"/>
                  </a:moveTo>
                  <a:cubicBezTo>
                    <a:pt x="9502" y="0"/>
                    <a:pt x="8314" y="1010"/>
                    <a:pt x="6705" y="3537"/>
                  </a:cubicBezTo>
                  <a:cubicBezTo>
                    <a:pt x="5304" y="5705"/>
                    <a:pt x="2069" y="10942"/>
                    <a:pt x="1168" y="12544"/>
                  </a:cubicBezTo>
                  <a:cubicBezTo>
                    <a:pt x="134" y="14311"/>
                    <a:pt x="1" y="15045"/>
                    <a:pt x="801" y="16380"/>
                  </a:cubicBezTo>
                  <a:cubicBezTo>
                    <a:pt x="1568" y="17647"/>
                    <a:pt x="6439" y="23251"/>
                    <a:pt x="6439" y="23251"/>
                  </a:cubicBezTo>
                  <a:cubicBezTo>
                    <a:pt x="7539" y="22284"/>
                    <a:pt x="8407" y="21050"/>
                    <a:pt x="8874" y="19682"/>
                  </a:cubicBezTo>
                  <a:lnTo>
                    <a:pt x="6038" y="14912"/>
                  </a:lnTo>
                  <a:lnTo>
                    <a:pt x="11475" y="6839"/>
                  </a:lnTo>
                  <a:lnTo>
                    <a:pt x="11776" y="1"/>
                  </a:lnTo>
                  <a:cubicBezTo>
                    <a:pt x="11740" y="1"/>
                    <a:pt x="11704" y="0"/>
                    <a:pt x="1166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41"/>
            <p:cNvSpPr/>
            <p:nvPr/>
          </p:nvSpPr>
          <p:spPr>
            <a:xfrm>
              <a:off x="4736875" y="2409250"/>
              <a:ext cx="238550" cy="357375"/>
            </a:xfrm>
            <a:custGeom>
              <a:rect b="b" l="l" r="r" t="t"/>
              <a:pathLst>
                <a:path extrusionOk="0" h="14295" w="9542">
                  <a:moveTo>
                    <a:pt x="9021" y="0"/>
                  </a:moveTo>
                  <a:cubicBezTo>
                    <a:pt x="7714" y="0"/>
                    <a:pt x="6830" y="356"/>
                    <a:pt x="5972" y="1185"/>
                  </a:cubicBezTo>
                  <a:cubicBezTo>
                    <a:pt x="4971" y="2152"/>
                    <a:pt x="1" y="10525"/>
                    <a:pt x="1" y="10525"/>
                  </a:cubicBezTo>
                  <a:cubicBezTo>
                    <a:pt x="1" y="10525"/>
                    <a:pt x="234" y="12026"/>
                    <a:pt x="4437" y="14294"/>
                  </a:cubicBezTo>
                  <a:lnTo>
                    <a:pt x="9041" y="8890"/>
                  </a:lnTo>
                  <a:lnTo>
                    <a:pt x="9541" y="17"/>
                  </a:lnTo>
                  <a:cubicBezTo>
                    <a:pt x="9360" y="6"/>
                    <a:pt x="9187" y="0"/>
                    <a:pt x="9021" y="0"/>
                  </a:cubicBezTo>
                  <a:close/>
                </a:path>
              </a:pathLst>
            </a:custGeom>
            <a:solidFill>
              <a:srgbClr val="005E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41"/>
            <p:cNvSpPr/>
            <p:nvPr/>
          </p:nvSpPr>
          <p:spPr>
            <a:xfrm>
              <a:off x="4736875" y="2409250"/>
              <a:ext cx="238550" cy="357375"/>
            </a:xfrm>
            <a:custGeom>
              <a:rect b="b" l="l" r="r" t="t"/>
              <a:pathLst>
                <a:path extrusionOk="0" h="14295" w="9542">
                  <a:moveTo>
                    <a:pt x="9021" y="0"/>
                  </a:moveTo>
                  <a:cubicBezTo>
                    <a:pt x="7714" y="0"/>
                    <a:pt x="6830" y="356"/>
                    <a:pt x="5972" y="1185"/>
                  </a:cubicBezTo>
                  <a:cubicBezTo>
                    <a:pt x="4971" y="2152"/>
                    <a:pt x="1" y="10525"/>
                    <a:pt x="1" y="10525"/>
                  </a:cubicBezTo>
                  <a:cubicBezTo>
                    <a:pt x="1" y="10525"/>
                    <a:pt x="234" y="12026"/>
                    <a:pt x="4437" y="14294"/>
                  </a:cubicBezTo>
                  <a:lnTo>
                    <a:pt x="9041" y="8890"/>
                  </a:lnTo>
                  <a:lnTo>
                    <a:pt x="9541" y="17"/>
                  </a:lnTo>
                  <a:cubicBezTo>
                    <a:pt x="9360" y="6"/>
                    <a:pt x="9187" y="0"/>
                    <a:pt x="902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41"/>
            <p:cNvSpPr/>
            <p:nvPr/>
          </p:nvSpPr>
          <p:spPr>
            <a:xfrm>
              <a:off x="4849475" y="2402150"/>
              <a:ext cx="482850" cy="687700"/>
            </a:xfrm>
            <a:custGeom>
              <a:rect b="b" l="l" r="r" t="t"/>
              <a:pathLst>
                <a:path extrusionOk="0" h="27508" w="19314">
                  <a:moveTo>
                    <a:pt x="11442" y="1"/>
                  </a:moveTo>
                  <a:lnTo>
                    <a:pt x="7606" y="101"/>
                  </a:lnTo>
                  <a:lnTo>
                    <a:pt x="4904" y="301"/>
                  </a:lnTo>
                  <a:cubicBezTo>
                    <a:pt x="3569" y="1602"/>
                    <a:pt x="2369" y="3103"/>
                    <a:pt x="1368" y="4704"/>
                  </a:cubicBezTo>
                  <a:cubicBezTo>
                    <a:pt x="67" y="6839"/>
                    <a:pt x="0" y="9474"/>
                    <a:pt x="2035" y="11609"/>
                  </a:cubicBezTo>
                  <a:cubicBezTo>
                    <a:pt x="2202" y="13377"/>
                    <a:pt x="2235" y="16813"/>
                    <a:pt x="2235" y="16813"/>
                  </a:cubicBezTo>
                  <a:cubicBezTo>
                    <a:pt x="1601" y="21350"/>
                    <a:pt x="1234" y="25786"/>
                    <a:pt x="1234" y="25786"/>
                  </a:cubicBezTo>
                  <a:cubicBezTo>
                    <a:pt x="3607" y="27048"/>
                    <a:pt x="6380" y="27508"/>
                    <a:pt x="9037" y="27508"/>
                  </a:cubicBezTo>
                  <a:cubicBezTo>
                    <a:pt x="13964" y="27508"/>
                    <a:pt x="18491" y="25927"/>
                    <a:pt x="19314" y="24952"/>
                  </a:cubicBezTo>
                  <a:cubicBezTo>
                    <a:pt x="18680" y="20516"/>
                    <a:pt x="17279" y="17780"/>
                    <a:pt x="16379" y="15279"/>
                  </a:cubicBezTo>
                  <a:lnTo>
                    <a:pt x="18080" y="7740"/>
                  </a:lnTo>
                  <a:cubicBezTo>
                    <a:pt x="18080" y="7740"/>
                    <a:pt x="15144" y="5338"/>
                    <a:pt x="15411" y="401"/>
                  </a:cubicBezTo>
                  <a:lnTo>
                    <a:pt x="11442" y="1"/>
                  </a:lnTo>
                  <a:close/>
                </a:path>
              </a:pathLst>
            </a:custGeom>
            <a:solidFill>
              <a:srgbClr val="005E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41"/>
            <p:cNvSpPr/>
            <p:nvPr/>
          </p:nvSpPr>
          <p:spPr>
            <a:xfrm>
              <a:off x="4849475" y="2402150"/>
              <a:ext cx="482850" cy="687700"/>
            </a:xfrm>
            <a:custGeom>
              <a:rect b="b" l="l" r="r" t="t"/>
              <a:pathLst>
                <a:path extrusionOk="0" h="27508" w="19314">
                  <a:moveTo>
                    <a:pt x="11442" y="1"/>
                  </a:moveTo>
                  <a:lnTo>
                    <a:pt x="7606" y="101"/>
                  </a:lnTo>
                  <a:lnTo>
                    <a:pt x="4904" y="301"/>
                  </a:lnTo>
                  <a:cubicBezTo>
                    <a:pt x="3569" y="1602"/>
                    <a:pt x="2369" y="3103"/>
                    <a:pt x="1368" y="4704"/>
                  </a:cubicBezTo>
                  <a:cubicBezTo>
                    <a:pt x="67" y="6839"/>
                    <a:pt x="0" y="9474"/>
                    <a:pt x="2035" y="11609"/>
                  </a:cubicBezTo>
                  <a:cubicBezTo>
                    <a:pt x="2202" y="13377"/>
                    <a:pt x="2235" y="16813"/>
                    <a:pt x="2235" y="16813"/>
                  </a:cubicBezTo>
                  <a:cubicBezTo>
                    <a:pt x="1601" y="21350"/>
                    <a:pt x="1234" y="25786"/>
                    <a:pt x="1234" y="25786"/>
                  </a:cubicBezTo>
                  <a:cubicBezTo>
                    <a:pt x="3607" y="27048"/>
                    <a:pt x="6380" y="27508"/>
                    <a:pt x="9037" y="27508"/>
                  </a:cubicBezTo>
                  <a:cubicBezTo>
                    <a:pt x="13964" y="27508"/>
                    <a:pt x="18491" y="25927"/>
                    <a:pt x="19314" y="24952"/>
                  </a:cubicBezTo>
                  <a:cubicBezTo>
                    <a:pt x="18680" y="20516"/>
                    <a:pt x="17279" y="17780"/>
                    <a:pt x="16379" y="15279"/>
                  </a:cubicBezTo>
                  <a:lnTo>
                    <a:pt x="18080" y="7740"/>
                  </a:lnTo>
                  <a:cubicBezTo>
                    <a:pt x="18080" y="7740"/>
                    <a:pt x="15144" y="5338"/>
                    <a:pt x="15411" y="401"/>
                  </a:cubicBezTo>
                  <a:lnTo>
                    <a:pt x="1144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41"/>
            <p:cNvSpPr/>
            <p:nvPr/>
          </p:nvSpPr>
          <p:spPr>
            <a:xfrm>
              <a:off x="5030425" y="2649850"/>
              <a:ext cx="164300" cy="80150"/>
            </a:xfrm>
            <a:custGeom>
              <a:rect b="b" l="l" r="r" t="t"/>
              <a:pathLst>
                <a:path extrusionOk="0" h="3206" w="6572">
                  <a:moveTo>
                    <a:pt x="6505" y="0"/>
                  </a:moveTo>
                  <a:lnTo>
                    <a:pt x="6505" y="0"/>
                  </a:lnTo>
                  <a:cubicBezTo>
                    <a:pt x="6138" y="1234"/>
                    <a:pt x="5138" y="2168"/>
                    <a:pt x="3903" y="2468"/>
                  </a:cubicBezTo>
                  <a:cubicBezTo>
                    <a:pt x="3555" y="2565"/>
                    <a:pt x="3218" y="2605"/>
                    <a:pt x="2897" y="2605"/>
                  </a:cubicBezTo>
                  <a:cubicBezTo>
                    <a:pt x="1223" y="2605"/>
                    <a:pt x="1" y="1501"/>
                    <a:pt x="1" y="1501"/>
                  </a:cubicBezTo>
                  <a:lnTo>
                    <a:pt x="1" y="1501"/>
                  </a:lnTo>
                  <a:cubicBezTo>
                    <a:pt x="623" y="2584"/>
                    <a:pt x="1795" y="3205"/>
                    <a:pt x="2998" y="3205"/>
                  </a:cubicBezTo>
                  <a:cubicBezTo>
                    <a:pt x="3278" y="3205"/>
                    <a:pt x="3560" y="3172"/>
                    <a:pt x="3837" y="3102"/>
                  </a:cubicBezTo>
                  <a:cubicBezTo>
                    <a:pt x="6572" y="2435"/>
                    <a:pt x="6505" y="1"/>
                    <a:pt x="650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41"/>
            <p:cNvSpPr/>
            <p:nvPr/>
          </p:nvSpPr>
          <p:spPr>
            <a:xfrm>
              <a:off x="4908675" y="2090275"/>
              <a:ext cx="316925" cy="452000"/>
            </a:xfrm>
            <a:custGeom>
              <a:rect b="b" l="l" r="r" t="t"/>
              <a:pathLst>
                <a:path extrusionOk="0" h="18080" w="12677">
                  <a:moveTo>
                    <a:pt x="2069" y="0"/>
                  </a:moveTo>
                  <a:cubicBezTo>
                    <a:pt x="1235" y="434"/>
                    <a:pt x="1" y="2035"/>
                    <a:pt x="201" y="6505"/>
                  </a:cubicBezTo>
                  <a:cubicBezTo>
                    <a:pt x="334" y="9974"/>
                    <a:pt x="1335" y="10875"/>
                    <a:pt x="1935" y="11142"/>
                  </a:cubicBezTo>
                  <a:cubicBezTo>
                    <a:pt x="2175" y="11254"/>
                    <a:pt x="2522" y="11296"/>
                    <a:pt x="2926" y="11296"/>
                  </a:cubicBezTo>
                  <a:cubicBezTo>
                    <a:pt x="3477" y="11296"/>
                    <a:pt x="4135" y="11219"/>
                    <a:pt x="4771" y="11142"/>
                  </a:cubicBezTo>
                  <a:lnTo>
                    <a:pt x="4771" y="11142"/>
                  </a:lnTo>
                  <a:lnTo>
                    <a:pt x="4704" y="13210"/>
                  </a:lnTo>
                  <a:cubicBezTo>
                    <a:pt x="4704" y="13210"/>
                    <a:pt x="2669" y="16679"/>
                    <a:pt x="3837" y="18080"/>
                  </a:cubicBezTo>
                  <a:cubicBezTo>
                    <a:pt x="5538" y="17646"/>
                    <a:pt x="7106" y="16746"/>
                    <a:pt x="8306" y="15478"/>
                  </a:cubicBezTo>
                  <a:cubicBezTo>
                    <a:pt x="9574" y="14244"/>
                    <a:pt x="9574" y="13210"/>
                    <a:pt x="9574" y="13210"/>
                  </a:cubicBezTo>
                  <a:lnTo>
                    <a:pt x="9641" y="8640"/>
                  </a:lnTo>
                  <a:cubicBezTo>
                    <a:pt x="9641" y="8640"/>
                    <a:pt x="9857" y="8857"/>
                    <a:pt x="10264" y="8857"/>
                  </a:cubicBezTo>
                  <a:cubicBezTo>
                    <a:pt x="10553" y="8857"/>
                    <a:pt x="10938" y="8747"/>
                    <a:pt x="11409" y="8373"/>
                  </a:cubicBezTo>
                  <a:cubicBezTo>
                    <a:pt x="12343" y="7639"/>
                    <a:pt x="12676" y="6338"/>
                    <a:pt x="12009" y="5638"/>
                  </a:cubicBezTo>
                  <a:cubicBezTo>
                    <a:pt x="11688" y="5333"/>
                    <a:pt x="11283" y="5183"/>
                    <a:pt x="10881" y="5183"/>
                  </a:cubicBezTo>
                  <a:cubicBezTo>
                    <a:pt x="10448" y="5183"/>
                    <a:pt x="10019" y="5358"/>
                    <a:pt x="9707" y="5704"/>
                  </a:cubicBezTo>
                  <a:cubicBezTo>
                    <a:pt x="9607" y="5805"/>
                    <a:pt x="9507" y="5905"/>
                    <a:pt x="9441" y="6038"/>
                  </a:cubicBezTo>
                  <a:cubicBezTo>
                    <a:pt x="9441" y="6038"/>
                    <a:pt x="9437" y="6038"/>
                    <a:pt x="9430" y="6038"/>
                  </a:cubicBezTo>
                  <a:cubicBezTo>
                    <a:pt x="9310" y="6038"/>
                    <a:pt x="8196" y="5979"/>
                    <a:pt x="8006" y="3770"/>
                  </a:cubicBezTo>
                  <a:cubicBezTo>
                    <a:pt x="8006" y="3770"/>
                    <a:pt x="6138" y="3603"/>
                    <a:pt x="5138" y="3103"/>
                  </a:cubicBezTo>
                  <a:cubicBezTo>
                    <a:pt x="2803" y="1935"/>
                    <a:pt x="2336" y="567"/>
                    <a:pt x="206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41"/>
            <p:cNvSpPr/>
            <p:nvPr/>
          </p:nvSpPr>
          <p:spPr>
            <a:xfrm>
              <a:off x="4978725" y="2423850"/>
              <a:ext cx="169325" cy="117600"/>
            </a:xfrm>
            <a:custGeom>
              <a:rect b="b" l="l" r="r" t="t"/>
              <a:pathLst>
                <a:path extrusionOk="0" h="4704" w="6773">
                  <a:moveTo>
                    <a:pt x="1835" y="0"/>
                  </a:moveTo>
                  <a:lnTo>
                    <a:pt x="1835" y="0"/>
                  </a:lnTo>
                  <a:cubicBezTo>
                    <a:pt x="1502" y="601"/>
                    <a:pt x="1" y="3469"/>
                    <a:pt x="1001" y="4704"/>
                  </a:cubicBezTo>
                  <a:cubicBezTo>
                    <a:pt x="2736" y="4303"/>
                    <a:pt x="4270" y="3403"/>
                    <a:pt x="5504" y="2135"/>
                  </a:cubicBezTo>
                  <a:cubicBezTo>
                    <a:pt x="6138" y="1601"/>
                    <a:pt x="6572" y="868"/>
                    <a:pt x="6772" y="34"/>
                  </a:cubicBezTo>
                  <a:lnTo>
                    <a:pt x="6772" y="34"/>
                  </a:lnTo>
                  <a:cubicBezTo>
                    <a:pt x="6272" y="834"/>
                    <a:pt x="5204" y="1401"/>
                    <a:pt x="3703" y="1401"/>
                  </a:cubicBezTo>
                  <a:cubicBezTo>
                    <a:pt x="1835" y="1401"/>
                    <a:pt x="1635" y="868"/>
                    <a:pt x="183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41"/>
            <p:cNvSpPr/>
            <p:nvPr/>
          </p:nvSpPr>
          <p:spPr>
            <a:xfrm>
              <a:off x="5027100" y="2316275"/>
              <a:ext cx="100100" cy="69225"/>
            </a:xfrm>
            <a:custGeom>
              <a:rect b="b" l="l" r="r" t="t"/>
              <a:pathLst>
                <a:path extrusionOk="0" h="2769" w="4004">
                  <a:moveTo>
                    <a:pt x="4003" y="0"/>
                  </a:moveTo>
                  <a:cubicBezTo>
                    <a:pt x="3603" y="901"/>
                    <a:pt x="1635" y="1701"/>
                    <a:pt x="34" y="2068"/>
                  </a:cubicBezTo>
                  <a:lnTo>
                    <a:pt x="0" y="2769"/>
                  </a:lnTo>
                  <a:cubicBezTo>
                    <a:pt x="0" y="2769"/>
                    <a:pt x="2235" y="2068"/>
                    <a:pt x="2969" y="1501"/>
                  </a:cubicBezTo>
                  <a:cubicBezTo>
                    <a:pt x="3436" y="1101"/>
                    <a:pt x="3803" y="567"/>
                    <a:pt x="4003"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41"/>
            <p:cNvSpPr/>
            <p:nvPr/>
          </p:nvSpPr>
          <p:spPr>
            <a:xfrm>
              <a:off x="5042100" y="2201925"/>
              <a:ext cx="26725" cy="24400"/>
            </a:xfrm>
            <a:custGeom>
              <a:rect b="b" l="l" r="r" t="t"/>
              <a:pathLst>
                <a:path extrusionOk="0" h="976" w="1069">
                  <a:moveTo>
                    <a:pt x="543" y="1"/>
                  </a:moveTo>
                  <a:cubicBezTo>
                    <a:pt x="296" y="1"/>
                    <a:pt x="65" y="191"/>
                    <a:pt x="34" y="438"/>
                  </a:cubicBezTo>
                  <a:cubicBezTo>
                    <a:pt x="1" y="705"/>
                    <a:pt x="201" y="938"/>
                    <a:pt x="501" y="972"/>
                  </a:cubicBezTo>
                  <a:cubicBezTo>
                    <a:pt x="524" y="974"/>
                    <a:pt x="546" y="976"/>
                    <a:pt x="568" y="976"/>
                  </a:cubicBezTo>
                  <a:cubicBezTo>
                    <a:pt x="806" y="976"/>
                    <a:pt x="1007" y="815"/>
                    <a:pt x="1068" y="571"/>
                  </a:cubicBezTo>
                  <a:cubicBezTo>
                    <a:pt x="1068" y="271"/>
                    <a:pt x="868" y="38"/>
                    <a:pt x="601" y="4"/>
                  </a:cubicBezTo>
                  <a:cubicBezTo>
                    <a:pt x="582" y="2"/>
                    <a:pt x="562" y="1"/>
                    <a:pt x="54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41"/>
            <p:cNvSpPr/>
            <p:nvPr/>
          </p:nvSpPr>
          <p:spPr>
            <a:xfrm>
              <a:off x="4994575" y="2294575"/>
              <a:ext cx="47550" cy="28875"/>
            </a:xfrm>
            <a:custGeom>
              <a:rect b="b" l="l" r="r" t="t"/>
              <a:pathLst>
                <a:path extrusionOk="0" h="1155" w="1902">
                  <a:moveTo>
                    <a:pt x="1768" y="1"/>
                  </a:moveTo>
                  <a:lnTo>
                    <a:pt x="0" y="468"/>
                  </a:lnTo>
                  <a:cubicBezTo>
                    <a:pt x="87" y="874"/>
                    <a:pt x="478" y="1154"/>
                    <a:pt x="907" y="1154"/>
                  </a:cubicBezTo>
                  <a:cubicBezTo>
                    <a:pt x="971" y="1154"/>
                    <a:pt x="1036" y="1148"/>
                    <a:pt x="1101" y="1135"/>
                  </a:cubicBezTo>
                  <a:cubicBezTo>
                    <a:pt x="1601" y="1002"/>
                    <a:pt x="1902" y="501"/>
                    <a:pt x="1768" y="1"/>
                  </a:cubicBezTo>
                  <a:close/>
                </a:path>
              </a:pathLst>
            </a:custGeom>
            <a:solidFill>
              <a:srgbClr val="FDA2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41"/>
            <p:cNvSpPr/>
            <p:nvPr/>
          </p:nvSpPr>
          <p:spPr>
            <a:xfrm>
              <a:off x="5011250" y="2303750"/>
              <a:ext cx="26700" cy="19850"/>
            </a:xfrm>
            <a:custGeom>
              <a:rect b="b" l="l" r="r" t="t"/>
              <a:pathLst>
                <a:path extrusionOk="0" h="794" w="1068">
                  <a:moveTo>
                    <a:pt x="668" y="1"/>
                  </a:moveTo>
                  <a:cubicBezTo>
                    <a:pt x="301" y="1"/>
                    <a:pt x="0" y="301"/>
                    <a:pt x="0" y="668"/>
                  </a:cubicBezTo>
                  <a:cubicBezTo>
                    <a:pt x="0" y="701"/>
                    <a:pt x="0" y="735"/>
                    <a:pt x="0" y="768"/>
                  </a:cubicBezTo>
                  <a:cubicBezTo>
                    <a:pt x="67" y="785"/>
                    <a:pt x="134" y="793"/>
                    <a:pt x="201" y="793"/>
                  </a:cubicBezTo>
                  <a:cubicBezTo>
                    <a:pt x="267" y="793"/>
                    <a:pt x="334" y="785"/>
                    <a:pt x="401" y="768"/>
                  </a:cubicBezTo>
                  <a:cubicBezTo>
                    <a:pt x="734" y="701"/>
                    <a:pt x="968" y="468"/>
                    <a:pt x="1068" y="168"/>
                  </a:cubicBezTo>
                  <a:cubicBezTo>
                    <a:pt x="968" y="68"/>
                    <a:pt x="834" y="1"/>
                    <a:pt x="66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41"/>
            <p:cNvSpPr/>
            <p:nvPr/>
          </p:nvSpPr>
          <p:spPr>
            <a:xfrm>
              <a:off x="4929525" y="2159925"/>
              <a:ext cx="27550" cy="22950"/>
            </a:xfrm>
            <a:custGeom>
              <a:rect b="b" l="l" r="r" t="t"/>
              <a:pathLst>
                <a:path extrusionOk="0" h="918" w="1102">
                  <a:moveTo>
                    <a:pt x="652" y="0"/>
                  </a:moveTo>
                  <a:cubicBezTo>
                    <a:pt x="539" y="0"/>
                    <a:pt x="426" y="38"/>
                    <a:pt x="334" y="116"/>
                  </a:cubicBezTo>
                  <a:cubicBezTo>
                    <a:pt x="67" y="283"/>
                    <a:pt x="0" y="650"/>
                    <a:pt x="167" y="917"/>
                  </a:cubicBezTo>
                  <a:lnTo>
                    <a:pt x="1101" y="250"/>
                  </a:lnTo>
                  <a:cubicBezTo>
                    <a:pt x="1000" y="88"/>
                    <a:pt x="826" y="0"/>
                    <a:pt x="65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41"/>
            <p:cNvSpPr/>
            <p:nvPr/>
          </p:nvSpPr>
          <p:spPr>
            <a:xfrm>
              <a:off x="5049600" y="2165675"/>
              <a:ext cx="30050" cy="19700"/>
            </a:xfrm>
            <a:custGeom>
              <a:rect b="b" l="l" r="r" t="t"/>
              <a:pathLst>
                <a:path extrusionOk="0" h="788" w="1202">
                  <a:moveTo>
                    <a:pt x="557" y="1"/>
                  </a:moveTo>
                  <a:cubicBezTo>
                    <a:pt x="334" y="1"/>
                    <a:pt x="123" y="125"/>
                    <a:pt x="1" y="320"/>
                  </a:cubicBezTo>
                  <a:lnTo>
                    <a:pt x="1035" y="787"/>
                  </a:lnTo>
                  <a:cubicBezTo>
                    <a:pt x="1202" y="554"/>
                    <a:pt x="1102" y="220"/>
                    <a:pt x="835" y="87"/>
                  </a:cubicBezTo>
                  <a:lnTo>
                    <a:pt x="801" y="53"/>
                  </a:lnTo>
                  <a:cubicBezTo>
                    <a:pt x="721" y="17"/>
                    <a:pt x="638" y="1"/>
                    <a:pt x="55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41"/>
            <p:cNvSpPr/>
            <p:nvPr/>
          </p:nvSpPr>
          <p:spPr>
            <a:xfrm>
              <a:off x="4937875" y="2195850"/>
              <a:ext cx="26700" cy="24650"/>
            </a:xfrm>
            <a:custGeom>
              <a:rect b="b" l="l" r="r" t="t"/>
              <a:pathLst>
                <a:path extrusionOk="0" h="986" w="1068">
                  <a:moveTo>
                    <a:pt x="496" y="1"/>
                  </a:moveTo>
                  <a:cubicBezTo>
                    <a:pt x="267" y="1"/>
                    <a:pt x="62" y="182"/>
                    <a:pt x="33" y="414"/>
                  </a:cubicBezTo>
                  <a:cubicBezTo>
                    <a:pt x="0" y="714"/>
                    <a:pt x="200" y="948"/>
                    <a:pt x="500" y="981"/>
                  </a:cubicBezTo>
                  <a:cubicBezTo>
                    <a:pt x="523" y="984"/>
                    <a:pt x="546" y="985"/>
                    <a:pt x="568" y="985"/>
                  </a:cubicBezTo>
                  <a:cubicBezTo>
                    <a:pt x="806" y="985"/>
                    <a:pt x="1006" y="825"/>
                    <a:pt x="1067" y="581"/>
                  </a:cubicBezTo>
                  <a:lnTo>
                    <a:pt x="1067" y="547"/>
                  </a:lnTo>
                  <a:cubicBezTo>
                    <a:pt x="1067" y="281"/>
                    <a:pt x="867" y="47"/>
                    <a:pt x="600" y="14"/>
                  </a:cubicBezTo>
                  <a:cubicBezTo>
                    <a:pt x="565" y="5"/>
                    <a:pt x="530" y="1"/>
                    <a:pt x="49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41"/>
            <p:cNvSpPr/>
            <p:nvPr/>
          </p:nvSpPr>
          <p:spPr>
            <a:xfrm>
              <a:off x="4959550" y="2204525"/>
              <a:ext cx="45050" cy="70075"/>
            </a:xfrm>
            <a:custGeom>
              <a:rect b="b" l="l" r="r" t="t"/>
              <a:pathLst>
                <a:path extrusionOk="0" h="2803" w="1802">
                  <a:moveTo>
                    <a:pt x="1802" y="0"/>
                  </a:moveTo>
                  <a:lnTo>
                    <a:pt x="0" y="2269"/>
                  </a:lnTo>
                  <a:lnTo>
                    <a:pt x="1535" y="2802"/>
                  </a:lnTo>
                  <a:lnTo>
                    <a:pt x="180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41"/>
            <p:cNvSpPr/>
            <p:nvPr/>
          </p:nvSpPr>
          <p:spPr>
            <a:xfrm>
              <a:off x="5178875" y="2910850"/>
              <a:ext cx="298575" cy="230675"/>
            </a:xfrm>
            <a:custGeom>
              <a:rect b="b" l="l" r="r" t="t"/>
              <a:pathLst>
                <a:path extrusionOk="0" h="9227" w="11943">
                  <a:moveTo>
                    <a:pt x="8206" y="1"/>
                  </a:moveTo>
                  <a:cubicBezTo>
                    <a:pt x="7906" y="501"/>
                    <a:pt x="7606" y="968"/>
                    <a:pt x="7239" y="1402"/>
                  </a:cubicBezTo>
                  <a:cubicBezTo>
                    <a:pt x="6972" y="1802"/>
                    <a:pt x="6572" y="2069"/>
                    <a:pt x="6105" y="2169"/>
                  </a:cubicBezTo>
                  <a:cubicBezTo>
                    <a:pt x="5137" y="2303"/>
                    <a:pt x="4203" y="2536"/>
                    <a:pt x="3269" y="2836"/>
                  </a:cubicBezTo>
                  <a:cubicBezTo>
                    <a:pt x="2469" y="3103"/>
                    <a:pt x="1968" y="3036"/>
                    <a:pt x="1935" y="3237"/>
                  </a:cubicBezTo>
                  <a:cubicBezTo>
                    <a:pt x="1902" y="3503"/>
                    <a:pt x="2035" y="3804"/>
                    <a:pt x="2769" y="3970"/>
                  </a:cubicBezTo>
                  <a:cubicBezTo>
                    <a:pt x="3036" y="4004"/>
                    <a:pt x="3303" y="4020"/>
                    <a:pt x="3569" y="4020"/>
                  </a:cubicBezTo>
                  <a:cubicBezTo>
                    <a:pt x="3836" y="4020"/>
                    <a:pt x="4103" y="4004"/>
                    <a:pt x="4370" y="3970"/>
                  </a:cubicBezTo>
                  <a:lnTo>
                    <a:pt x="4370" y="3970"/>
                  </a:lnTo>
                  <a:cubicBezTo>
                    <a:pt x="3736" y="4704"/>
                    <a:pt x="3002" y="5371"/>
                    <a:pt x="2168" y="5938"/>
                  </a:cubicBezTo>
                  <a:cubicBezTo>
                    <a:pt x="534" y="7006"/>
                    <a:pt x="0" y="7806"/>
                    <a:pt x="1668" y="8841"/>
                  </a:cubicBezTo>
                  <a:cubicBezTo>
                    <a:pt x="2066" y="9081"/>
                    <a:pt x="2548" y="9227"/>
                    <a:pt x="3116" y="9227"/>
                  </a:cubicBezTo>
                  <a:cubicBezTo>
                    <a:pt x="4360" y="9227"/>
                    <a:pt x="6012" y="8529"/>
                    <a:pt x="8073" y="6606"/>
                  </a:cubicBezTo>
                  <a:cubicBezTo>
                    <a:pt x="9507" y="5205"/>
                    <a:pt x="10808" y="3670"/>
                    <a:pt x="11942" y="2036"/>
                  </a:cubicBezTo>
                  <a:lnTo>
                    <a:pt x="820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41"/>
            <p:cNvSpPr/>
            <p:nvPr/>
          </p:nvSpPr>
          <p:spPr>
            <a:xfrm>
              <a:off x="5200550" y="2414675"/>
              <a:ext cx="395300" cy="557925"/>
            </a:xfrm>
            <a:custGeom>
              <a:rect b="b" l="l" r="r" t="t"/>
              <a:pathLst>
                <a:path extrusionOk="0" h="22317" w="15812">
                  <a:moveTo>
                    <a:pt x="1835" y="0"/>
                  </a:moveTo>
                  <a:lnTo>
                    <a:pt x="1835" y="0"/>
                  </a:lnTo>
                  <a:cubicBezTo>
                    <a:pt x="1" y="3169"/>
                    <a:pt x="1835" y="6238"/>
                    <a:pt x="3370" y="7939"/>
                  </a:cubicBezTo>
                  <a:lnTo>
                    <a:pt x="9474" y="15511"/>
                  </a:lnTo>
                  <a:cubicBezTo>
                    <a:pt x="8673" y="17213"/>
                    <a:pt x="7806" y="18847"/>
                    <a:pt x="7172" y="19948"/>
                  </a:cubicBezTo>
                  <a:cubicBezTo>
                    <a:pt x="7172" y="19948"/>
                    <a:pt x="8707" y="21816"/>
                    <a:pt x="10942" y="22316"/>
                  </a:cubicBezTo>
                  <a:cubicBezTo>
                    <a:pt x="15745" y="16345"/>
                    <a:pt x="15812" y="15311"/>
                    <a:pt x="14411" y="13243"/>
                  </a:cubicBezTo>
                  <a:cubicBezTo>
                    <a:pt x="6005" y="801"/>
                    <a:pt x="6038" y="901"/>
                    <a:pt x="183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41"/>
            <p:cNvSpPr/>
            <p:nvPr/>
          </p:nvSpPr>
          <p:spPr>
            <a:xfrm>
              <a:off x="5198050" y="2412175"/>
              <a:ext cx="320250" cy="369450"/>
            </a:xfrm>
            <a:custGeom>
              <a:rect b="b" l="l" r="r" t="t"/>
              <a:pathLst>
                <a:path extrusionOk="0" h="14778" w="12810">
                  <a:moveTo>
                    <a:pt x="1435" y="0"/>
                  </a:moveTo>
                  <a:lnTo>
                    <a:pt x="1435" y="0"/>
                  </a:lnTo>
                  <a:cubicBezTo>
                    <a:pt x="0" y="3870"/>
                    <a:pt x="1969" y="7772"/>
                    <a:pt x="1969" y="7772"/>
                  </a:cubicBezTo>
                  <a:lnTo>
                    <a:pt x="7406" y="14777"/>
                  </a:lnTo>
                  <a:cubicBezTo>
                    <a:pt x="11742" y="13643"/>
                    <a:pt x="12810" y="10341"/>
                    <a:pt x="12810" y="10341"/>
                  </a:cubicBezTo>
                  <a:cubicBezTo>
                    <a:pt x="12810" y="10341"/>
                    <a:pt x="8773" y="4537"/>
                    <a:pt x="7072" y="2435"/>
                  </a:cubicBezTo>
                  <a:cubicBezTo>
                    <a:pt x="5438" y="434"/>
                    <a:pt x="3736" y="134"/>
                    <a:pt x="1435" y="0"/>
                  </a:cubicBezTo>
                  <a:close/>
                </a:path>
              </a:pathLst>
            </a:custGeom>
            <a:solidFill>
              <a:srgbClr val="005E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41"/>
            <p:cNvSpPr/>
            <p:nvPr/>
          </p:nvSpPr>
          <p:spPr>
            <a:xfrm>
              <a:off x="5198050" y="2412175"/>
              <a:ext cx="320250" cy="369450"/>
            </a:xfrm>
            <a:custGeom>
              <a:rect b="b" l="l" r="r" t="t"/>
              <a:pathLst>
                <a:path extrusionOk="0" h="14778" w="12810">
                  <a:moveTo>
                    <a:pt x="1435" y="0"/>
                  </a:moveTo>
                  <a:lnTo>
                    <a:pt x="1435" y="0"/>
                  </a:lnTo>
                  <a:cubicBezTo>
                    <a:pt x="0" y="3870"/>
                    <a:pt x="1969" y="7772"/>
                    <a:pt x="1969" y="7772"/>
                  </a:cubicBezTo>
                  <a:lnTo>
                    <a:pt x="7406" y="14777"/>
                  </a:lnTo>
                  <a:cubicBezTo>
                    <a:pt x="11742" y="13643"/>
                    <a:pt x="12810" y="10341"/>
                    <a:pt x="12810" y="10341"/>
                  </a:cubicBezTo>
                  <a:cubicBezTo>
                    <a:pt x="12810" y="10341"/>
                    <a:pt x="8773" y="4537"/>
                    <a:pt x="7072" y="2435"/>
                  </a:cubicBezTo>
                  <a:cubicBezTo>
                    <a:pt x="5438" y="434"/>
                    <a:pt x="3736" y="134"/>
                    <a:pt x="143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41"/>
            <p:cNvSpPr/>
            <p:nvPr/>
          </p:nvSpPr>
          <p:spPr>
            <a:xfrm>
              <a:off x="5148025" y="2393825"/>
              <a:ext cx="44200" cy="213500"/>
            </a:xfrm>
            <a:custGeom>
              <a:rect b="b" l="l" r="r" t="t"/>
              <a:pathLst>
                <a:path extrusionOk="0" h="8540" w="1768">
                  <a:moveTo>
                    <a:pt x="0" y="0"/>
                  </a:moveTo>
                  <a:lnTo>
                    <a:pt x="0" y="401"/>
                  </a:lnTo>
                  <a:lnTo>
                    <a:pt x="400" y="434"/>
                  </a:lnTo>
                  <a:cubicBezTo>
                    <a:pt x="1101" y="601"/>
                    <a:pt x="1301" y="3570"/>
                    <a:pt x="1134" y="7206"/>
                  </a:cubicBezTo>
                  <a:cubicBezTo>
                    <a:pt x="1101" y="7806"/>
                    <a:pt x="1067" y="8306"/>
                    <a:pt x="1067" y="8540"/>
                  </a:cubicBezTo>
                  <a:lnTo>
                    <a:pt x="1501" y="8540"/>
                  </a:lnTo>
                  <a:cubicBezTo>
                    <a:pt x="1501" y="8306"/>
                    <a:pt x="1501" y="7839"/>
                    <a:pt x="1568" y="7272"/>
                  </a:cubicBezTo>
                  <a:cubicBezTo>
                    <a:pt x="1735" y="4404"/>
                    <a:pt x="1768" y="234"/>
                    <a:pt x="500" y="34"/>
                  </a:cubicBezTo>
                  <a:cubicBezTo>
                    <a:pt x="334" y="0"/>
                    <a:pt x="167" y="0"/>
                    <a:pt x="0" y="0"/>
                  </a:cubicBezTo>
                  <a:close/>
                </a:path>
              </a:pathLst>
            </a:custGeom>
            <a:solidFill>
              <a:srgbClr val="005E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41"/>
            <p:cNvSpPr/>
            <p:nvPr/>
          </p:nvSpPr>
          <p:spPr>
            <a:xfrm>
              <a:off x="5148025" y="2393825"/>
              <a:ext cx="44200" cy="213500"/>
            </a:xfrm>
            <a:custGeom>
              <a:rect b="b" l="l" r="r" t="t"/>
              <a:pathLst>
                <a:path extrusionOk="0" h="8540" w="1768">
                  <a:moveTo>
                    <a:pt x="0" y="0"/>
                  </a:moveTo>
                  <a:lnTo>
                    <a:pt x="0" y="401"/>
                  </a:lnTo>
                  <a:lnTo>
                    <a:pt x="400" y="434"/>
                  </a:lnTo>
                  <a:cubicBezTo>
                    <a:pt x="1101" y="601"/>
                    <a:pt x="1301" y="3570"/>
                    <a:pt x="1134" y="7206"/>
                  </a:cubicBezTo>
                  <a:cubicBezTo>
                    <a:pt x="1101" y="7806"/>
                    <a:pt x="1067" y="8306"/>
                    <a:pt x="1067" y="8540"/>
                  </a:cubicBezTo>
                  <a:lnTo>
                    <a:pt x="1501" y="8540"/>
                  </a:lnTo>
                  <a:cubicBezTo>
                    <a:pt x="1501" y="8306"/>
                    <a:pt x="1501" y="7839"/>
                    <a:pt x="1568" y="7272"/>
                  </a:cubicBezTo>
                  <a:cubicBezTo>
                    <a:pt x="1735" y="4404"/>
                    <a:pt x="1768" y="234"/>
                    <a:pt x="500" y="34"/>
                  </a:cubicBezTo>
                  <a:cubicBezTo>
                    <a:pt x="334" y="0"/>
                    <a:pt x="167" y="0"/>
                    <a:pt x="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41"/>
            <p:cNvSpPr/>
            <p:nvPr/>
          </p:nvSpPr>
          <p:spPr>
            <a:xfrm>
              <a:off x="5119650" y="2600625"/>
              <a:ext cx="112625" cy="244375"/>
            </a:xfrm>
            <a:custGeom>
              <a:rect b="b" l="l" r="r" t="t"/>
              <a:pathLst>
                <a:path extrusionOk="0" h="9775" w="4505">
                  <a:moveTo>
                    <a:pt x="2403" y="234"/>
                  </a:moveTo>
                  <a:cubicBezTo>
                    <a:pt x="2836" y="268"/>
                    <a:pt x="3603" y="1602"/>
                    <a:pt x="3937" y="2736"/>
                  </a:cubicBezTo>
                  <a:cubicBezTo>
                    <a:pt x="4237" y="3637"/>
                    <a:pt x="3270" y="7706"/>
                    <a:pt x="2836" y="8274"/>
                  </a:cubicBezTo>
                  <a:cubicBezTo>
                    <a:pt x="2603" y="8540"/>
                    <a:pt x="2336" y="8774"/>
                    <a:pt x="2036" y="8941"/>
                  </a:cubicBezTo>
                  <a:cubicBezTo>
                    <a:pt x="1769" y="8741"/>
                    <a:pt x="1502" y="8474"/>
                    <a:pt x="1302" y="8207"/>
                  </a:cubicBezTo>
                  <a:cubicBezTo>
                    <a:pt x="935" y="7606"/>
                    <a:pt x="334" y="3470"/>
                    <a:pt x="668" y="2569"/>
                  </a:cubicBezTo>
                  <a:cubicBezTo>
                    <a:pt x="1102" y="1535"/>
                    <a:pt x="1969" y="268"/>
                    <a:pt x="2403" y="234"/>
                  </a:cubicBezTo>
                  <a:close/>
                  <a:moveTo>
                    <a:pt x="2403" y="1"/>
                  </a:moveTo>
                  <a:cubicBezTo>
                    <a:pt x="1669" y="1"/>
                    <a:pt x="735" y="1702"/>
                    <a:pt x="401" y="2503"/>
                  </a:cubicBezTo>
                  <a:cubicBezTo>
                    <a:pt x="1" y="3437"/>
                    <a:pt x="635" y="7740"/>
                    <a:pt x="1068" y="8374"/>
                  </a:cubicBezTo>
                  <a:cubicBezTo>
                    <a:pt x="1268" y="8641"/>
                    <a:pt x="1502" y="8907"/>
                    <a:pt x="1769" y="9108"/>
                  </a:cubicBezTo>
                  <a:cubicBezTo>
                    <a:pt x="1469" y="9308"/>
                    <a:pt x="1135" y="9374"/>
                    <a:pt x="801" y="9374"/>
                  </a:cubicBezTo>
                  <a:lnTo>
                    <a:pt x="768" y="9675"/>
                  </a:lnTo>
                  <a:cubicBezTo>
                    <a:pt x="1235" y="9675"/>
                    <a:pt x="1669" y="9541"/>
                    <a:pt x="2036" y="9308"/>
                  </a:cubicBezTo>
                  <a:cubicBezTo>
                    <a:pt x="2369" y="9575"/>
                    <a:pt x="2770" y="9741"/>
                    <a:pt x="3170" y="9775"/>
                  </a:cubicBezTo>
                  <a:lnTo>
                    <a:pt x="3203" y="9775"/>
                  </a:lnTo>
                  <a:lnTo>
                    <a:pt x="3203" y="9508"/>
                  </a:lnTo>
                  <a:cubicBezTo>
                    <a:pt x="2870" y="9474"/>
                    <a:pt x="2569" y="9341"/>
                    <a:pt x="2269" y="9141"/>
                  </a:cubicBezTo>
                  <a:cubicBezTo>
                    <a:pt x="2569" y="8974"/>
                    <a:pt x="2836" y="8707"/>
                    <a:pt x="3070" y="8440"/>
                  </a:cubicBezTo>
                  <a:cubicBezTo>
                    <a:pt x="3503" y="7873"/>
                    <a:pt x="4504" y="3637"/>
                    <a:pt x="4204" y="2670"/>
                  </a:cubicBezTo>
                  <a:cubicBezTo>
                    <a:pt x="3937" y="1836"/>
                    <a:pt x="3136" y="1"/>
                    <a:pt x="240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41"/>
            <p:cNvSpPr/>
            <p:nvPr/>
          </p:nvSpPr>
          <p:spPr>
            <a:xfrm>
              <a:off x="5129675" y="2828300"/>
              <a:ext cx="20875" cy="20875"/>
            </a:xfrm>
            <a:custGeom>
              <a:rect b="b" l="l" r="r" t="t"/>
              <a:pathLst>
                <a:path extrusionOk="0" h="835" w="835">
                  <a:moveTo>
                    <a:pt x="400" y="1"/>
                  </a:moveTo>
                  <a:cubicBezTo>
                    <a:pt x="167" y="1"/>
                    <a:pt x="0" y="167"/>
                    <a:pt x="0" y="401"/>
                  </a:cubicBezTo>
                  <a:cubicBezTo>
                    <a:pt x="0" y="634"/>
                    <a:pt x="167" y="834"/>
                    <a:pt x="400" y="834"/>
                  </a:cubicBezTo>
                  <a:cubicBezTo>
                    <a:pt x="634" y="834"/>
                    <a:pt x="834" y="634"/>
                    <a:pt x="834" y="401"/>
                  </a:cubicBezTo>
                  <a:cubicBezTo>
                    <a:pt x="834" y="167"/>
                    <a:pt x="634" y="1"/>
                    <a:pt x="40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41"/>
            <p:cNvSpPr/>
            <p:nvPr/>
          </p:nvSpPr>
          <p:spPr>
            <a:xfrm>
              <a:off x="5189700" y="2830800"/>
              <a:ext cx="20875" cy="20875"/>
            </a:xfrm>
            <a:custGeom>
              <a:rect b="b" l="l" r="r" t="t"/>
              <a:pathLst>
                <a:path extrusionOk="0" h="835" w="835">
                  <a:moveTo>
                    <a:pt x="435" y="1"/>
                  </a:moveTo>
                  <a:cubicBezTo>
                    <a:pt x="201" y="1"/>
                    <a:pt x="1" y="167"/>
                    <a:pt x="1" y="401"/>
                  </a:cubicBezTo>
                  <a:cubicBezTo>
                    <a:pt x="1" y="634"/>
                    <a:pt x="201" y="835"/>
                    <a:pt x="435" y="835"/>
                  </a:cubicBezTo>
                  <a:cubicBezTo>
                    <a:pt x="668" y="835"/>
                    <a:pt x="835" y="634"/>
                    <a:pt x="835" y="401"/>
                  </a:cubicBezTo>
                  <a:cubicBezTo>
                    <a:pt x="835" y="167"/>
                    <a:pt x="668" y="1"/>
                    <a:pt x="43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41"/>
            <p:cNvSpPr/>
            <p:nvPr/>
          </p:nvSpPr>
          <p:spPr>
            <a:xfrm>
              <a:off x="5123825" y="2598950"/>
              <a:ext cx="105100" cy="115125"/>
            </a:xfrm>
            <a:custGeom>
              <a:rect b="b" l="l" r="r" t="t"/>
              <a:pathLst>
                <a:path extrusionOk="0" h="4605" w="4204">
                  <a:moveTo>
                    <a:pt x="2248" y="1"/>
                  </a:moveTo>
                  <a:cubicBezTo>
                    <a:pt x="1386" y="1"/>
                    <a:pt x="399" y="2007"/>
                    <a:pt x="167" y="2536"/>
                  </a:cubicBezTo>
                  <a:cubicBezTo>
                    <a:pt x="34" y="3137"/>
                    <a:pt x="1" y="3737"/>
                    <a:pt x="67" y="4338"/>
                  </a:cubicBezTo>
                  <a:cubicBezTo>
                    <a:pt x="67" y="4387"/>
                    <a:pt x="103" y="4418"/>
                    <a:pt x="135" y="4418"/>
                  </a:cubicBezTo>
                  <a:cubicBezTo>
                    <a:pt x="147" y="4418"/>
                    <a:pt x="159" y="4413"/>
                    <a:pt x="167" y="4404"/>
                  </a:cubicBezTo>
                  <a:lnTo>
                    <a:pt x="401" y="4404"/>
                  </a:lnTo>
                  <a:cubicBezTo>
                    <a:pt x="468" y="4404"/>
                    <a:pt x="501" y="4371"/>
                    <a:pt x="501" y="4304"/>
                  </a:cubicBezTo>
                  <a:cubicBezTo>
                    <a:pt x="434" y="3771"/>
                    <a:pt x="468" y="3237"/>
                    <a:pt x="568" y="2703"/>
                  </a:cubicBezTo>
                  <a:cubicBezTo>
                    <a:pt x="1001" y="1669"/>
                    <a:pt x="1869" y="402"/>
                    <a:pt x="2236" y="402"/>
                  </a:cubicBezTo>
                  <a:cubicBezTo>
                    <a:pt x="2636" y="435"/>
                    <a:pt x="3370" y="1769"/>
                    <a:pt x="3703" y="2837"/>
                  </a:cubicBezTo>
                  <a:cubicBezTo>
                    <a:pt x="3770" y="3370"/>
                    <a:pt x="3737" y="3904"/>
                    <a:pt x="3637" y="4438"/>
                  </a:cubicBezTo>
                  <a:cubicBezTo>
                    <a:pt x="3637" y="4504"/>
                    <a:pt x="3670" y="4538"/>
                    <a:pt x="3703" y="4538"/>
                  </a:cubicBezTo>
                  <a:lnTo>
                    <a:pt x="3970" y="4605"/>
                  </a:lnTo>
                  <a:cubicBezTo>
                    <a:pt x="4004" y="4605"/>
                    <a:pt x="4037" y="4571"/>
                    <a:pt x="4070" y="4504"/>
                  </a:cubicBezTo>
                  <a:cubicBezTo>
                    <a:pt x="4204" y="3904"/>
                    <a:pt x="4204" y="3304"/>
                    <a:pt x="4104" y="2703"/>
                  </a:cubicBezTo>
                  <a:cubicBezTo>
                    <a:pt x="3937" y="2136"/>
                    <a:pt x="3103" y="35"/>
                    <a:pt x="2269" y="1"/>
                  </a:cubicBezTo>
                  <a:cubicBezTo>
                    <a:pt x="2262" y="1"/>
                    <a:pt x="2255" y="1"/>
                    <a:pt x="2248" y="1"/>
                  </a:cubicBezTo>
                  <a:close/>
                </a:path>
              </a:pathLst>
            </a:custGeom>
            <a:solidFill>
              <a:srgbClr val="005E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41"/>
            <p:cNvSpPr/>
            <p:nvPr/>
          </p:nvSpPr>
          <p:spPr>
            <a:xfrm>
              <a:off x="5123825" y="2598950"/>
              <a:ext cx="105100" cy="115125"/>
            </a:xfrm>
            <a:custGeom>
              <a:rect b="b" l="l" r="r" t="t"/>
              <a:pathLst>
                <a:path extrusionOk="0" h="4605" w="4204">
                  <a:moveTo>
                    <a:pt x="2248" y="1"/>
                  </a:moveTo>
                  <a:cubicBezTo>
                    <a:pt x="1386" y="1"/>
                    <a:pt x="399" y="2007"/>
                    <a:pt x="167" y="2536"/>
                  </a:cubicBezTo>
                  <a:cubicBezTo>
                    <a:pt x="34" y="3137"/>
                    <a:pt x="1" y="3737"/>
                    <a:pt x="67" y="4338"/>
                  </a:cubicBezTo>
                  <a:cubicBezTo>
                    <a:pt x="67" y="4387"/>
                    <a:pt x="103" y="4418"/>
                    <a:pt x="135" y="4418"/>
                  </a:cubicBezTo>
                  <a:cubicBezTo>
                    <a:pt x="147" y="4418"/>
                    <a:pt x="159" y="4413"/>
                    <a:pt x="167" y="4404"/>
                  </a:cubicBezTo>
                  <a:lnTo>
                    <a:pt x="401" y="4404"/>
                  </a:lnTo>
                  <a:cubicBezTo>
                    <a:pt x="468" y="4404"/>
                    <a:pt x="501" y="4371"/>
                    <a:pt x="501" y="4304"/>
                  </a:cubicBezTo>
                  <a:cubicBezTo>
                    <a:pt x="434" y="3771"/>
                    <a:pt x="468" y="3237"/>
                    <a:pt x="568" y="2703"/>
                  </a:cubicBezTo>
                  <a:cubicBezTo>
                    <a:pt x="1001" y="1669"/>
                    <a:pt x="1869" y="402"/>
                    <a:pt x="2236" y="402"/>
                  </a:cubicBezTo>
                  <a:cubicBezTo>
                    <a:pt x="2636" y="435"/>
                    <a:pt x="3370" y="1769"/>
                    <a:pt x="3703" y="2837"/>
                  </a:cubicBezTo>
                  <a:cubicBezTo>
                    <a:pt x="3770" y="3370"/>
                    <a:pt x="3737" y="3904"/>
                    <a:pt x="3637" y="4438"/>
                  </a:cubicBezTo>
                  <a:cubicBezTo>
                    <a:pt x="3637" y="4504"/>
                    <a:pt x="3670" y="4538"/>
                    <a:pt x="3703" y="4538"/>
                  </a:cubicBezTo>
                  <a:lnTo>
                    <a:pt x="3970" y="4605"/>
                  </a:lnTo>
                  <a:cubicBezTo>
                    <a:pt x="4004" y="4605"/>
                    <a:pt x="4037" y="4571"/>
                    <a:pt x="4070" y="4504"/>
                  </a:cubicBezTo>
                  <a:cubicBezTo>
                    <a:pt x="4204" y="3904"/>
                    <a:pt x="4204" y="3304"/>
                    <a:pt x="4104" y="2703"/>
                  </a:cubicBezTo>
                  <a:cubicBezTo>
                    <a:pt x="3937" y="2136"/>
                    <a:pt x="3103" y="35"/>
                    <a:pt x="2269" y="1"/>
                  </a:cubicBezTo>
                  <a:cubicBezTo>
                    <a:pt x="2262" y="1"/>
                    <a:pt x="2255" y="1"/>
                    <a:pt x="2248" y="1"/>
                  </a:cubicBezTo>
                  <a:close/>
                </a:path>
              </a:pathLst>
            </a:custGeom>
            <a:solidFill>
              <a:srgbClr val="005E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41"/>
            <p:cNvSpPr/>
            <p:nvPr/>
          </p:nvSpPr>
          <p:spPr>
            <a:xfrm>
              <a:off x="4915350" y="2391325"/>
              <a:ext cx="111775" cy="375300"/>
            </a:xfrm>
            <a:custGeom>
              <a:rect b="b" l="l" r="r" t="t"/>
              <a:pathLst>
                <a:path extrusionOk="0" h="15012" w="4471">
                  <a:moveTo>
                    <a:pt x="4470" y="0"/>
                  </a:moveTo>
                  <a:cubicBezTo>
                    <a:pt x="3836" y="67"/>
                    <a:pt x="1868" y="1034"/>
                    <a:pt x="934" y="3970"/>
                  </a:cubicBezTo>
                  <a:cubicBezTo>
                    <a:pt x="0" y="6905"/>
                    <a:pt x="34" y="11475"/>
                    <a:pt x="100" y="12776"/>
                  </a:cubicBezTo>
                  <a:cubicBezTo>
                    <a:pt x="134" y="14077"/>
                    <a:pt x="201" y="15011"/>
                    <a:pt x="201" y="15011"/>
                  </a:cubicBezTo>
                  <a:lnTo>
                    <a:pt x="801" y="15011"/>
                  </a:lnTo>
                  <a:cubicBezTo>
                    <a:pt x="801" y="15011"/>
                    <a:pt x="701" y="13610"/>
                    <a:pt x="668" y="12776"/>
                  </a:cubicBezTo>
                  <a:cubicBezTo>
                    <a:pt x="634" y="11942"/>
                    <a:pt x="734" y="6071"/>
                    <a:pt x="1468" y="4203"/>
                  </a:cubicBezTo>
                  <a:cubicBezTo>
                    <a:pt x="2302" y="2002"/>
                    <a:pt x="3269" y="1134"/>
                    <a:pt x="4470" y="567"/>
                  </a:cubicBezTo>
                  <a:lnTo>
                    <a:pt x="4470" y="0"/>
                  </a:lnTo>
                  <a:close/>
                </a:path>
              </a:pathLst>
            </a:custGeom>
            <a:solidFill>
              <a:srgbClr val="005E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41"/>
            <p:cNvSpPr/>
            <p:nvPr/>
          </p:nvSpPr>
          <p:spPr>
            <a:xfrm>
              <a:off x="4915350" y="2391325"/>
              <a:ext cx="111775" cy="375300"/>
            </a:xfrm>
            <a:custGeom>
              <a:rect b="b" l="l" r="r" t="t"/>
              <a:pathLst>
                <a:path extrusionOk="0" h="15012" w="4471">
                  <a:moveTo>
                    <a:pt x="4470" y="0"/>
                  </a:moveTo>
                  <a:cubicBezTo>
                    <a:pt x="3836" y="67"/>
                    <a:pt x="1868" y="1034"/>
                    <a:pt x="934" y="3970"/>
                  </a:cubicBezTo>
                  <a:cubicBezTo>
                    <a:pt x="0" y="6905"/>
                    <a:pt x="34" y="11475"/>
                    <a:pt x="100" y="12776"/>
                  </a:cubicBezTo>
                  <a:cubicBezTo>
                    <a:pt x="134" y="14077"/>
                    <a:pt x="201" y="15011"/>
                    <a:pt x="201" y="15011"/>
                  </a:cubicBezTo>
                  <a:lnTo>
                    <a:pt x="801" y="15011"/>
                  </a:lnTo>
                  <a:cubicBezTo>
                    <a:pt x="801" y="15011"/>
                    <a:pt x="701" y="13610"/>
                    <a:pt x="668" y="12776"/>
                  </a:cubicBezTo>
                  <a:cubicBezTo>
                    <a:pt x="634" y="11942"/>
                    <a:pt x="734" y="6071"/>
                    <a:pt x="1468" y="4203"/>
                  </a:cubicBezTo>
                  <a:cubicBezTo>
                    <a:pt x="2302" y="2002"/>
                    <a:pt x="3269" y="1134"/>
                    <a:pt x="4470" y="567"/>
                  </a:cubicBezTo>
                  <a:lnTo>
                    <a:pt x="447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41"/>
            <p:cNvSpPr/>
            <p:nvPr/>
          </p:nvSpPr>
          <p:spPr>
            <a:xfrm>
              <a:off x="4886150" y="2730725"/>
              <a:ext cx="83425" cy="83425"/>
            </a:xfrm>
            <a:custGeom>
              <a:rect b="b" l="l" r="r" t="t"/>
              <a:pathLst>
                <a:path extrusionOk="0" h="3337" w="3337">
                  <a:moveTo>
                    <a:pt x="1669" y="1"/>
                  </a:moveTo>
                  <a:cubicBezTo>
                    <a:pt x="735" y="1"/>
                    <a:pt x="1" y="735"/>
                    <a:pt x="1" y="1669"/>
                  </a:cubicBezTo>
                  <a:cubicBezTo>
                    <a:pt x="1" y="2569"/>
                    <a:pt x="735" y="3336"/>
                    <a:pt x="1669" y="3336"/>
                  </a:cubicBezTo>
                  <a:cubicBezTo>
                    <a:pt x="2569" y="3336"/>
                    <a:pt x="3337" y="2569"/>
                    <a:pt x="3337" y="1669"/>
                  </a:cubicBezTo>
                  <a:cubicBezTo>
                    <a:pt x="3337" y="735"/>
                    <a:pt x="2569" y="1"/>
                    <a:pt x="16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41"/>
            <p:cNvSpPr/>
            <p:nvPr/>
          </p:nvSpPr>
          <p:spPr>
            <a:xfrm>
              <a:off x="4904500" y="2749075"/>
              <a:ext cx="46725" cy="46725"/>
            </a:xfrm>
            <a:custGeom>
              <a:rect b="b" l="l" r="r" t="t"/>
              <a:pathLst>
                <a:path extrusionOk="0" h="1869" w="1869">
                  <a:moveTo>
                    <a:pt x="935" y="1"/>
                  </a:moveTo>
                  <a:cubicBezTo>
                    <a:pt x="401" y="1"/>
                    <a:pt x="1" y="401"/>
                    <a:pt x="1" y="935"/>
                  </a:cubicBezTo>
                  <a:cubicBezTo>
                    <a:pt x="1" y="1435"/>
                    <a:pt x="401" y="1869"/>
                    <a:pt x="935" y="1869"/>
                  </a:cubicBezTo>
                  <a:cubicBezTo>
                    <a:pt x="1468" y="1869"/>
                    <a:pt x="1869" y="1435"/>
                    <a:pt x="1869" y="935"/>
                  </a:cubicBezTo>
                  <a:cubicBezTo>
                    <a:pt x="1869" y="401"/>
                    <a:pt x="1468" y="1"/>
                    <a:pt x="93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41"/>
            <p:cNvSpPr/>
            <p:nvPr/>
          </p:nvSpPr>
          <p:spPr>
            <a:xfrm>
              <a:off x="3802875" y="3733950"/>
              <a:ext cx="320275" cy="134950"/>
            </a:xfrm>
            <a:custGeom>
              <a:rect b="b" l="l" r="r" t="t"/>
              <a:pathLst>
                <a:path extrusionOk="0" h="5398" w="12811">
                  <a:moveTo>
                    <a:pt x="12777" y="0"/>
                  </a:moveTo>
                  <a:lnTo>
                    <a:pt x="168" y="3203"/>
                  </a:lnTo>
                  <a:cubicBezTo>
                    <a:pt x="1" y="3636"/>
                    <a:pt x="68" y="4103"/>
                    <a:pt x="368" y="4470"/>
                  </a:cubicBezTo>
                  <a:cubicBezTo>
                    <a:pt x="1274" y="5083"/>
                    <a:pt x="2328" y="5398"/>
                    <a:pt x="3413" y="5398"/>
                  </a:cubicBezTo>
                  <a:cubicBezTo>
                    <a:pt x="3687" y="5398"/>
                    <a:pt x="3962" y="5378"/>
                    <a:pt x="4237" y="5338"/>
                  </a:cubicBezTo>
                  <a:cubicBezTo>
                    <a:pt x="6139" y="5071"/>
                    <a:pt x="7173" y="4504"/>
                    <a:pt x="7940" y="3870"/>
                  </a:cubicBezTo>
                  <a:cubicBezTo>
                    <a:pt x="8674" y="3203"/>
                    <a:pt x="9741" y="2302"/>
                    <a:pt x="10609" y="2135"/>
                  </a:cubicBezTo>
                  <a:cubicBezTo>
                    <a:pt x="11309" y="2002"/>
                    <a:pt x="11976" y="1735"/>
                    <a:pt x="12543" y="1335"/>
                  </a:cubicBezTo>
                  <a:cubicBezTo>
                    <a:pt x="12810" y="1101"/>
                    <a:pt x="12777" y="1"/>
                    <a:pt x="1277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41"/>
            <p:cNvSpPr/>
            <p:nvPr/>
          </p:nvSpPr>
          <p:spPr>
            <a:xfrm>
              <a:off x="3797050" y="3627200"/>
              <a:ext cx="326100" cy="226850"/>
            </a:xfrm>
            <a:custGeom>
              <a:rect b="b" l="l" r="r" t="t"/>
              <a:pathLst>
                <a:path extrusionOk="0" h="9074" w="13044">
                  <a:moveTo>
                    <a:pt x="12243" y="1"/>
                  </a:moveTo>
                  <a:cubicBezTo>
                    <a:pt x="12243" y="167"/>
                    <a:pt x="12276" y="334"/>
                    <a:pt x="12142" y="468"/>
                  </a:cubicBezTo>
                  <a:cubicBezTo>
                    <a:pt x="12009" y="534"/>
                    <a:pt x="11876" y="635"/>
                    <a:pt x="11742" y="701"/>
                  </a:cubicBezTo>
                  <a:cubicBezTo>
                    <a:pt x="11642" y="801"/>
                    <a:pt x="11509" y="935"/>
                    <a:pt x="11409" y="1068"/>
                  </a:cubicBezTo>
                  <a:cubicBezTo>
                    <a:pt x="11242" y="1302"/>
                    <a:pt x="11042" y="1535"/>
                    <a:pt x="10842" y="1769"/>
                  </a:cubicBezTo>
                  <a:cubicBezTo>
                    <a:pt x="10796" y="1792"/>
                    <a:pt x="10734" y="1831"/>
                    <a:pt x="10678" y="1831"/>
                  </a:cubicBezTo>
                  <a:cubicBezTo>
                    <a:pt x="10653" y="1831"/>
                    <a:pt x="10629" y="1823"/>
                    <a:pt x="10608" y="1802"/>
                  </a:cubicBezTo>
                  <a:cubicBezTo>
                    <a:pt x="10541" y="1769"/>
                    <a:pt x="10575" y="1669"/>
                    <a:pt x="10608" y="1602"/>
                  </a:cubicBezTo>
                  <a:cubicBezTo>
                    <a:pt x="10641" y="1468"/>
                    <a:pt x="10675" y="1335"/>
                    <a:pt x="10675" y="1202"/>
                  </a:cubicBezTo>
                  <a:cubicBezTo>
                    <a:pt x="10675" y="835"/>
                    <a:pt x="10274" y="668"/>
                    <a:pt x="9974" y="534"/>
                  </a:cubicBezTo>
                  <a:cubicBezTo>
                    <a:pt x="9641" y="368"/>
                    <a:pt x="9307" y="268"/>
                    <a:pt x="8940" y="234"/>
                  </a:cubicBezTo>
                  <a:cubicBezTo>
                    <a:pt x="8885" y="220"/>
                    <a:pt x="8824" y="212"/>
                    <a:pt x="8762" y="212"/>
                  </a:cubicBezTo>
                  <a:cubicBezTo>
                    <a:pt x="8674" y="212"/>
                    <a:pt x="8585" y="228"/>
                    <a:pt x="8507" y="268"/>
                  </a:cubicBezTo>
                  <a:cubicBezTo>
                    <a:pt x="8373" y="368"/>
                    <a:pt x="8240" y="534"/>
                    <a:pt x="8206" y="701"/>
                  </a:cubicBezTo>
                  <a:cubicBezTo>
                    <a:pt x="7573" y="2202"/>
                    <a:pt x="6272" y="3370"/>
                    <a:pt x="4937" y="4204"/>
                  </a:cubicBezTo>
                  <a:cubicBezTo>
                    <a:pt x="4437" y="4537"/>
                    <a:pt x="3003" y="5371"/>
                    <a:pt x="2569" y="5571"/>
                  </a:cubicBezTo>
                  <a:cubicBezTo>
                    <a:pt x="367" y="6572"/>
                    <a:pt x="0" y="7072"/>
                    <a:pt x="501" y="7906"/>
                  </a:cubicBezTo>
                  <a:cubicBezTo>
                    <a:pt x="868" y="8607"/>
                    <a:pt x="2536" y="9074"/>
                    <a:pt x="4003" y="9074"/>
                  </a:cubicBezTo>
                  <a:cubicBezTo>
                    <a:pt x="5438" y="8974"/>
                    <a:pt x="6839" y="8440"/>
                    <a:pt x="8006" y="7573"/>
                  </a:cubicBezTo>
                  <a:cubicBezTo>
                    <a:pt x="8807" y="6872"/>
                    <a:pt x="9741" y="6305"/>
                    <a:pt x="10708" y="5872"/>
                  </a:cubicBezTo>
                  <a:cubicBezTo>
                    <a:pt x="11542" y="5571"/>
                    <a:pt x="12843" y="5171"/>
                    <a:pt x="12943" y="4604"/>
                  </a:cubicBezTo>
                  <a:cubicBezTo>
                    <a:pt x="13043" y="3703"/>
                    <a:pt x="12976" y="2803"/>
                    <a:pt x="12776" y="1935"/>
                  </a:cubicBezTo>
                  <a:cubicBezTo>
                    <a:pt x="12643" y="1435"/>
                    <a:pt x="12576" y="568"/>
                    <a:pt x="12543" y="268"/>
                  </a:cubicBezTo>
                  <a:cubicBezTo>
                    <a:pt x="12509" y="101"/>
                    <a:pt x="12376" y="1"/>
                    <a:pt x="12243" y="1"/>
                  </a:cubicBezTo>
                  <a:close/>
                </a:path>
              </a:pathLst>
            </a:custGeom>
            <a:solidFill>
              <a:srgbClr val="005E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41"/>
            <p:cNvSpPr/>
            <p:nvPr/>
          </p:nvSpPr>
          <p:spPr>
            <a:xfrm>
              <a:off x="3797050" y="3627200"/>
              <a:ext cx="326100" cy="226850"/>
            </a:xfrm>
            <a:custGeom>
              <a:rect b="b" l="l" r="r" t="t"/>
              <a:pathLst>
                <a:path extrusionOk="0" h="9074" w="13044">
                  <a:moveTo>
                    <a:pt x="12243" y="1"/>
                  </a:moveTo>
                  <a:cubicBezTo>
                    <a:pt x="12243" y="167"/>
                    <a:pt x="12276" y="334"/>
                    <a:pt x="12142" y="468"/>
                  </a:cubicBezTo>
                  <a:cubicBezTo>
                    <a:pt x="12009" y="534"/>
                    <a:pt x="11876" y="635"/>
                    <a:pt x="11742" y="701"/>
                  </a:cubicBezTo>
                  <a:cubicBezTo>
                    <a:pt x="11642" y="801"/>
                    <a:pt x="11509" y="935"/>
                    <a:pt x="11409" y="1068"/>
                  </a:cubicBezTo>
                  <a:cubicBezTo>
                    <a:pt x="11242" y="1302"/>
                    <a:pt x="11042" y="1535"/>
                    <a:pt x="10842" y="1769"/>
                  </a:cubicBezTo>
                  <a:cubicBezTo>
                    <a:pt x="10796" y="1792"/>
                    <a:pt x="10734" y="1831"/>
                    <a:pt x="10678" y="1831"/>
                  </a:cubicBezTo>
                  <a:cubicBezTo>
                    <a:pt x="10653" y="1831"/>
                    <a:pt x="10629" y="1823"/>
                    <a:pt x="10608" y="1802"/>
                  </a:cubicBezTo>
                  <a:cubicBezTo>
                    <a:pt x="10541" y="1769"/>
                    <a:pt x="10575" y="1669"/>
                    <a:pt x="10608" y="1602"/>
                  </a:cubicBezTo>
                  <a:cubicBezTo>
                    <a:pt x="10641" y="1468"/>
                    <a:pt x="10675" y="1335"/>
                    <a:pt x="10675" y="1202"/>
                  </a:cubicBezTo>
                  <a:cubicBezTo>
                    <a:pt x="10675" y="835"/>
                    <a:pt x="10274" y="668"/>
                    <a:pt x="9974" y="534"/>
                  </a:cubicBezTo>
                  <a:cubicBezTo>
                    <a:pt x="9641" y="368"/>
                    <a:pt x="9307" y="268"/>
                    <a:pt x="8940" y="234"/>
                  </a:cubicBezTo>
                  <a:cubicBezTo>
                    <a:pt x="8885" y="220"/>
                    <a:pt x="8824" y="212"/>
                    <a:pt x="8762" y="212"/>
                  </a:cubicBezTo>
                  <a:cubicBezTo>
                    <a:pt x="8674" y="212"/>
                    <a:pt x="8585" y="228"/>
                    <a:pt x="8507" y="268"/>
                  </a:cubicBezTo>
                  <a:cubicBezTo>
                    <a:pt x="8373" y="368"/>
                    <a:pt x="8240" y="534"/>
                    <a:pt x="8206" y="701"/>
                  </a:cubicBezTo>
                  <a:cubicBezTo>
                    <a:pt x="7573" y="2202"/>
                    <a:pt x="6272" y="3370"/>
                    <a:pt x="4937" y="4204"/>
                  </a:cubicBezTo>
                  <a:cubicBezTo>
                    <a:pt x="4437" y="4537"/>
                    <a:pt x="3003" y="5371"/>
                    <a:pt x="2569" y="5571"/>
                  </a:cubicBezTo>
                  <a:cubicBezTo>
                    <a:pt x="367" y="6572"/>
                    <a:pt x="0" y="7072"/>
                    <a:pt x="501" y="7906"/>
                  </a:cubicBezTo>
                  <a:cubicBezTo>
                    <a:pt x="868" y="8607"/>
                    <a:pt x="2536" y="9074"/>
                    <a:pt x="4003" y="9074"/>
                  </a:cubicBezTo>
                  <a:cubicBezTo>
                    <a:pt x="5438" y="8974"/>
                    <a:pt x="6839" y="8440"/>
                    <a:pt x="8006" y="7573"/>
                  </a:cubicBezTo>
                  <a:cubicBezTo>
                    <a:pt x="8807" y="6872"/>
                    <a:pt x="9741" y="6305"/>
                    <a:pt x="10708" y="5872"/>
                  </a:cubicBezTo>
                  <a:cubicBezTo>
                    <a:pt x="11542" y="5571"/>
                    <a:pt x="12843" y="5171"/>
                    <a:pt x="12943" y="4604"/>
                  </a:cubicBezTo>
                  <a:cubicBezTo>
                    <a:pt x="13043" y="3703"/>
                    <a:pt x="12976" y="2803"/>
                    <a:pt x="12776" y="1935"/>
                  </a:cubicBezTo>
                  <a:cubicBezTo>
                    <a:pt x="12643" y="1435"/>
                    <a:pt x="12576" y="568"/>
                    <a:pt x="12543" y="268"/>
                  </a:cubicBezTo>
                  <a:cubicBezTo>
                    <a:pt x="12509" y="101"/>
                    <a:pt x="12376" y="1"/>
                    <a:pt x="1224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41"/>
            <p:cNvSpPr/>
            <p:nvPr/>
          </p:nvSpPr>
          <p:spPr>
            <a:xfrm>
              <a:off x="3797875" y="3760625"/>
              <a:ext cx="229375" cy="95100"/>
            </a:xfrm>
            <a:custGeom>
              <a:rect b="b" l="l" r="r" t="t"/>
              <a:pathLst>
                <a:path extrusionOk="0" h="3804" w="9175">
                  <a:moveTo>
                    <a:pt x="2970" y="1"/>
                  </a:moveTo>
                  <a:cubicBezTo>
                    <a:pt x="2769" y="101"/>
                    <a:pt x="2636" y="201"/>
                    <a:pt x="2536" y="234"/>
                  </a:cubicBezTo>
                  <a:cubicBezTo>
                    <a:pt x="368" y="1235"/>
                    <a:pt x="1" y="1735"/>
                    <a:pt x="468" y="2569"/>
                  </a:cubicBezTo>
                  <a:cubicBezTo>
                    <a:pt x="835" y="3270"/>
                    <a:pt x="2036" y="3804"/>
                    <a:pt x="3937" y="3804"/>
                  </a:cubicBezTo>
                  <a:cubicBezTo>
                    <a:pt x="5171" y="3804"/>
                    <a:pt x="7073" y="3003"/>
                    <a:pt x="7973" y="2269"/>
                  </a:cubicBezTo>
                  <a:cubicBezTo>
                    <a:pt x="8373" y="1936"/>
                    <a:pt x="8774" y="1635"/>
                    <a:pt x="9174" y="1369"/>
                  </a:cubicBezTo>
                  <a:lnTo>
                    <a:pt x="9174" y="1369"/>
                  </a:lnTo>
                  <a:cubicBezTo>
                    <a:pt x="9173" y="1369"/>
                    <a:pt x="7487" y="2398"/>
                    <a:pt x="6297" y="2398"/>
                  </a:cubicBezTo>
                  <a:cubicBezTo>
                    <a:pt x="6019" y="2398"/>
                    <a:pt x="5768" y="2342"/>
                    <a:pt x="5571" y="2202"/>
                  </a:cubicBezTo>
                  <a:cubicBezTo>
                    <a:pt x="5171" y="1969"/>
                    <a:pt x="5038" y="1435"/>
                    <a:pt x="5238" y="1002"/>
                  </a:cubicBezTo>
                  <a:cubicBezTo>
                    <a:pt x="5238" y="835"/>
                    <a:pt x="3603" y="68"/>
                    <a:pt x="2970" y="1"/>
                  </a:cubicBezTo>
                  <a:close/>
                </a:path>
              </a:pathLst>
            </a:custGeom>
            <a:solidFill>
              <a:srgbClr val="005E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41"/>
            <p:cNvSpPr/>
            <p:nvPr/>
          </p:nvSpPr>
          <p:spPr>
            <a:xfrm>
              <a:off x="3797875" y="3760625"/>
              <a:ext cx="229375" cy="95100"/>
            </a:xfrm>
            <a:custGeom>
              <a:rect b="b" l="l" r="r" t="t"/>
              <a:pathLst>
                <a:path extrusionOk="0" h="3804" w="9175">
                  <a:moveTo>
                    <a:pt x="2970" y="1"/>
                  </a:moveTo>
                  <a:cubicBezTo>
                    <a:pt x="2769" y="101"/>
                    <a:pt x="2636" y="201"/>
                    <a:pt x="2536" y="234"/>
                  </a:cubicBezTo>
                  <a:cubicBezTo>
                    <a:pt x="368" y="1235"/>
                    <a:pt x="1" y="1735"/>
                    <a:pt x="468" y="2569"/>
                  </a:cubicBezTo>
                  <a:cubicBezTo>
                    <a:pt x="835" y="3270"/>
                    <a:pt x="2036" y="3804"/>
                    <a:pt x="3937" y="3804"/>
                  </a:cubicBezTo>
                  <a:cubicBezTo>
                    <a:pt x="5171" y="3804"/>
                    <a:pt x="7073" y="3003"/>
                    <a:pt x="7973" y="2269"/>
                  </a:cubicBezTo>
                  <a:cubicBezTo>
                    <a:pt x="8373" y="1936"/>
                    <a:pt x="8774" y="1635"/>
                    <a:pt x="9174" y="1369"/>
                  </a:cubicBezTo>
                  <a:lnTo>
                    <a:pt x="9174" y="1369"/>
                  </a:lnTo>
                  <a:cubicBezTo>
                    <a:pt x="9173" y="1369"/>
                    <a:pt x="7487" y="2398"/>
                    <a:pt x="6297" y="2398"/>
                  </a:cubicBezTo>
                  <a:cubicBezTo>
                    <a:pt x="6019" y="2398"/>
                    <a:pt x="5768" y="2342"/>
                    <a:pt x="5571" y="2202"/>
                  </a:cubicBezTo>
                  <a:cubicBezTo>
                    <a:pt x="5171" y="1969"/>
                    <a:pt x="5038" y="1435"/>
                    <a:pt x="5238" y="1002"/>
                  </a:cubicBezTo>
                  <a:cubicBezTo>
                    <a:pt x="5238" y="835"/>
                    <a:pt x="3603" y="68"/>
                    <a:pt x="297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41"/>
            <p:cNvSpPr/>
            <p:nvPr/>
          </p:nvSpPr>
          <p:spPr>
            <a:xfrm>
              <a:off x="3899625" y="3627200"/>
              <a:ext cx="212675" cy="167675"/>
            </a:xfrm>
            <a:custGeom>
              <a:rect b="b" l="l" r="r" t="t"/>
              <a:pathLst>
                <a:path extrusionOk="0" h="6707" w="8507">
                  <a:moveTo>
                    <a:pt x="8140" y="1"/>
                  </a:moveTo>
                  <a:cubicBezTo>
                    <a:pt x="8140" y="167"/>
                    <a:pt x="8173" y="334"/>
                    <a:pt x="8039" y="468"/>
                  </a:cubicBezTo>
                  <a:cubicBezTo>
                    <a:pt x="7906" y="568"/>
                    <a:pt x="7773" y="635"/>
                    <a:pt x="7639" y="701"/>
                  </a:cubicBezTo>
                  <a:cubicBezTo>
                    <a:pt x="7539" y="801"/>
                    <a:pt x="7406" y="935"/>
                    <a:pt x="7306" y="1068"/>
                  </a:cubicBezTo>
                  <a:cubicBezTo>
                    <a:pt x="7139" y="1302"/>
                    <a:pt x="6939" y="1535"/>
                    <a:pt x="6739" y="1769"/>
                  </a:cubicBezTo>
                  <a:cubicBezTo>
                    <a:pt x="5538" y="3270"/>
                    <a:pt x="2702" y="5305"/>
                    <a:pt x="1335" y="5872"/>
                  </a:cubicBezTo>
                  <a:cubicBezTo>
                    <a:pt x="0" y="6405"/>
                    <a:pt x="567" y="6639"/>
                    <a:pt x="934" y="6706"/>
                  </a:cubicBezTo>
                  <a:cubicBezTo>
                    <a:pt x="939" y="6706"/>
                    <a:pt x="944" y="6706"/>
                    <a:pt x="949" y="6706"/>
                  </a:cubicBezTo>
                  <a:cubicBezTo>
                    <a:pt x="1358" y="6706"/>
                    <a:pt x="3620" y="5391"/>
                    <a:pt x="4971" y="4304"/>
                  </a:cubicBezTo>
                  <a:cubicBezTo>
                    <a:pt x="6372" y="3203"/>
                    <a:pt x="7339" y="1902"/>
                    <a:pt x="7906" y="1502"/>
                  </a:cubicBezTo>
                  <a:cubicBezTo>
                    <a:pt x="8106" y="1335"/>
                    <a:pt x="8306" y="1135"/>
                    <a:pt x="8506" y="968"/>
                  </a:cubicBezTo>
                  <a:cubicBezTo>
                    <a:pt x="8473" y="668"/>
                    <a:pt x="8440" y="401"/>
                    <a:pt x="8440" y="234"/>
                  </a:cubicBezTo>
                  <a:cubicBezTo>
                    <a:pt x="8406" y="101"/>
                    <a:pt x="8273" y="1"/>
                    <a:pt x="8140" y="1"/>
                  </a:cubicBezTo>
                  <a:close/>
                </a:path>
              </a:pathLst>
            </a:custGeom>
            <a:solidFill>
              <a:srgbClr val="005E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41"/>
            <p:cNvSpPr/>
            <p:nvPr/>
          </p:nvSpPr>
          <p:spPr>
            <a:xfrm>
              <a:off x="3862925" y="3760450"/>
              <a:ext cx="65900" cy="30225"/>
            </a:xfrm>
            <a:custGeom>
              <a:rect b="b" l="l" r="r" t="t"/>
              <a:pathLst>
                <a:path extrusionOk="0" h="1209" w="2636">
                  <a:moveTo>
                    <a:pt x="345" y="0"/>
                  </a:moveTo>
                  <a:cubicBezTo>
                    <a:pt x="275" y="0"/>
                    <a:pt x="204" y="3"/>
                    <a:pt x="134" y="8"/>
                  </a:cubicBezTo>
                  <a:cubicBezTo>
                    <a:pt x="34" y="8"/>
                    <a:pt x="1" y="75"/>
                    <a:pt x="1" y="141"/>
                  </a:cubicBezTo>
                  <a:cubicBezTo>
                    <a:pt x="1" y="208"/>
                    <a:pt x="67" y="275"/>
                    <a:pt x="134" y="275"/>
                  </a:cubicBezTo>
                  <a:cubicBezTo>
                    <a:pt x="176" y="273"/>
                    <a:pt x="218" y="272"/>
                    <a:pt x="259" y="272"/>
                  </a:cubicBezTo>
                  <a:cubicBezTo>
                    <a:pt x="1051" y="272"/>
                    <a:pt x="1832" y="572"/>
                    <a:pt x="2402" y="1142"/>
                  </a:cubicBezTo>
                  <a:cubicBezTo>
                    <a:pt x="2436" y="1175"/>
                    <a:pt x="2469" y="1209"/>
                    <a:pt x="2502" y="1209"/>
                  </a:cubicBezTo>
                  <a:cubicBezTo>
                    <a:pt x="2536" y="1209"/>
                    <a:pt x="2569" y="1175"/>
                    <a:pt x="2603" y="1175"/>
                  </a:cubicBezTo>
                  <a:cubicBezTo>
                    <a:pt x="2636" y="1109"/>
                    <a:pt x="2636" y="1009"/>
                    <a:pt x="2603" y="975"/>
                  </a:cubicBezTo>
                  <a:cubicBezTo>
                    <a:pt x="2018" y="360"/>
                    <a:pt x="1178" y="0"/>
                    <a:pt x="34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41"/>
            <p:cNvSpPr/>
            <p:nvPr/>
          </p:nvSpPr>
          <p:spPr>
            <a:xfrm>
              <a:off x="3892125" y="3741400"/>
              <a:ext cx="66725" cy="30450"/>
            </a:xfrm>
            <a:custGeom>
              <a:rect b="b" l="l" r="r" t="t"/>
              <a:pathLst>
                <a:path extrusionOk="0" h="1218" w="2669">
                  <a:moveTo>
                    <a:pt x="251" y="1"/>
                  </a:moveTo>
                  <a:cubicBezTo>
                    <a:pt x="212" y="1"/>
                    <a:pt x="173" y="1"/>
                    <a:pt x="134" y="3"/>
                  </a:cubicBezTo>
                  <a:cubicBezTo>
                    <a:pt x="67" y="36"/>
                    <a:pt x="0" y="103"/>
                    <a:pt x="0" y="169"/>
                  </a:cubicBezTo>
                  <a:cubicBezTo>
                    <a:pt x="27" y="224"/>
                    <a:pt x="77" y="278"/>
                    <a:pt x="130" y="278"/>
                  </a:cubicBezTo>
                  <a:cubicBezTo>
                    <a:pt x="142" y="278"/>
                    <a:pt x="155" y="276"/>
                    <a:pt x="167" y="270"/>
                  </a:cubicBezTo>
                  <a:cubicBezTo>
                    <a:pt x="205" y="268"/>
                    <a:pt x="243" y="267"/>
                    <a:pt x="281" y="267"/>
                  </a:cubicBezTo>
                  <a:cubicBezTo>
                    <a:pt x="1074" y="267"/>
                    <a:pt x="1829" y="597"/>
                    <a:pt x="2402" y="1170"/>
                  </a:cubicBezTo>
                  <a:cubicBezTo>
                    <a:pt x="2425" y="1194"/>
                    <a:pt x="2449" y="1217"/>
                    <a:pt x="2484" y="1217"/>
                  </a:cubicBezTo>
                  <a:cubicBezTo>
                    <a:pt x="2499" y="1217"/>
                    <a:pt x="2516" y="1213"/>
                    <a:pt x="2535" y="1204"/>
                  </a:cubicBezTo>
                  <a:cubicBezTo>
                    <a:pt x="2569" y="1204"/>
                    <a:pt x="2569" y="1204"/>
                    <a:pt x="2602" y="1170"/>
                  </a:cubicBezTo>
                  <a:cubicBezTo>
                    <a:pt x="2669" y="1137"/>
                    <a:pt x="2669" y="1070"/>
                    <a:pt x="2635" y="1003"/>
                  </a:cubicBezTo>
                  <a:cubicBezTo>
                    <a:pt x="1996" y="364"/>
                    <a:pt x="1143" y="1"/>
                    <a:pt x="25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41"/>
            <p:cNvSpPr/>
            <p:nvPr/>
          </p:nvSpPr>
          <p:spPr>
            <a:xfrm>
              <a:off x="3921300" y="3724575"/>
              <a:ext cx="66750" cy="30250"/>
            </a:xfrm>
            <a:custGeom>
              <a:rect b="b" l="l" r="r" t="t"/>
              <a:pathLst>
                <a:path extrusionOk="0" h="1210" w="2670">
                  <a:moveTo>
                    <a:pt x="352" y="1"/>
                  </a:moveTo>
                  <a:cubicBezTo>
                    <a:pt x="279" y="1"/>
                    <a:pt x="207" y="3"/>
                    <a:pt x="134" y="9"/>
                  </a:cubicBezTo>
                  <a:cubicBezTo>
                    <a:pt x="34" y="9"/>
                    <a:pt x="1" y="75"/>
                    <a:pt x="1" y="142"/>
                  </a:cubicBezTo>
                  <a:cubicBezTo>
                    <a:pt x="1" y="242"/>
                    <a:pt x="67" y="275"/>
                    <a:pt x="167" y="275"/>
                  </a:cubicBezTo>
                  <a:cubicBezTo>
                    <a:pt x="209" y="274"/>
                    <a:pt x="251" y="273"/>
                    <a:pt x="293" y="273"/>
                  </a:cubicBezTo>
                  <a:cubicBezTo>
                    <a:pt x="1081" y="273"/>
                    <a:pt x="1832" y="572"/>
                    <a:pt x="2402" y="1143"/>
                  </a:cubicBezTo>
                  <a:cubicBezTo>
                    <a:pt x="2436" y="1176"/>
                    <a:pt x="2502" y="1209"/>
                    <a:pt x="2536" y="1209"/>
                  </a:cubicBezTo>
                  <a:cubicBezTo>
                    <a:pt x="2569" y="1209"/>
                    <a:pt x="2603" y="1176"/>
                    <a:pt x="2636" y="1176"/>
                  </a:cubicBezTo>
                  <a:cubicBezTo>
                    <a:pt x="2669" y="1109"/>
                    <a:pt x="2669" y="1043"/>
                    <a:pt x="2636" y="976"/>
                  </a:cubicBezTo>
                  <a:cubicBezTo>
                    <a:pt x="2021" y="361"/>
                    <a:pt x="1207" y="1"/>
                    <a:pt x="35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41"/>
            <p:cNvSpPr/>
            <p:nvPr/>
          </p:nvSpPr>
          <p:spPr>
            <a:xfrm>
              <a:off x="3948825" y="3704700"/>
              <a:ext cx="67575" cy="30100"/>
            </a:xfrm>
            <a:custGeom>
              <a:rect b="b" l="l" r="r" t="t"/>
              <a:pathLst>
                <a:path extrusionOk="0" h="1204" w="2703">
                  <a:moveTo>
                    <a:pt x="261" y="1"/>
                  </a:moveTo>
                  <a:cubicBezTo>
                    <a:pt x="219" y="1"/>
                    <a:pt x="176" y="1"/>
                    <a:pt x="134" y="3"/>
                  </a:cubicBezTo>
                  <a:cubicBezTo>
                    <a:pt x="67" y="3"/>
                    <a:pt x="0" y="70"/>
                    <a:pt x="34" y="170"/>
                  </a:cubicBezTo>
                  <a:cubicBezTo>
                    <a:pt x="34" y="236"/>
                    <a:pt x="101" y="270"/>
                    <a:pt x="167" y="270"/>
                  </a:cubicBezTo>
                  <a:cubicBezTo>
                    <a:pt x="205" y="268"/>
                    <a:pt x="244" y="268"/>
                    <a:pt x="282" y="268"/>
                  </a:cubicBezTo>
                  <a:cubicBezTo>
                    <a:pt x="1077" y="268"/>
                    <a:pt x="1861" y="597"/>
                    <a:pt x="2402" y="1170"/>
                  </a:cubicBezTo>
                  <a:cubicBezTo>
                    <a:pt x="2436" y="1204"/>
                    <a:pt x="2502" y="1204"/>
                    <a:pt x="2536" y="1204"/>
                  </a:cubicBezTo>
                  <a:cubicBezTo>
                    <a:pt x="2569" y="1204"/>
                    <a:pt x="2602" y="1204"/>
                    <a:pt x="2636" y="1170"/>
                  </a:cubicBezTo>
                  <a:cubicBezTo>
                    <a:pt x="2669" y="1137"/>
                    <a:pt x="2702" y="1037"/>
                    <a:pt x="2636" y="1004"/>
                  </a:cubicBezTo>
                  <a:cubicBezTo>
                    <a:pt x="2031" y="335"/>
                    <a:pt x="1152"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41"/>
            <p:cNvSpPr/>
            <p:nvPr/>
          </p:nvSpPr>
          <p:spPr>
            <a:xfrm>
              <a:off x="3970500" y="3684350"/>
              <a:ext cx="72575" cy="30450"/>
            </a:xfrm>
            <a:custGeom>
              <a:rect b="b" l="l" r="r" t="t"/>
              <a:pathLst>
                <a:path extrusionOk="0" h="1218" w="2903">
                  <a:moveTo>
                    <a:pt x="459" y="0"/>
                  </a:moveTo>
                  <a:cubicBezTo>
                    <a:pt x="351" y="0"/>
                    <a:pt x="243" y="6"/>
                    <a:pt x="134" y="16"/>
                  </a:cubicBezTo>
                  <a:cubicBezTo>
                    <a:pt x="67" y="16"/>
                    <a:pt x="1" y="83"/>
                    <a:pt x="34" y="183"/>
                  </a:cubicBezTo>
                  <a:cubicBezTo>
                    <a:pt x="34" y="250"/>
                    <a:pt x="101" y="283"/>
                    <a:pt x="168" y="283"/>
                  </a:cubicBezTo>
                  <a:cubicBezTo>
                    <a:pt x="273" y="272"/>
                    <a:pt x="379" y="266"/>
                    <a:pt x="484" y="266"/>
                  </a:cubicBezTo>
                  <a:cubicBezTo>
                    <a:pt x="1283" y="266"/>
                    <a:pt x="2076" y="595"/>
                    <a:pt x="2636" y="1184"/>
                  </a:cubicBezTo>
                  <a:cubicBezTo>
                    <a:pt x="2669" y="1217"/>
                    <a:pt x="2703" y="1217"/>
                    <a:pt x="2736" y="1217"/>
                  </a:cubicBezTo>
                  <a:lnTo>
                    <a:pt x="2836" y="1217"/>
                  </a:lnTo>
                  <a:cubicBezTo>
                    <a:pt x="2869" y="1151"/>
                    <a:pt x="2903" y="1084"/>
                    <a:pt x="2836" y="1017"/>
                  </a:cubicBezTo>
                  <a:cubicBezTo>
                    <a:pt x="2212" y="363"/>
                    <a:pt x="1348" y="0"/>
                    <a:pt x="4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41"/>
            <p:cNvSpPr/>
            <p:nvPr/>
          </p:nvSpPr>
          <p:spPr>
            <a:xfrm>
              <a:off x="4319100" y="3878225"/>
              <a:ext cx="138450" cy="120200"/>
            </a:xfrm>
            <a:custGeom>
              <a:rect b="b" l="l" r="r" t="t"/>
              <a:pathLst>
                <a:path extrusionOk="0" h="4808" w="5538">
                  <a:moveTo>
                    <a:pt x="5404" y="0"/>
                  </a:moveTo>
                  <a:lnTo>
                    <a:pt x="100" y="801"/>
                  </a:lnTo>
                  <a:cubicBezTo>
                    <a:pt x="0" y="1802"/>
                    <a:pt x="167" y="2836"/>
                    <a:pt x="567" y="3770"/>
                  </a:cubicBezTo>
                  <a:cubicBezTo>
                    <a:pt x="907" y="4421"/>
                    <a:pt x="1583" y="4808"/>
                    <a:pt x="2290" y="4808"/>
                  </a:cubicBezTo>
                  <a:cubicBezTo>
                    <a:pt x="2416" y="4808"/>
                    <a:pt x="2543" y="4796"/>
                    <a:pt x="2669" y="4770"/>
                  </a:cubicBezTo>
                  <a:cubicBezTo>
                    <a:pt x="3569" y="4637"/>
                    <a:pt x="4770" y="4137"/>
                    <a:pt x="5104" y="3069"/>
                  </a:cubicBezTo>
                  <a:cubicBezTo>
                    <a:pt x="5437" y="2068"/>
                    <a:pt x="5537" y="1034"/>
                    <a:pt x="540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41"/>
            <p:cNvSpPr/>
            <p:nvPr/>
          </p:nvSpPr>
          <p:spPr>
            <a:xfrm>
              <a:off x="4317425" y="3673900"/>
              <a:ext cx="138450" cy="310475"/>
            </a:xfrm>
            <a:custGeom>
              <a:rect b="b" l="l" r="r" t="t"/>
              <a:pathLst>
                <a:path extrusionOk="0" h="12419" w="5538">
                  <a:moveTo>
                    <a:pt x="1301" y="1"/>
                  </a:moveTo>
                  <a:cubicBezTo>
                    <a:pt x="1001" y="101"/>
                    <a:pt x="934" y="1368"/>
                    <a:pt x="901" y="2669"/>
                  </a:cubicBezTo>
                  <a:cubicBezTo>
                    <a:pt x="834" y="4037"/>
                    <a:pt x="634" y="5305"/>
                    <a:pt x="367" y="7106"/>
                  </a:cubicBezTo>
                  <a:cubicBezTo>
                    <a:pt x="100" y="8807"/>
                    <a:pt x="0" y="10175"/>
                    <a:pt x="768" y="11509"/>
                  </a:cubicBezTo>
                  <a:cubicBezTo>
                    <a:pt x="1137" y="12166"/>
                    <a:pt x="1738" y="12419"/>
                    <a:pt x="2366" y="12419"/>
                  </a:cubicBezTo>
                  <a:cubicBezTo>
                    <a:pt x="3267" y="12419"/>
                    <a:pt x="4224" y="11899"/>
                    <a:pt x="4637" y="11309"/>
                  </a:cubicBezTo>
                  <a:cubicBezTo>
                    <a:pt x="5371" y="10308"/>
                    <a:pt x="5538" y="9541"/>
                    <a:pt x="5471" y="7806"/>
                  </a:cubicBezTo>
                  <a:cubicBezTo>
                    <a:pt x="5438" y="6239"/>
                    <a:pt x="4937" y="5438"/>
                    <a:pt x="4904" y="3537"/>
                  </a:cubicBezTo>
                  <a:cubicBezTo>
                    <a:pt x="4870" y="1802"/>
                    <a:pt x="4937" y="67"/>
                    <a:pt x="4604" y="1"/>
                  </a:cubicBezTo>
                  <a:cubicBezTo>
                    <a:pt x="4604" y="101"/>
                    <a:pt x="4537" y="201"/>
                    <a:pt x="4537" y="301"/>
                  </a:cubicBezTo>
                  <a:lnTo>
                    <a:pt x="4537" y="701"/>
                  </a:lnTo>
                  <a:cubicBezTo>
                    <a:pt x="4504" y="935"/>
                    <a:pt x="4537" y="1102"/>
                    <a:pt x="4504" y="1302"/>
                  </a:cubicBezTo>
                  <a:cubicBezTo>
                    <a:pt x="4504" y="1368"/>
                    <a:pt x="4470" y="1402"/>
                    <a:pt x="4437" y="1402"/>
                  </a:cubicBezTo>
                  <a:cubicBezTo>
                    <a:pt x="4370" y="1402"/>
                    <a:pt x="4337" y="1335"/>
                    <a:pt x="4337" y="1302"/>
                  </a:cubicBezTo>
                  <a:cubicBezTo>
                    <a:pt x="4337" y="1168"/>
                    <a:pt x="4337" y="1068"/>
                    <a:pt x="4337" y="935"/>
                  </a:cubicBezTo>
                  <a:cubicBezTo>
                    <a:pt x="4370" y="868"/>
                    <a:pt x="4370" y="801"/>
                    <a:pt x="4337" y="735"/>
                  </a:cubicBezTo>
                  <a:cubicBezTo>
                    <a:pt x="4303" y="635"/>
                    <a:pt x="4237" y="568"/>
                    <a:pt x="4170" y="534"/>
                  </a:cubicBezTo>
                  <a:cubicBezTo>
                    <a:pt x="4037" y="468"/>
                    <a:pt x="3870" y="434"/>
                    <a:pt x="3703" y="434"/>
                  </a:cubicBezTo>
                  <a:cubicBezTo>
                    <a:pt x="3536" y="401"/>
                    <a:pt x="3369" y="401"/>
                    <a:pt x="3169" y="401"/>
                  </a:cubicBezTo>
                  <a:cubicBezTo>
                    <a:pt x="2802" y="401"/>
                    <a:pt x="2469" y="401"/>
                    <a:pt x="2102" y="468"/>
                  </a:cubicBezTo>
                  <a:cubicBezTo>
                    <a:pt x="2072" y="462"/>
                    <a:pt x="2044" y="459"/>
                    <a:pt x="2016" y="459"/>
                  </a:cubicBezTo>
                  <a:cubicBezTo>
                    <a:pt x="1888" y="459"/>
                    <a:pt x="1778" y="519"/>
                    <a:pt x="1668" y="601"/>
                  </a:cubicBezTo>
                  <a:cubicBezTo>
                    <a:pt x="1568" y="701"/>
                    <a:pt x="1535" y="868"/>
                    <a:pt x="1535" y="1001"/>
                  </a:cubicBezTo>
                  <a:cubicBezTo>
                    <a:pt x="1535" y="1168"/>
                    <a:pt x="1501" y="1335"/>
                    <a:pt x="1468" y="1502"/>
                  </a:cubicBezTo>
                  <a:cubicBezTo>
                    <a:pt x="1268" y="1468"/>
                    <a:pt x="1301" y="801"/>
                    <a:pt x="1301" y="601"/>
                  </a:cubicBezTo>
                  <a:lnTo>
                    <a:pt x="1301" y="1"/>
                  </a:lnTo>
                  <a:close/>
                </a:path>
              </a:pathLst>
            </a:custGeom>
            <a:solidFill>
              <a:srgbClr val="005E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41"/>
            <p:cNvSpPr/>
            <p:nvPr/>
          </p:nvSpPr>
          <p:spPr>
            <a:xfrm>
              <a:off x="4317425" y="3673900"/>
              <a:ext cx="138450" cy="310475"/>
            </a:xfrm>
            <a:custGeom>
              <a:rect b="b" l="l" r="r" t="t"/>
              <a:pathLst>
                <a:path extrusionOk="0" h="12419" w="5538">
                  <a:moveTo>
                    <a:pt x="1301" y="1"/>
                  </a:moveTo>
                  <a:cubicBezTo>
                    <a:pt x="1001" y="101"/>
                    <a:pt x="934" y="1368"/>
                    <a:pt x="901" y="2669"/>
                  </a:cubicBezTo>
                  <a:cubicBezTo>
                    <a:pt x="834" y="4037"/>
                    <a:pt x="634" y="5305"/>
                    <a:pt x="367" y="7106"/>
                  </a:cubicBezTo>
                  <a:cubicBezTo>
                    <a:pt x="100" y="8807"/>
                    <a:pt x="0" y="10175"/>
                    <a:pt x="768" y="11509"/>
                  </a:cubicBezTo>
                  <a:cubicBezTo>
                    <a:pt x="1137" y="12166"/>
                    <a:pt x="1738" y="12419"/>
                    <a:pt x="2366" y="12419"/>
                  </a:cubicBezTo>
                  <a:cubicBezTo>
                    <a:pt x="3267" y="12419"/>
                    <a:pt x="4224" y="11899"/>
                    <a:pt x="4637" y="11309"/>
                  </a:cubicBezTo>
                  <a:cubicBezTo>
                    <a:pt x="5371" y="10308"/>
                    <a:pt x="5538" y="9541"/>
                    <a:pt x="5471" y="7806"/>
                  </a:cubicBezTo>
                  <a:cubicBezTo>
                    <a:pt x="5438" y="6239"/>
                    <a:pt x="4937" y="5438"/>
                    <a:pt x="4904" y="3537"/>
                  </a:cubicBezTo>
                  <a:cubicBezTo>
                    <a:pt x="4870" y="1802"/>
                    <a:pt x="4937" y="67"/>
                    <a:pt x="4604" y="1"/>
                  </a:cubicBezTo>
                  <a:cubicBezTo>
                    <a:pt x="4604" y="101"/>
                    <a:pt x="4537" y="201"/>
                    <a:pt x="4537" y="301"/>
                  </a:cubicBezTo>
                  <a:lnTo>
                    <a:pt x="4537" y="701"/>
                  </a:lnTo>
                  <a:cubicBezTo>
                    <a:pt x="4504" y="935"/>
                    <a:pt x="4537" y="1102"/>
                    <a:pt x="4504" y="1302"/>
                  </a:cubicBezTo>
                  <a:cubicBezTo>
                    <a:pt x="4504" y="1368"/>
                    <a:pt x="4470" y="1402"/>
                    <a:pt x="4437" y="1402"/>
                  </a:cubicBezTo>
                  <a:cubicBezTo>
                    <a:pt x="4370" y="1402"/>
                    <a:pt x="4337" y="1335"/>
                    <a:pt x="4337" y="1302"/>
                  </a:cubicBezTo>
                  <a:cubicBezTo>
                    <a:pt x="4337" y="1168"/>
                    <a:pt x="4337" y="1068"/>
                    <a:pt x="4337" y="935"/>
                  </a:cubicBezTo>
                  <a:cubicBezTo>
                    <a:pt x="4370" y="868"/>
                    <a:pt x="4370" y="801"/>
                    <a:pt x="4337" y="735"/>
                  </a:cubicBezTo>
                  <a:cubicBezTo>
                    <a:pt x="4303" y="635"/>
                    <a:pt x="4237" y="568"/>
                    <a:pt x="4170" y="534"/>
                  </a:cubicBezTo>
                  <a:cubicBezTo>
                    <a:pt x="4037" y="468"/>
                    <a:pt x="3870" y="434"/>
                    <a:pt x="3703" y="434"/>
                  </a:cubicBezTo>
                  <a:cubicBezTo>
                    <a:pt x="3536" y="401"/>
                    <a:pt x="3369" y="401"/>
                    <a:pt x="3169" y="401"/>
                  </a:cubicBezTo>
                  <a:cubicBezTo>
                    <a:pt x="2802" y="401"/>
                    <a:pt x="2469" y="401"/>
                    <a:pt x="2102" y="468"/>
                  </a:cubicBezTo>
                  <a:cubicBezTo>
                    <a:pt x="2072" y="462"/>
                    <a:pt x="2044" y="459"/>
                    <a:pt x="2016" y="459"/>
                  </a:cubicBezTo>
                  <a:cubicBezTo>
                    <a:pt x="1888" y="459"/>
                    <a:pt x="1778" y="519"/>
                    <a:pt x="1668" y="601"/>
                  </a:cubicBezTo>
                  <a:cubicBezTo>
                    <a:pt x="1568" y="701"/>
                    <a:pt x="1535" y="868"/>
                    <a:pt x="1535" y="1001"/>
                  </a:cubicBezTo>
                  <a:cubicBezTo>
                    <a:pt x="1535" y="1168"/>
                    <a:pt x="1501" y="1335"/>
                    <a:pt x="1468" y="1502"/>
                  </a:cubicBezTo>
                  <a:cubicBezTo>
                    <a:pt x="1268" y="1468"/>
                    <a:pt x="1301" y="801"/>
                    <a:pt x="1301" y="601"/>
                  </a:cubicBezTo>
                  <a:lnTo>
                    <a:pt x="130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41"/>
            <p:cNvSpPr/>
            <p:nvPr/>
          </p:nvSpPr>
          <p:spPr>
            <a:xfrm>
              <a:off x="4319100" y="3854875"/>
              <a:ext cx="137600" cy="129500"/>
            </a:xfrm>
            <a:custGeom>
              <a:rect b="b" l="l" r="r" t="t"/>
              <a:pathLst>
                <a:path extrusionOk="0" h="5180" w="5504">
                  <a:moveTo>
                    <a:pt x="300" y="0"/>
                  </a:moveTo>
                  <a:lnTo>
                    <a:pt x="300" y="0"/>
                  </a:lnTo>
                  <a:cubicBezTo>
                    <a:pt x="67" y="1668"/>
                    <a:pt x="0" y="3002"/>
                    <a:pt x="701" y="4270"/>
                  </a:cubicBezTo>
                  <a:cubicBezTo>
                    <a:pt x="1084" y="4927"/>
                    <a:pt x="1693" y="5180"/>
                    <a:pt x="2325" y="5180"/>
                  </a:cubicBezTo>
                  <a:cubicBezTo>
                    <a:pt x="3233" y="5180"/>
                    <a:pt x="4190" y="4660"/>
                    <a:pt x="4603" y="4070"/>
                  </a:cubicBezTo>
                  <a:cubicBezTo>
                    <a:pt x="5304" y="3069"/>
                    <a:pt x="5504" y="2302"/>
                    <a:pt x="5437" y="567"/>
                  </a:cubicBezTo>
                  <a:cubicBezTo>
                    <a:pt x="5404" y="367"/>
                    <a:pt x="5404" y="200"/>
                    <a:pt x="5371" y="34"/>
                  </a:cubicBezTo>
                  <a:lnTo>
                    <a:pt x="5371" y="34"/>
                  </a:lnTo>
                  <a:cubicBezTo>
                    <a:pt x="5371" y="300"/>
                    <a:pt x="5437" y="1968"/>
                    <a:pt x="4970" y="2235"/>
                  </a:cubicBezTo>
                  <a:cubicBezTo>
                    <a:pt x="4925" y="2259"/>
                    <a:pt x="4882" y="2270"/>
                    <a:pt x="4842" y="2270"/>
                  </a:cubicBezTo>
                  <a:cubicBezTo>
                    <a:pt x="4441" y="2270"/>
                    <a:pt x="4303" y="1168"/>
                    <a:pt x="4303" y="1168"/>
                  </a:cubicBezTo>
                  <a:cubicBezTo>
                    <a:pt x="4303" y="1168"/>
                    <a:pt x="3877" y="987"/>
                    <a:pt x="3129" y="987"/>
                  </a:cubicBezTo>
                  <a:cubicBezTo>
                    <a:pt x="2675" y="987"/>
                    <a:pt x="2102" y="1054"/>
                    <a:pt x="1434" y="1268"/>
                  </a:cubicBezTo>
                  <a:cubicBezTo>
                    <a:pt x="1493" y="1532"/>
                    <a:pt x="1242" y="2209"/>
                    <a:pt x="863" y="2209"/>
                  </a:cubicBezTo>
                  <a:cubicBezTo>
                    <a:pt x="811" y="2209"/>
                    <a:pt x="757" y="2197"/>
                    <a:pt x="701" y="2168"/>
                  </a:cubicBezTo>
                  <a:cubicBezTo>
                    <a:pt x="267" y="1935"/>
                    <a:pt x="300" y="34"/>
                    <a:pt x="300" y="0"/>
                  </a:cubicBezTo>
                  <a:close/>
                </a:path>
              </a:pathLst>
            </a:custGeom>
            <a:solidFill>
              <a:srgbClr val="005E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41"/>
            <p:cNvSpPr/>
            <p:nvPr/>
          </p:nvSpPr>
          <p:spPr>
            <a:xfrm>
              <a:off x="4319100" y="3854875"/>
              <a:ext cx="137600" cy="129500"/>
            </a:xfrm>
            <a:custGeom>
              <a:rect b="b" l="l" r="r" t="t"/>
              <a:pathLst>
                <a:path extrusionOk="0" h="5180" w="5504">
                  <a:moveTo>
                    <a:pt x="300" y="0"/>
                  </a:moveTo>
                  <a:lnTo>
                    <a:pt x="300" y="0"/>
                  </a:lnTo>
                  <a:cubicBezTo>
                    <a:pt x="67" y="1668"/>
                    <a:pt x="0" y="3002"/>
                    <a:pt x="701" y="4270"/>
                  </a:cubicBezTo>
                  <a:cubicBezTo>
                    <a:pt x="1084" y="4927"/>
                    <a:pt x="1693" y="5180"/>
                    <a:pt x="2325" y="5180"/>
                  </a:cubicBezTo>
                  <a:cubicBezTo>
                    <a:pt x="3233" y="5180"/>
                    <a:pt x="4190" y="4660"/>
                    <a:pt x="4603" y="4070"/>
                  </a:cubicBezTo>
                  <a:cubicBezTo>
                    <a:pt x="5304" y="3069"/>
                    <a:pt x="5504" y="2302"/>
                    <a:pt x="5437" y="567"/>
                  </a:cubicBezTo>
                  <a:cubicBezTo>
                    <a:pt x="5404" y="367"/>
                    <a:pt x="5404" y="200"/>
                    <a:pt x="5371" y="34"/>
                  </a:cubicBezTo>
                  <a:lnTo>
                    <a:pt x="5371" y="34"/>
                  </a:lnTo>
                  <a:cubicBezTo>
                    <a:pt x="5371" y="300"/>
                    <a:pt x="5437" y="1968"/>
                    <a:pt x="4970" y="2235"/>
                  </a:cubicBezTo>
                  <a:cubicBezTo>
                    <a:pt x="4925" y="2259"/>
                    <a:pt x="4882" y="2270"/>
                    <a:pt x="4842" y="2270"/>
                  </a:cubicBezTo>
                  <a:cubicBezTo>
                    <a:pt x="4441" y="2270"/>
                    <a:pt x="4303" y="1168"/>
                    <a:pt x="4303" y="1168"/>
                  </a:cubicBezTo>
                  <a:cubicBezTo>
                    <a:pt x="4303" y="1168"/>
                    <a:pt x="3877" y="987"/>
                    <a:pt x="3129" y="987"/>
                  </a:cubicBezTo>
                  <a:cubicBezTo>
                    <a:pt x="2675" y="987"/>
                    <a:pt x="2102" y="1054"/>
                    <a:pt x="1434" y="1268"/>
                  </a:cubicBezTo>
                  <a:cubicBezTo>
                    <a:pt x="1493" y="1532"/>
                    <a:pt x="1242" y="2209"/>
                    <a:pt x="863" y="2209"/>
                  </a:cubicBezTo>
                  <a:cubicBezTo>
                    <a:pt x="811" y="2209"/>
                    <a:pt x="757" y="2197"/>
                    <a:pt x="701" y="2168"/>
                  </a:cubicBezTo>
                  <a:cubicBezTo>
                    <a:pt x="267" y="1935"/>
                    <a:pt x="300" y="34"/>
                    <a:pt x="30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41"/>
            <p:cNvSpPr/>
            <p:nvPr/>
          </p:nvSpPr>
          <p:spPr>
            <a:xfrm>
              <a:off x="4422150" y="3672250"/>
              <a:ext cx="21225" cy="224150"/>
            </a:xfrm>
            <a:custGeom>
              <a:rect b="b" l="l" r="r" t="t"/>
              <a:pathLst>
                <a:path extrusionOk="0" h="8966" w="849">
                  <a:moveTo>
                    <a:pt x="415" y="0"/>
                  </a:moveTo>
                  <a:lnTo>
                    <a:pt x="415" y="100"/>
                  </a:lnTo>
                  <a:lnTo>
                    <a:pt x="381" y="967"/>
                  </a:lnTo>
                  <a:lnTo>
                    <a:pt x="381" y="1334"/>
                  </a:lnTo>
                  <a:cubicBezTo>
                    <a:pt x="248" y="2635"/>
                    <a:pt x="181" y="5137"/>
                    <a:pt x="181" y="6305"/>
                  </a:cubicBezTo>
                  <a:cubicBezTo>
                    <a:pt x="181" y="7072"/>
                    <a:pt x="114" y="7839"/>
                    <a:pt x="14" y="8573"/>
                  </a:cubicBezTo>
                  <a:cubicBezTo>
                    <a:pt x="1" y="8835"/>
                    <a:pt x="101" y="8965"/>
                    <a:pt x="230" y="8965"/>
                  </a:cubicBezTo>
                  <a:cubicBezTo>
                    <a:pt x="413" y="8965"/>
                    <a:pt x="656" y="8701"/>
                    <a:pt x="715" y="8173"/>
                  </a:cubicBezTo>
                  <a:cubicBezTo>
                    <a:pt x="848" y="7272"/>
                    <a:pt x="581" y="5137"/>
                    <a:pt x="715" y="3569"/>
                  </a:cubicBezTo>
                  <a:cubicBezTo>
                    <a:pt x="681" y="1835"/>
                    <a:pt x="748" y="100"/>
                    <a:pt x="41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41"/>
            <p:cNvSpPr/>
            <p:nvPr/>
          </p:nvSpPr>
          <p:spPr>
            <a:xfrm>
              <a:off x="4339925" y="3673900"/>
              <a:ext cx="20750" cy="222825"/>
            </a:xfrm>
            <a:custGeom>
              <a:rect b="b" l="l" r="r" t="t"/>
              <a:pathLst>
                <a:path extrusionOk="0" h="8913" w="830">
                  <a:moveTo>
                    <a:pt x="435" y="1"/>
                  </a:moveTo>
                  <a:cubicBezTo>
                    <a:pt x="201" y="67"/>
                    <a:pt x="101" y="768"/>
                    <a:pt x="68" y="1669"/>
                  </a:cubicBezTo>
                  <a:cubicBezTo>
                    <a:pt x="68" y="2169"/>
                    <a:pt x="68" y="2803"/>
                    <a:pt x="101" y="3570"/>
                  </a:cubicBezTo>
                  <a:cubicBezTo>
                    <a:pt x="268" y="5104"/>
                    <a:pt x="1" y="7273"/>
                    <a:pt x="101" y="8140"/>
                  </a:cubicBezTo>
                  <a:cubicBezTo>
                    <a:pt x="178" y="8659"/>
                    <a:pt x="421" y="8912"/>
                    <a:pt x="600" y="8912"/>
                  </a:cubicBezTo>
                  <a:cubicBezTo>
                    <a:pt x="732" y="8912"/>
                    <a:pt x="830" y="8775"/>
                    <a:pt x="802" y="8507"/>
                  </a:cubicBezTo>
                  <a:cubicBezTo>
                    <a:pt x="701" y="7773"/>
                    <a:pt x="668" y="7039"/>
                    <a:pt x="668" y="6272"/>
                  </a:cubicBezTo>
                  <a:cubicBezTo>
                    <a:pt x="668" y="5104"/>
                    <a:pt x="601" y="2636"/>
                    <a:pt x="468" y="1335"/>
                  </a:cubicBezTo>
                  <a:cubicBezTo>
                    <a:pt x="435" y="1102"/>
                    <a:pt x="435" y="868"/>
                    <a:pt x="435" y="601"/>
                  </a:cubicBezTo>
                  <a:lnTo>
                    <a:pt x="435" y="34"/>
                  </a:lnTo>
                  <a:lnTo>
                    <a:pt x="435" y="1"/>
                  </a:lnTo>
                  <a:close/>
                </a:path>
              </a:pathLst>
            </a:custGeom>
            <a:solidFill>
              <a:srgbClr val="005E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41"/>
            <p:cNvSpPr/>
            <p:nvPr/>
          </p:nvSpPr>
          <p:spPr>
            <a:xfrm>
              <a:off x="4349950" y="3875300"/>
              <a:ext cx="80075" cy="12950"/>
            </a:xfrm>
            <a:custGeom>
              <a:rect b="b" l="l" r="r" t="t"/>
              <a:pathLst>
                <a:path extrusionOk="0" h="518" w="3203">
                  <a:moveTo>
                    <a:pt x="1601" y="0"/>
                  </a:moveTo>
                  <a:cubicBezTo>
                    <a:pt x="1093" y="0"/>
                    <a:pt x="584" y="84"/>
                    <a:pt x="100" y="251"/>
                  </a:cubicBezTo>
                  <a:cubicBezTo>
                    <a:pt x="34" y="284"/>
                    <a:pt x="0" y="351"/>
                    <a:pt x="34" y="417"/>
                  </a:cubicBezTo>
                  <a:cubicBezTo>
                    <a:pt x="67" y="484"/>
                    <a:pt x="100" y="518"/>
                    <a:pt x="167" y="518"/>
                  </a:cubicBezTo>
                  <a:lnTo>
                    <a:pt x="200" y="518"/>
                  </a:lnTo>
                  <a:cubicBezTo>
                    <a:pt x="651" y="351"/>
                    <a:pt x="1126" y="267"/>
                    <a:pt x="1601" y="267"/>
                  </a:cubicBezTo>
                  <a:cubicBezTo>
                    <a:pt x="2077" y="267"/>
                    <a:pt x="2552" y="351"/>
                    <a:pt x="3002" y="518"/>
                  </a:cubicBezTo>
                  <a:cubicBezTo>
                    <a:pt x="3069" y="518"/>
                    <a:pt x="3169" y="484"/>
                    <a:pt x="3169" y="417"/>
                  </a:cubicBezTo>
                  <a:cubicBezTo>
                    <a:pt x="3203" y="351"/>
                    <a:pt x="3169" y="284"/>
                    <a:pt x="3102" y="251"/>
                  </a:cubicBezTo>
                  <a:cubicBezTo>
                    <a:pt x="2619" y="84"/>
                    <a:pt x="2110" y="0"/>
                    <a:pt x="160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41"/>
            <p:cNvSpPr/>
            <p:nvPr/>
          </p:nvSpPr>
          <p:spPr>
            <a:xfrm>
              <a:off x="4345775" y="3840275"/>
              <a:ext cx="88425" cy="12950"/>
            </a:xfrm>
            <a:custGeom>
              <a:rect b="b" l="l" r="r" t="t"/>
              <a:pathLst>
                <a:path extrusionOk="0" h="518" w="3537">
                  <a:moveTo>
                    <a:pt x="1785" y="0"/>
                  </a:moveTo>
                  <a:cubicBezTo>
                    <a:pt x="1226" y="0"/>
                    <a:pt x="668" y="84"/>
                    <a:pt x="134" y="251"/>
                  </a:cubicBezTo>
                  <a:cubicBezTo>
                    <a:pt x="34" y="284"/>
                    <a:pt x="0" y="351"/>
                    <a:pt x="34" y="417"/>
                  </a:cubicBezTo>
                  <a:cubicBezTo>
                    <a:pt x="67" y="484"/>
                    <a:pt x="101" y="518"/>
                    <a:pt x="167" y="518"/>
                  </a:cubicBezTo>
                  <a:lnTo>
                    <a:pt x="201" y="518"/>
                  </a:lnTo>
                  <a:cubicBezTo>
                    <a:pt x="718" y="351"/>
                    <a:pt x="1251" y="267"/>
                    <a:pt x="1781" y="267"/>
                  </a:cubicBezTo>
                  <a:cubicBezTo>
                    <a:pt x="2310" y="267"/>
                    <a:pt x="2836" y="351"/>
                    <a:pt x="3336" y="518"/>
                  </a:cubicBezTo>
                  <a:cubicBezTo>
                    <a:pt x="3403" y="518"/>
                    <a:pt x="3503" y="484"/>
                    <a:pt x="3503" y="417"/>
                  </a:cubicBezTo>
                  <a:cubicBezTo>
                    <a:pt x="3536" y="351"/>
                    <a:pt x="3503" y="284"/>
                    <a:pt x="3436" y="251"/>
                  </a:cubicBezTo>
                  <a:cubicBezTo>
                    <a:pt x="2903" y="84"/>
                    <a:pt x="2344" y="0"/>
                    <a:pt x="178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41"/>
            <p:cNvSpPr/>
            <p:nvPr/>
          </p:nvSpPr>
          <p:spPr>
            <a:xfrm>
              <a:off x="4346600" y="3805775"/>
              <a:ext cx="87600" cy="14100"/>
            </a:xfrm>
            <a:custGeom>
              <a:rect b="b" l="l" r="r" t="t"/>
              <a:pathLst>
                <a:path extrusionOk="0" h="564" w="3504">
                  <a:moveTo>
                    <a:pt x="1719" y="0"/>
                  </a:moveTo>
                  <a:cubicBezTo>
                    <a:pt x="1171" y="0"/>
                    <a:pt x="624" y="100"/>
                    <a:pt x="101" y="296"/>
                  </a:cubicBezTo>
                  <a:cubicBezTo>
                    <a:pt x="34" y="330"/>
                    <a:pt x="1" y="396"/>
                    <a:pt x="34" y="463"/>
                  </a:cubicBezTo>
                  <a:cubicBezTo>
                    <a:pt x="59" y="512"/>
                    <a:pt x="101" y="543"/>
                    <a:pt x="148" y="543"/>
                  </a:cubicBezTo>
                  <a:cubicBezTo>
                    <a:pt x="165" y="543"/>
                    <a:pt x="183" y="539"/>
                    <a:pt x="201" y="530"/>
                  </a:cubicBezTo>
                  <a:cubicBezTo>
                    <a:pt x="201" y="530"/>
                    <a:pt x="927" y="248"/>
                    <a:pt x="1847" y="248"/>
                  </a:cubicBezTo>
                  <a:cubicBezTo>
                    <a:pt x="2306" y="248"/>
                    <a:pt x="2814" y="319"/>
                    <a:pt x="3303" y="530"/>
                  </a:cubicBezTo>
                  <a:cubicBezTo>
                    <a:pt x="3303" y="563"/>
                    <a:pt x="3337" y="563"/>
                    <a:pt x="3337" y="563"/>
                  </a:cubicBezTo>
                  <a:cubicBezTo>
                    <a:pt x="3403" y="563"/>
                    <a:pt x="3470" y="530"/>
                    <a:pt x="3470" y="497"/>
                  </a:cubicBezTo>
                  <a:cubicBezTo>
                    <a:pt x="3503" y="430"/>
                    <a:pt x="3470" y="363"/>
                    <a:pt x="3403" y="330"/>
                  </a:cubicBezTo>
                  <a:cubicBezTo>
                    <a:pt x="2859" y="109"/>
                    <a:pt x="2288" y="0"/>
                    <a:pt x="171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41"/>
            <p:cNvSpPr/>
            <p:nvPr/>
          </p:nvSpPr>
          <p:spPr>
            <a:xfrm>
              <a:off x="4346600" y="3773650"/>
              <a:ext cx="88425" cy="15350"/>
            </a:xfrm>
            <a:custGeom>
              <a:rect b="b" l="l" r="r" t="t"/>
              <a:pathLst>
                <a:path extrusionOk="0" h="614" w="3537">
                  <a:moveTo>
                    <a:pt x="1735" y="1"/>
                  </a:moveTo>
                  <a:cubicBezTo>
                    <a:pt x="1174" y="1"/>
                    <a:pt x="608" y="118"/>
                    <a:pt x="68" y="347"/>
                  </a:cubicBezTo>
                  <a:cubicBezTo>
                    <a:pt x="1" y="381"/>
                    <a:pt x="1" y="447"/>
                    <a:pt x="1" y="514"/>
                  </a:cubicBezTo>
                  <a:cubicBezTo>
                    <a:pt x="25" y="563"/>
                    <a:pt x="85" y="594"/>
                    <a:pt x="142" y="594"/>
                  </a:cubicBezTo>
                  <a:cubicBezTo>
                    <a:pt x="163" y="594"/>
                    <a:pt x="183" y="590"/>
                    <a:pt x="201" y="581"/>
                  </a:cubicBezTo>
                  <a:cubicBezTo>
                    <a:pt x="682" y="372"/>
                    <a:pt x="1194" y="272"/>
                    <a:pt x="1707" y="272"/>
                  </a:cubicBezTo>
                  <a:cubicBezTo>
                    <a:pt x="2261" y="272"/>
                    <a:pt x="2817" y="389"/>
                    <a:pt x="3337" y="614"/>
                  </a:cubicBezTo>
                  <a:lnTo>
                    <a:pt x="3403" y="614"/>
                  </a:lnTo>
                  <a:cubicBezTo>
                    <a:pt x="3437" y="614"/>
                    <a:pt x="3503" y="581"/>
                    <a:pt x="3503" y="547"/>
                  </a:cubicBezTo>
                  <a:cubicBezTo>
                    <a:pt x="3537" y="481"/>
                    <a:pt x="3503" y="414"/>
                    <a:pt x="3437" y="381"/>
                  </a:cubicBezTo>
                  <a:cubicBezTo>
                    <a:pt x="2894" y="126"/>
                    <a:pt x="2316" y="1"/>
                    <a:pt x="173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41"/>
            <p:cNvSpPr/>
            <p:nvPr/>
          </p:nvSpPr>
          <p:spPr>
            <a:xfrm>
              <a:off x="4345775" y="3739400"/>
              <a:ext cx="90100" cy="15425"/>
            </a:xfrm>
            <a:custGeom>
              <a:rect b="b" l="l" r="r" t="t"/>
              <a:pathLst>
                <a:path extrusionOk="0" h="617" w="3604">
                  <a:moveTo>
                    <a:pt x="1891" y="1"/>
                  </a:moveTo>
                  <a:cubicBezTo>
                    <a:pt x="914" y="1"/>
                    <a:pt x="145" y="328"/>
                    <a:pt x="101" y="350"/>
                  </a:cubicBezTo>
                  <a:cubicBezTo>
                    <a:pt x="34" y="383"/>
                    <a:pt x="0" y="450"/>
                    <a:pt x="34" y="516"/>
                  </a:cubicBezTo>
                  <a:cubicBezTo>
                    <a:pt x="67" y="583"/>
                    <a:pt x="134" y="616"/>
                    <a:pt x="201" y="616"/>
                  </a:cubicBezTo>
                  <a:lnTo>
                    <a:pt x="234" y="616"/>
                  </a:lnTo>
                  <a:cubicBezTo>
                    <a:pt x="234" y="616"/>
                    <a:pt x="975" y="275"/>
                    <a:pt x="1914" y="275"/>
                  </a:cubicBezTo>
                  <a:cubicBezTo>
                    <a:pt x="2384" y="275"/>
                    <a:pt x="2903" y="361"/>
                    <a:pt x="3403" y="616"/>
                  </a:cubicBezTo>
                  <a:lnTo>
                    <a:pt x="3436" y="616"/>
                  </a:lnTo>
                  <a:cubicBezTo>
                    <a:pt x="3503" y="616"/>
                    <a:pt x="3536" y="583"/>
                    <a:pt x="3570" y="550"/>
                  </a:cubicBezTo>
                  <a:cubicBezTo>
                    <a:pt x="3603" y="483"/>
                    <a:pt x="3570" y="383"/>
                    <a:pt x="3503" y="350"/>
                  </a:cubicBezTo>
                  <a:cubicBezTo>
                    <a:pt x="2958" y="88"/>
                    <a:pt x="2397" y="1"/>
                    <a:pt x="189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41"/>
            <p:cNvSpPr/>
            <p:nvPr/>
          </p:nvSpPr>
          <p:spPr>
            <a:xfrm>
              <a:off x="3970500" y="2335450"/>
              <a:ext cx="500400" cy="1452650"/>
            </a:xfrm>
            <a:custGeom>
              <a:rect b="b" l="l" r="r" t="t"/>
              <a:pathLst>
                <a:path extrusionOk="0" h="58106" w="20016">
                  <a:moveTo>
                    <a:pt x="16279" y="0"/>
                  </a:moveTo>
                  <a:lnTo>
                    <a:pt x="1202" y="3269"/>
                  </a:lnTo>
                  <a:cubicBezTo>
                    <a:pt x="134" y="10308"/>
                    <a:pt x="1" y="22583"/>
                    <a:pt x="134" y="29321"/>
                  </a:cubicBezTo>
                  <a:cubicBezTo>
                    <a:pt x="201" y="32757"/>
                    <a:pt x="601" y="52905"/>
                    <a:pt x="601" y="52905"/>
                  </a:cubicBezTo>
                  <a:cubicBezTo>
                    <a:pt x="1347" y="53706"/>
                    <a:pt x="2466" y="53941"/>
                    <a:pt x="3520" y="53941"/>
                  </a:cubicBezTo>
                  <a:cubicBezTo>
                    <a:pt x="5010" y="53941"/>
                    <a:pt x="6372" y="53472"/>
                    <a:pt x="6372" y="53472"/>
                  </a:cubicBezTo>
                  <a:cubicBezTo>
                    <a:pt x="6372" y="53472"/>
                    <a:pt x="7173" y="38928"/>
                    <a:pt x="7306" y="36093"/>
                  </a:cubicBezTo>
                  <a:cubicBezTo>
                    <a:pt x="7439" y="33624"/>
                    <a:pt x="7273" y="29855"/>
                    <a:pt x="7273" y="29855"/>
                  </a:cubicBezTo>
                  <a:lnTo>
                    <a:pt x="9007" y="16345"/>
                  </a:lnTo>
                  <a:cubicBezTo>
                    <a:pt x="9007" y="16345"/>
                    <a:pt x="10508" y="25485"/>
                    <a:pt x="11009" y="29688"/>
                  </a:cubicBezTo>
                  <a:cubicBezTo>
                    <a:pt x="11642" y="34525"/>
                    <a:pt x="14278" y="57141"/>
                    <a:pt x="14278" y="57141"/>
                  </a:cubicBezTo>
                  <a:cubicBezTo>
                    <a:pt x="15095" y="57874"/>
                    <a:pt x="16002" y="58106"/>
                    <a:pt x="16824" y="58106"/>
                  </a:cubicBezTo>
                  <a:cubicBezTo>
                    <a:pt x="18248" y="58106"/>
                    <a:pt x="19415" y="57408"/>
                    <a:pt x="19415" y="57408"/>
                  </a:cubicBezTo>
                  <a:cubicBezTo>
                    <a:pt x="19415" y="57408"/>
                    <a:pt x="20015" y="40930"/>
                    <a:pt x="19548" y="36060"/>
                  </a:cubicBezTo>
                  <a:cubicBezTo>
                    <a:pt x="19148" y="31957"/>
                    <a:pt x="18547" y="29822"/>
                    <a:pt x="18481" y="28888"/>
                  </a:cubicBezTo>
                  <a:cubicBezTo>
                    <a:pt x="18481" y="28888"/>
                    <a:pt x="18848" y="16079"/>
                    <a:pt x="18147" y="7139"/>
                  </a:cubicBezTo>
                  <a:cubicBezTo>
                    <a:pt x="17880" y="4670"/>
                    <a:pt x="17246" y="2269"/>
                    <a:pt x="1627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41"/>
            <p:cNvSpPr/>
            <p:nvPr/>
          </p:nvSpPr>
          <p:spPr>
            <a:xfrm>
              <a:off x="4064750" y="2623975"/>
              <a:ext cx="130950" cy="417000"/>
            </a:xfrm>
            <a:custGeom>
              <a:rect b="b" l="l" r="r" t="t"/>
              <a:pathLst>
                <a:path extrusionOk="0" h="16680" w="5238">
                  <a:moveTo>
                    <a:pt x="0" y="1"/>
                  </a:moveTo>
                  <a:cubicBezTo>
                    <a:pt x="0" y="1"/>
                    <a:pt x="634" y="2069"/>
                    <a:pt x="3803" y="2336"/>
                  </a:cubicBezTo>
                  <a:lnTo>
                    <a:pt x="4236" y="5071"/>
                  </a:lnTo>
                  <a:lnTo>
                    <a:pt x="3703" y="16680"/>
                  </a:lnTo>
                  <a:lnTo>
                    <a:pt x="5237" y="4804"/>
                  </a:lnTo>
                  <a:lnTo>
                    <a:pt x="4770" y="1502"/>
                  </a:lnTo>
                  <a:cubicBezTo>
                    <a:pt x="4770" y="1502"/>
                    <a:pt x="4751" y="1502"/>
                    <a:pt x="4715" y="1502"/>
                  </a:cubicBezTo>
                  <a:cubicBezTo>
                    <a:pt x="4288" y="1502"/>
                    <a:pt x="1506" y="1446"/>
                    <a:pt x="0" y="1"/>
                  </a:cubicBezTo>
                  <a:close/>
                </a:path>
              </a:pathLst>
            </a:custGeom>
            <a:solidFill>
              <a:srgbClr val="005E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41"/>
            <p:cNvSpPr/>
            <p:nvPr/>
          </p:nvSpPr>
          <p:spPr>
            <a:xfrm>
              <a:off x="3875450" y="1903200"/>
              <a:ext cx="223500" cy="472275"/>
            </a:xfrm>
            <a:custGeom>
              <a:rect b="b" l="l" r="r" t="t"/>
              <a:pathLst>
                <a:path extrusionOk="0" h="18891" w="8940">
                  <a:moveTo>
                    <a:pt x="8468" y="0"/>
                  </a:moveTo>
                  <a:cubicBezTo>
                    <a:pt x="7142" y="0"/>
                    <a:pt x="5558" y="275"/>
                    <a:pt x="4637" y="1346"/>
                  </a:cubicBezTo>
                  <a:cubicBezTo>
                    <a:pt x="3402" y="2813"/>
                    <a:pt x="3069" y="3747"/>
                    <a:pt x="1968" y="8017"/>
                  </a:cubicBezTo>
                  <a:cubicBezTo>
                    <a:pt x="1234" y="10852"/>
                    <a:pt x="0" y="17157"/>
                    <a:pt x="1067" y="18191"/>
                  </a:cubicBezTo>
                  <a:cubicBezTo>
                    <a:pt x="1683" y="18768"/>
                    <a:pt x="2821" y="18890"/>
                    <a:pt x="3673" y="18890"/>
                  </a:cubicBezTo>
                  <a:cubicBezTo>
                    <a:pt x="4298" y="18890"/>
                    <a:pt x="4770" y="18825"/>
                    <a:pt x="4770" y="18825"/>
                  </a:cubicBezTo>
                  <a:lnTo>
                    <a:pt x="8940" y="11"/>
                  </a:lnTo>
                  <a:cubicBezTo>
                    <a:pt x="8787" y="4"/>
                    <a:pt x="8630" y="0"/>
                    <a:pt x="846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41"/>
            <p:cNvSpPr/>
            <p:nvPr/>
          </p:nvSpPr>
          <p:spPr>
            <a:xfrm>
              <a:off x="3877950" y="1898300"/>
              <a:ext cx="238525" cy="319450"/>
            </a:xfrm>
            <a:custGeom>
              <a:rect b="b" l="l" r="r" t="t"/>
              <a:pathLst>
                <a:path extrusionOk="0" h="12778" w="9541">
                  <a:moveTo>
                    <a:pt x="8169" y="1"/>
                  </a:moveTo>
                  <a:cubicBezTo>
                    <a:pt x="6695" y="1"/>
                    <a:pt x="4921" y="395"/>
                    <a:pt x="3903" y="2009"/>
                  </a:cubicBezTo>
                  <a:cubicBezTo>
                    <a:pt x="2535" y="4177"/>
                    <a:pt x="0" y="11816"/>
                    <a:pt x="0" y="11816"/>
                  </a:cubicBezTo>
                  <a:cubicBezTo>
                    <a:pt x="1120" y="12452"/>
                    <a:pt x="2395" y="12778"/>
                    <a:pt x="3678" y="12778"/>
                  </a:cubicBezTo>
                  <a:cubicBezTo>
                    <a:pt x="4076" y="12778"/>
                    <a:pt x="4475" y="12746"/>
                    <a:pt x="4870" y="12683"/>
                  </a:cubicBezTo>
                  <a:cubicBezTo>
                    <a:pt x="7672" y="12316"/>
                    <a:pt x="9540" y="107"/>
                    <a:pt x="9540" y="107"/>
                  </a:cubicBezTo>
                  <a:cubicBezTo>
                    <a:pt x="9148" y="48"/>
                    <a:pt x="8676" y="1"/>
                    <a:pt x="8169" y="1"/>
                  </a:cubicBezTo>
                  <a:close/>
                </a:path>
              </a:pathLst>
            </a:custGeom>
            <a:solidFill>
              <a:srgbClr val="005E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41"/>
            <p:cNvSpPr/>
            <p:nvPr/>
          </p:nvSpPr>
          <p:spPr>
            <a:xfrm>
              <a:off x="3877950" y="1898300"/>
              <a:ext cx="238525" cy="319450"/>
            </a:xfrm>
            <a:custGeom>
              <a:rect b="b" l="l" r="r" t="t"/>
              <a:pathLst>
                <a:path extrusionOk="0" h="12778" w="9541">
                  <a:moveTo>
                    <a:pt x="8169" y="1"/>
                  </a:moveTo>
                  <a:cubicBezTo>
                    <a:pt x="6695" y="1"/>
                    <a:pt x="4921" y="395"/>
                    <a:pt x="3903" y="2009"/>
                  </a:cubicBezTo>
                  <a:cubicBezTo>
                    <a:pt x="2535" y="4177"/>
                    <a:pt x="0" y="11816"/>
                    <a:pt x="0" y="11816"/>
                  </a:cubicBezTo>
                  <a:cubicBezTo>
                    <a:pt x="1120" y="12452"/>
                    <a:pt x="2395" y="12778"/>
                    <a:pt x="3678" y="12778"/>
                  </a:cubicBezTo>
                  <a:cubicBezTo>
                    <a:pt x="4076" y="12778"/>
                    <a:pt x="4475" y="12746"/>
                    <a:pt x="4870" y="12683"/>
                  </a:cubicBezTo>
                  <a:cubicBezTo>
                    <a:pt x="7672" y="12316"/>
                    <a:pt x="9540" y="107"/>
                    <a:pt x="9540" y="107"/>
                  </a:cubicBezTo>
                  <a:cubicBezTo>
                    <a:pt x="9148" y="48"/>
                    <a:pt x="8676" y="1"/>
                    <a:pt x="816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41"/>
            <p:cNvSpPr/>
            <p:nvPr/>
          </p:nvSpPr>
          <p:spPr>
            <a:xfrm>
              <a:off x="3960500" y="1897625"/>
              <a:ext cx="496200" cy="711050"/>
            </a:xfrm>
            <a:custGeom>
              <a:rect b="b" l="l" r="r" t="t"/>
              <a:pathLst>
                <a:path extrusionOk="0" h="28442" w="19848">
                  <a:moveTo>
                    <a:pt x="12243" y="1"/>
                  </a:moveTo>
                  <a:lnTo>
                    <a:pt x="6005" y="134"/>
                  </a:lnTo>
                  <a:cubicBezTo>
                    <a:pt x="4337" y="201"/>
                    <a:pt x="2636" y="2069"/>
                    <a:pt x="1935" y="6739"/>
                  </a:cubicBezTo>
                  <a:cubicBezTo>
                    <a:pt x="901" y="13210"/>
                    <a:pt x="0" y="26220"/>
                    <a:pt x="0" y="26220"/>
                  </a:cubicBezTo>
                  <a:cubicBezTo>
                    <a:pt x="2413" y="27818"/>
                    <a:pt x="6115" y="28442"/>
                    <a:pt x="9647" y="28442"/>
                  </a:cubicBezTo>
                  <a:cubicBezTo>
                    <a:pt x="13928" y="28442"/>
                    <a:pt x="17960" y="27526"/>
                    <a:pt x="19147" y="26320"/>
                  </a:cubicBezTo>
                  <a:lnTo>
                    <a:pt x="17880" y="17413"/>
                  </a:lnTo>
                  <a:cubicBezTo>
                    <a:pt x="17880" y="17413"/>
                    <a:pt x="19681" y="7907"/>
                    <a:pt x="19581" y="3337"/>
                  </a:cubicBezTo>
                  <a:cubicBezTo>
                    <a:pt x="19581" y="2002"/>
                    <a:pt x="19848" y="1235"/>
                    <a:pt x="18747" y="801"/>
                  </a:cubicBezTo>
                  <a:cubicBezTo>
                    <a:pt x="17480" y="535"/>
                    <a:pt x="13844" y="134"/>
                    <a:pt x="1224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41"/>
            <p:cNvSpPr/>
            <p:nvPr/>
          </p:nvSpPr>
          <p:spPr>
            <a:xfrm>
              <a:off x="4229025" y="2121125"/>
              <a:ext cx="113450" cy="25875"/>
            </a:xfrm>
            <a:custGeom>
              <a:rect b="b" l="l" r="r" t="t"/>
              <a:pathLst>
                <a:path extrusionOk="0" h="1035" w="4538">
                  <a:moveTo>
                    <a:pt x="34" y="1"/>
                  </a:moveTo>
                  <a:lnTo>
                    <a:pt x="0" y="835"/>
                  </a:lnTo>
                  <a:lnTo>
                    <a:pt x="4537" y="1035"/>
                  </a:lnTo>
                  <a:lnTo>
                    <a:pt x="4537" y="167"/>
                  </a:lnTo>
                  <a:lnTo>
                    <a:pt x="3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41"/>
            <p:cNvSpPr/>
            <p:nvPr/>
          </p:nvSpPr>
          <p:spPr>
            <a:xfrm>
              <a:off x="4266550" y="2090275"/>
              <a:ext cx="75925" cy="35050"/>
            </a:xfrm>
            <a:custGeom>
              <a:rect b="b" l="l" r="r" t="t"/>
              <a:pathLst>
                <a:path extrusionOk="0" h="1402" w="3037">
                  <a:moveTo>
                    <a:pt x="101" y="0"/>
                  </a:moveTo>
                  <a:lnTo>
                    <a:pt x="1" y="1268"/>
                  </a:lnTo>
                  <a:lnTo>
                    <a:pt x="2903" y="1401"/>
                  </a:lnTo>
                  <a:lnTo>
                    <a:pt x="303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41"/>
            <p:cNvSpPr/>
            <p:nvPr/>
          </p:nvSpPr>
          <p:spPr>
            <a:xfrm>
              <a:off x="4234850" y="2062550"/>
              <a:ext cx="22550" cy="59425"/>
            </a:xfrm>
            <a:custGeom>
              <a:rect b="b" l="l" r="r" t="t"/>
              <a:pathLst>
                <a:path extrusionOk="0" h="2377" w="902">
                  <a:moveTo>
                    <a:pt x="535" y="0"/>
                  </a:moveTo>
                  <a:cubicBezTo>
                    <a:pt x="476" y="0"/>
                    <a:pt x="418" y="25"/>
                    <a:pt x="368" y="75"/>
                  </a:cubicBezTo>
                  <a:cubicBezTo>
                    <a:pt x="234" y="142"/>
                    <a:pt x="101" y="876"/>
                    <a:pt x="1" y="2344"/>
                  </a:cubicBezTo>
                  <a:lnTo>
                    <a:pt x="902" y="2377"/>
                  </a:lnTo>
                  <a:cubicBezTo>
                    <a:pt x="902" y="943"/>
                    <a:pt x="802" y="209"/>
                    <a:pt x="701" y="75"/>
                  </a:cubicBezTo>
                  <a:cubicBezTo>
                    <a:pt x="651" y="25"/>
                    <a:pt x="593" y="0"/>
                    <a:pt x="53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41"/>
            <p:cNvSpPr/>
            <p:nvPr/>
          </p:nvSpPr>
          <p:spPr>
            <a:xfrm>
              <a:off x="4242375" y="2117800"/>
              <a:ext cx="10025" cy="40900"/>
            </a:xfrm>
            <a:custGeom>
              <a:rect b="b" l="l" r="r" t="t"/>
              <a:pathLst>
                <a:path extrusionOk="0" h="1636" w="401">
                  <a:moveTo>
                    <a:pt x="67" y="0"/>
                  </a:moveTo>
                  <a:cubicBezTo>
                    <a:pt x="67" y="567"/>
                    <a:pt x="0" y="1635"/>
                    <a:pt x="200" y="1635"/>
                  </a:cubicBezTo>
                  <a:cubicBezTo>
                    <a:pt x="203" y="1635"/>
                    <a:pt x="206" y="1635"/>
                    <a:pt x="209" y="1635"/>
                  </a:cubicBezTo>
                  <a:cubicBezTo>
                    <a:pt x="400" y="1635"/>
                    <a:pt x="400" y="591"/>
                    <a:pt x="40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41"/>
            <p:cNvSpPr/>
            <p:nvPr/>
          </p:nvSpPr>
          <p:spPr>
            <a:xfrm>
              <a:off x="4128950" y="1897625"/>
              <a:ext cx="200175" cy="138475"/>
            </a:xfrm>
            <a:custGeom>
              <a:rect b="b" l="l" r="r" t="t"/>
              <a:pathLst>
                <a:path extrusionOk="0" h="5539" w="8007">
                  <a:moveTo>
                    <a:pt x="5505" y="1"/>
                  </a:moveTo>
                  <a:lnTo>
                    <a:pt x="1201" y="101"/>
                  </a:lnTo>
                  <a:cubicBezTo>
                    <a:pt x="601" y="1368"/>
                    <a:pt x="1" y="3237"/>
                    <a:pt x="1101" y="5538"/>
                  </a:cubicBezTo>
                  <a:cubicBezTo>
                    <a:pt x="2836" y="4971"/>
                    <a:pt x="4437" y="4070"/>
                    <a:pt x="5805" y="2870"/>
                  </a:cubicBezTo>
                  <a:cubicBezTo>
                    <a:pt x="7239" y="1569"/>
                    <a:pt x="7806" y="801"/>
                    <a:pt x="8006" y="268"/>
                  </a:cubicBezTo>
                  <a:cubicBezTo>
                    <a:pt x="7039" y="134"/>
                    <a:pt x="6138" y="34"/>
                    <a:pt x="550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41"/>
            <p:cNvSpPr/>
            <p:nvPr/>
          </p:nvSpPr>
          <p:spPr>
            <a:xfrm>
              <a:off x="4268225" y="1558225"/>
              <a:ext cx="105100" cy="269375"/>
            </a:xfrm>
            <a:custGeom>
              <a:rect b="b" l="l" r="r" t="t"/>
              <a:pathLst>
                <a:path extrusionOk="0" h="10775" w="4204">
                  <a:moveTo>
                    <a:pt x="2068" y="0"/>
                  </a:moveTo>
                  <a:lnTo>
                    <a:pt x="334" y="1401"/>
                  </a:lnTo>
                  <a:cubicBezTo>
                    <a:pt x="334" y="1401"/>
                    <a:pt x="0" y="2069"/>
                    <a:pt x="200" y="3703"/>
                  </a:cubicBezTo>
                  <a:cubicBezTo>
                    <a:pt x="367" y="4971"/>
                    <a:pt x="1535" y="6472"/>
                    <a:pt x="1535" y="6472"/>
                  </a:cubicBezTo>
                  <a:lnTo>
                    <a:pt x="1501" y="8240"/>
                  </a:lnTo>
                  <a:lnTo>
                    <a:pt x="1501" y="10775"/>
                  </a:lnTo>
                  <a:cubicBezTo>
                    <a:pt x="1902" y="10641"/>
                    <a:pt x="2202" y="10341"/>
                    <a:pt x="2402" y="9974"/>
                  </a:cubicBezTo>
                  <a:cubicBezTo>
                    <a:pt x="2969" y="8673"/>
                    <a:pt x="3369" y="7339"/>
                    <a:pt x="3636" y="5938"/>
                  </a:cubicBezTo>
                  <a:cubicBezTo>
                    <a:pt x="4103" y="3803"/>
                    <a:pt x="4203" y="1835"/>
                    <a:pt x="3770" y="1035"/>
                  </a:cubicBezTo>
                  <a:cubicBezTo>
                    <a:pt x="3303" y="134"/>
                    <a:pt x="2068" y="0"/>
                    <a:pt x="206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41"/>
            <p:cNvSpPr/>
            <p:nvPr/>
          </p:nvSpPr>
          <p:spPr>
            <a:xfrm>
              <a:off x="4042225" y="1515650"/>
              <a:ext cx="239350" cy="236100"/>
            </a:xfrm>
            <a:custGeom>
              <a:rect b="b" l="l" r="r" t="t"/>
              <a:pathLst>
                <a:path extrusionOk="0" h="9444" w="9574">
                  <a:moveTo>
                    <a:pt x="4793" y="1"/>
                  </a:moveTo>
                  <a:cubicBezTo>
                    <a:pt x="4752" y="1"/>
                    <a:pt x="4711" y="1"/>
                    <a:pt x="4670" y="2"/>
                  </a:cubicBezTo>
                  <a:cubicBezTo>
                    <a:pt x="2069" y="69"/>
                    <a:pt x="0" y="2271"/>
                    <a:pt x="67" y="4872"/>
                  </a:cubicBezTo>
                  <a:cubicBezTo>
                    <a:pt x="133" y="7433"/>
                    <a:pt x="2266" y="9444"/>
                    <a:pt x="4813" y="9444"/>
                  </a:cubicBezTo>
                  <a:cubicBezTo>
                    <a:pt x="4854" y="9444"/>
                    <a:pt x="4896" y="9443"/>
                    <a:pt x="4937" y="9442"/>
                  </a:cubicBezTo>
                  <a:cubicBezTo>
                    <a:pt x="7539" y="9376"/>
                    <a:pt x="9574" y="7207"/>
                    <a:pt x="9507" y="4606"/>
                  </a:cubicBezTo>
                  <a:cubicBezTo>
                    <a:pt x="9442" y="2045"/>
                    <a:pt x="7340" y="1"/>
                    <a:pt x="479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41"/>
            <p:cNvSpPr/>
            <p:nvPr/>
          </p:nvSpPr>
          <p:spPr>
            <a:xfrm>
              <a:off x="4050575" y="1528700"/>
              <a:ext cx="348600" cy="479875"/>
            </a:xfrm>
            <a:custGeom>
              <a:rect b="b" l="l" r="r" t="t"/>
              <a:pathLst>
                <a:path extrusionOk="0" h="19195" w="13944">
                  <a:moveTo>
                    <a:pt x="4895" y="0"/>
                  </a:moveTo>
                  <a:cubicBezTo>
                    <a:pt x="2752" y="0"/>
                    <a:pt x="724" y="1031"/>
                    <a:pt x="434" y="3683"/>
                  </a:cubicBezTo>
                  <a:cubicBezTo>
                    <a:pt x="0" y="7586"/>
                    <a:pt x="234" y="9187"/>
                    <a:pt x="801" y="11155"/>
                  </a:cubicBezTo>
                  <a:cubicBezTo>
                    <a:pt x="1134" y="12389"/>
                    <a:pt x="1868" y="13257"/>
                    <a:pt x="3002" y="13424"/>
                  </a:cubicBezTo>
                  <a:cubicBezTo>
                    <a:pt x="3177" y="13432"/>
                    <a:pt x="3352" y="13436"/>
                    <a:pt x="3528" y="13436"/>
                  </a:cubicBezTo>
                  <a:cubicBezTo>
                    <a:pt x="4053" y="13436"/>
                    <a:pt x="4578" y="13399"/>
                    <a:pt x="5104" y="13323"/>
                  </a:cubicBezTo>
                  <a:lnTo>
                    <a:pt x="5104" y="14991"/>
                  </a:lnTo>
                  <a:cubicBezTo>
                    <a:pt x="4370" y="16259"/>
                    <a:pt x="4236" y="17793"/>
                    <a:pt x="4737" y="19194"/>
                  </a:cubicBezTo>
                  <a:cubicBezTo>
                    <a:pt x="6872" y="18494"/>
                    <a:pt x="9073" y="16659"/>
                    <a:pt x="10141" y="15292"/>
                  </a:cubicBezTo>
                  <a:lnTo>
                    <a:pt x="10207" y="9554"/>
                  </a:lnTo>
                  <a:cubicBezTo>
                    <a:pt x="10207" y="9554"/>
                    <a:pt x="10355" y="10165"/>
                    <a:pt x="11202" y="10165"/>
                  </a:cubicBezTo>
                  <a:cubicBezTo>
                    <a:pt x="11421" y="10165"/>
                    <a:pt x="11686" y="10124"/>
                    <a:pt x="12009" y="10021"/>
                  </a:cubicBezTo>
                  <a:cubicBezTo>
                    <a:pt x="12876" y="9754"/>
                    <a:pt x="13943" y="8086"/>
                    <a:pt x="13376" y="6919"/>
                  </a:cubicBezTo>
                  <a:cubicBezTo>
                    <a:pt x="13092" y="6349"/>
                    <a:pt x="12687" y="6163"/>
                    <a:pt x="12304" y="6163"/>
                  </a:cubicBezTo>
                  <a:cubicBezTo>
                    <a:pt x="11880" y="6163"/>
                    <a:pt x="11484" y="6392"/>
                    <a:pt x="11308" y="6585"/>
                  </a:cubicBezTo>
                  <a:cubicBezTo>
                    <a:pt x="11016" y="6907"/>
                    <a:pt x="10672" y="7383"/>
                    <a:pt x="10389" y="7383"/>
                  </a:cubicBezTo>
                  <a:cubicBezTo>
                    <a:pt x="10350" y="7383"/>
                    <a:pt x="10311" y="7373"/>
                    <a:pt x="10274" y="7353"/>
                  </a:cubicBezTo>
                  <a:cubicBezTo>
                    <a:pt x="9073" y="6052"/>
                    <a:pt x="8606" y="4284"/>
                    <a:pt x="9006" y="2582"/>
                  </a:cubicBezTo>
                  <a:cubicBezTo>
                    <a:pt x="8740" y="2015"/>
                    <a:pt x="9140" y="1348"/>
                    <a:pt x="8573" y="1015"/>
                  </a:cubicBezTo>
                  <a:cubicBezTo>
                    <a:pt x="7550" y="383"/>
                    <a:pt x="6201" y="0"/>
                    <a:pt x="489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41"/>
            <p:cNvSpPr/>
            <p:nvPr/>
          </p:nvSpPr>
          <p:spPr>
            <a:xfrm>
              <a:off x="4178150" y="1805900"/>
              <a:ext cx="115950" cy="72575"/>
            </a:xfrm>
            <a:custGeom>
              <a:rect b="b" l="l" r="r" t="t"/>
              <a:pathLst>
                <a:path extrusionOk="0" h="2903" w="4638">
                  <a:moveTo>
                    <a:pt x="4637" y="1"/>
                  </a:moveTo>
                  <a:lnTo>
                    <a:pt x="4637" y="1"/>
                  </a:lnTo>
                  <a:cubicBezTo>
                    <a:pt x="4370" y="501"/>
                    <a:pt x="3937" y="935"/>
                    <a:pt x="3403" y="1235"/>
                  </a:cubicBezTo>
                  <a:cubicBezTo>
                    <a:pt x="2536" y="1702"/>
                    <a:pt x="1" y="2235"/>
                    <a:pt x="1" y="2235"/>
                  </a:cubicBezTo>
                  <a:lnTo>
                    <a:pt x="1" y="2903"/>
                  </a:lnTo>
                  <a:cubicBezTo>
                    <a:pt x="1" y="2903"/>
                    <a:pt x="3303" y="2269"/>
                    <a:pt x="3937" y="1435"/>
                  </a:cubicBezTo>
                  <a:cubicBezTo>
                    <a:pt x="4270" y="1001"/>
                    <a:pt x="4504" y="501"/>
                    <a:pt x="463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41"/>
            <p:cNvSpPr/>
            <p:nvPr/>
          </p:nvSpPr>
          <p:spPr>
            <a:xfrm>
              <a:off x="4191500" y="1684150"/>
              <a:ext cx="25875" cy="25125"/>
            </a:xfrm>
            <a:custGeom>
              <a:rect b="b" l="l" r="r" t="t"/>
              <a:pathLst>
                <a:path extrusionOk="0" h="1005" w="1035">
                  <a:moveTo>
                    <a:pt x="501" y="0"/>
                  </a:moveTo>
                  <a:cubicBezTo>
                    <a:pt x="234" y="0"/>
                    <a:pt x="0" y="234"/>
                    <a:pt x="0" y="534"/>
                  </a:cubicBezTo>
                  <a:cubicBezTo>
                    <a:pt x="32" y="784"/>
                    <a:pt x="238" y="1004"/>
                    <a:pt x="483" y="1004"/>
                  </a:cubicBezTo>
                  <a:cubicBezTo>
                    <a:pt x="500" y="1004"/>
                    <a:pt x="517" y="1003"/>
                    <a:pt x="534" y="1001"/>
                  </a:cubicBezTo>
                  <a:cubicBezTo>
                    <a:pt x="834" y="1001"/>
                    <a:pt x="1034" y="734"/>
                    <a:pt x="1034" y="467"/>
                  </a:cubicBezTo>
                  <a:cubicBezTo>
                    <a:pt x="1001" y="201"/>
                    <a:pt x="768" y="0"/>
                    <a:pt x="50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41"/>
            <p:cNvSpPr/>
            <p:nvPr/>
          </p:nvSpPr>
          <p:spPr>
            <a:xfrm>
              <a:off x="4204850" y="1640450"/>
              <a:ext cx="31700" cy="23700"/>
            </a:xfrm>
            <a:custGeom>
              <a:rect b="b" l="l" r="r" t="t"/>
              <a:pathLst>
                <a:path extrusionOk="0" h="948" w="1268">
                  <a:moveTo>
                    <a:pt x="530" y="0"/>
                  </a:moveTo>
                  <a:cubicBezTo>
                    <a:pt x="320" y="0"/>
                    <a:pt x="123" y="112"/>
                    <a:pt x="33" y="314"/>
                  </a:cubicBezTo>
                  <a:cubicBezTo>
                    <a:pt x="0" y="347"/>
                    <a:pt x="0" y="347"/>
                    <a:pt x="0" y="347"/>
                  </a:cubicBezTo>
                  <a:lnTo>
                    <a:pt x="1101" y="948"/>
                  </a:lnTo>
                  <a:cubicBezTo>
                    <a:pt x="1268" y="614"/>
                    <a:pt x="1134" y="247"/>
                    <a:pt x="834" y="81"/>
                  </a:cubicBezTo>
                  <a:cubicBezTo>
                    <a:pt x="736" y="26"/>
                    <a:pt x="631" y="0"/>
                    <a:pt x="53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41"/>
            <p:cNvSpPr/>
            <p:nvPr/>
          </p:nvSpPr>
          <p:spPr>
            <a:xfrm>
              <a:off x="4151475" y="1775050"/>
              <a:ext cx="45875" cy="31300"/>
            </a:xfrm>
            <a:custGeom>
              <a:rect b="b" l="l" r="r" t="t"/>
              <a:pathLst>
                <a:path extrusionOk="0" h="1252" w="1835">
                  <a:moveTo>
                    <a:pt x="1668" y="0"/>
                  </a:moveTo>
                  <a:lnTo>
                    <a:pt x="0" y="634"/>
                  </a:lnTo>
                  <a:cubicBezTo>
                    <a:pt x="107" y="1006"/>
                    <a:pt x="446" y="1251"/>
                    <a:pt x="815" y="1251"/>
                  </a:cubicBezTo>
                  <a:cubicBezTo>
                    <a:pt x="910" y="1251"/>
                    <a:pt x="1006" y="1235"/>
                    <a:pt x="1101" y="1201"/>
                  </a:cubicBezTo>
                  <a:lnTo>
                    <a:pt x="1134" y="1201"/>
                  </a:lnTo>
                  <a:cubicBezTo>
                    <a:pt x="1601" y="1001"/>
                    <a:pt x="1835" y="467"/>
                    <a:pt x="166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41"/>
            <p:cNvSpPr/>
            <p:nvPr/>
          </p:nvSpPr>
          <p:spPr>
            <a:xfrm>
              <a:off x="4073075" y="1635375"/>
              <a:ext cx="30050" cy="25450"/>
            </a:xfrm>
            <a:custGeom>
              <a:rect b="b" l="l" r="r" t="t"/>
              <a:pathLst>
                <a:path extrusionOk="0" h="1018" w="1202">
                  <a:moveTo>
                    <a:pt x="706" y="0"/>
                  </a:moveTo>
                  <a:cubicBezTo>
                    <a:pt x="581" y="0"/>
                    <a:pt x="453" y="38"/>
                    <a:pt x="334" y="117"/>
                  </a:cubicBezTo>
                  <a:cubicBezTo>
                    <a:pt x="67" y="350"/>
                    <a:pt x="1" y="751"/>
                    <a:pt x="201" y="1017"/>
                  </a:cubicBezTo>
                  <a:lnTo>
                    <a:pt x="1202" y="250"/>
                  </a:lnTo>
                  <a:cubicBezTo>
                    <a:pt x="1080" y="89"/>
                    <a:pt x="898" y="0"/>
                    <a:pt x="7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41"/>
            <p:cNvSpPr/>
            <p:nvPr/>
          </p:nvSpPr>
          <p:spPr>
            <a:xfrm>
              <a:off x="4085600" y="1681650"/>
              <a:ext cx="25875" cy="25125"/>
            </a:xfrm>
            <a:custGeom>
              <a:rect b="b" l="l" r="r" t="t"/>
              <a:pathLst>
                <a:path extrusionOk="0" h="1005" w="1035">
                  <a:moveTo>
                    <a:pt x="534" y="0"/>
                  </a:moveTo>
                  <a:cubicBezTo>
                    <a:pt x="234" y="0"/>
                    <a:pt x="0" y="234"/>
                    <a:pt x="33" y="534"/>
                  </a:cubicBezTo>
                  <a:cubicBezTo>
                    <a:pt x="33" y="784"/>
                    <a:pt x="238" y="1004"/>
                    <a:pt x="510" y="1004"/>
                  </a:cubicBezTo>
                  <a:cubicBezTo>
                    <a:pt x="529" y="1004"/>
                    <a:pt x="548" y="1003"/>
                    <a:pt x="567" y="1001"/>
                  </a:cubicBezTo>
                  <a:cubicBezTo>
                    <a:pt x="834" y="1001"/>
                    <a:pt x="1034" y="768"/>
                    <a:pt x="1034" y="467"/>
                  </a:cubicBezTo>
                  <a:cubicBezTo>
                    <a:pt x="1034" y="200"/>
                    <a:pt x="801" y="0"/>
                    <a:pt x="53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41"/>
            <p:cNvSpPr/>
            <p:nvPr/>
          </p:nvSpPr>
          <p:spPr>
            <a:xfrm>
              <a:off x="4107275" y="1681650"/>
              <a:ext cx="43375" cy="76750"/>
            </a:xfrm>
            <a:custGeom>
              <a:rect b="b" l="l" r="r" t="t"/>
              <a:pathLst>
                <a:path extrusionOk="0" h="3070" w="1735">
                  <a:moveTo>
                    <a:pt x="1735" y="0"/>
                  </a:moveTo>
                  <a:lnTo>
                    <a:pt x="0" y="2535"/>
                  </a:lnTo>
                  <a:lnTo>
                    <a:pt x="1601" y="3069"/>
                  </a:lnTo>
                  <a:lnTo>
                    <a:pt x="173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41"/>
            <p:cNvSpPr/>
            <p:nvPr/>
          </p:nvSpPr>
          <p:spPr>
            <a:xfrm>
              <a:off x="4038900" y="1461100"/>
              <a:ext cx="295225" cy="150125"/>
            </a:xfrm>
            <a:custGeom>
              <a:rect b="b" l="l" r="r" t="t"/>
              <a:pathLst>
                <a:path extrusionOk="0" h="6005" w="11809">
                  <a:moveTo>
                    <a:pt x="2094" y="1"/>
                  </a:moveTo>
                  <a:cubicBezTo>
                    <a:pt x="2063" y="1"/>
                    <a:pt x="2032" y="6"/>
                    <a:pt x="2001" y="16"/>
                  </a:cubicBezTo>
                  <a:cubicBezTo>
                    <a:pt x="1635" y="83"/>
                    <a:pt x="1568" y="750"/>
                    <a:pt x="1534" y="1050"/>
                  </a:cubicBezTo>
                  <a:cubicBezTo>
                    <a:pt x="1468" y="1517"/>
                    <a:pt x="1468" y="1984"/>
                    <a:pt x="1601" y="2451"/>
                  </a:cubicBezTo>
                  <a:cubicBezTo>
                    <a:pt x="1234" y="2251"/>
                    <a:pt x="867" y="2051"/>
                    <a:pt x="534" y="1784"/>
                  </a:cubicBezTo>
                  <a:cubicBezTo>
                    <a:pt x="500" y="1751"/>
                    <a:pt x="434" y="1717"/>
                    <a:pt x="367" y="1717"/>
                  </a:cubicBezTo>
                  <a:cubicBezTo>
                    <a:pt x="300" y="1717"/>
                    <a:pt x="234" y="1784"/>
                    <a:pt x="200" y="1851"/>
                  </a:cubicBezTo>
                  <a:cubicBezTo>
                    <a:pt x="200" y="1884"/>
                    <a:pt x="200" y="1884"/>
                    <a:pt x="200" y="1884"/>
                  </a:cubicBezTo>
                  <a:cubicBezTo>
                    <a:pt x="67" y="2251"/>
                    <a:pt x="0" y="2651"/>
                    <a:pt x="67" y="3018"/>
                  </a:cubicBezTo>
                  <a:cubicBezTo>
                    <a:pt x="133" y="3519"/>
                    <a:pt x="367" y="3952"/>
                    <a:pt x="667" y="4319"/>
                  </a:cubicBezTo>
                  <a:cubicBezTo>
                    <a:pt x="1745" y="5610"/>
                    <a:pt x="3208" y="6004"/>
                    <a:pt x="4752" y="6004"/>
                  </a:cubicBezTo>
                  <a:cubicBezTo>
                    <a:pt x="6361" y="6004"/>
                    <a:pt x="8060" y="5576"/>
                    <a:pt x="9507" y="5286"/>
                  </a:cubicBezTo>
                  <a:cubicBezTo>
                    <a:pt x="10107" y="5186"/>
                    <a:pt x="10708" y="4953"/>
                    <a:pt x="11208" y="4586"/>
                  </a:cubicBezTo>
                  <a:cubicBezTo>
                    <a:pt x="11808" y="4119"/>
                    <a:pt x="11708" y="3452"/>
                    <a:pt x="11408" y="2818"/>
                  </a:cubicBezTo>
                  <a:cubicBezTo>
                    <a:pt x="10741" y="1450"/>
                    <a:pt x="8973" y="917"/>
                    <a:pt x="7539" y="917"/>
                  </a:cubicBezTo>
                  <a:cubicBezTo>
                    <a:pt x="7496" y="916"/>
                    <a:pt x="7454" y="915"/>
                    <a:pt x="7411" y="915"/>
                  </a:cubicBezTo>
                  <a:cubicBezTo>
                    <a:pt x="6589" y="915"/>
                    <a:pt x="5738" y="1063"/>
                    <a:pt x="4915" y="1063"/>
                  </a:cubicBezTo>
                  <a:cubicBezTo>
                    <a:pt x="4073" y="1063"/>
                    <a:pt x="3259" y="908"/>
                    <a:pt x="2535" y="283"/>
                  </a:cubicBezTo>
                  <a:cubicBezTo>
                    <a:pt x="2422" y="142"/>
                    <a:pt x="2262" y="1"/>
                    <a:pt x="209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41"/>
            <p:cNvSpPr/>
            <p:nvPr/>
          </p:nvSpPr>
          <p:spPr>
            <a:xfrm>
              <a:off x="4037225" y="1508200"/>
              <a:ext cx="239350" cy="103125"/>
            </a:xfrm>
            <a:custGeom>
              <a:rect b="b" l="l" r="r" t="t"/>
              <a:pathLst>
                <a:path extrusionOk="0" h="4125" w="9574">
                  <a:moveTo>
                    <a:pt x="301" y="0"/>
                  </a:moveTo>
                  <a:cubicBezTo>
                    <a:pt x="134" y="367"/>
                    <a:pt x="67" y="767"/>
                    <a:pt x="134" y="1168"/>
                  </a:cubicBezTo>
                  <a:cubicBezTo>
                    <a:pt x="234" y="1668"/>
                    <a:pt x="434" y="2102"/>
                    <a:pt x="768" y="2468"/>
                  </a:cubicBezTo>
                  <a:cubicBezTo>
                    <a:pt x="1824" y="3736"/>
                    <a:pt x="3267" y="4125"/>
                    <a:pt x="4798" y="4125"/>
                  </a:cubicBezTo>
                  <a:cubicBezTo>
                    <a:pt x="6411" y="4125"/>
                    <a:pt x="8119" y="3693"/>
                    <a:pt x="9574" y="3402"/>
                  </a:cubicBezTo>
                  <a:cubicBezTo>
                    <a:pt x="9016" y="3096"/>
                    <a:pt x="8366" y="2952"/>
                    <a:pt x="7739" y="2952"/>
                  </a:cubicBezTo>
                  <a:cubicBezTo>
                    <a:pt x="7615" y="2952"/>
                    <a:pt x="7493" y="2958"/>
                    <a:pt x="7372" y="2969"/>
                  </a:cubicBezTo>
                  <a:cubicBezTo>
                    <a:pt x="6632" y="3047"/>
                    <a:pt x="5540" y="3238"/>
                    <a:pt x="4401" y="3238"/>
                  </a:cubicBezTo>
                  <a:cubicBezTo>
                    <a:pt x="3588" y="3238"/>
                    <a:pt x="2752" y="3141"/>
                    <a:pt x="2002" y="2835"/>
                  </a:cubicBezTo>
                  <a:cubicBezTo>
                    <a:pt x="167" y="2102"/>
                    <a:pt x="0" y="801"/>
                    <a:pt x="30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41"/>
            <p:cNvSpPr/>
            <p:nvPr/>
          </p:nvSpPr>
          <p:spPr>
            <a:xfrm>
              <a:off x="3958000" y="1915150"/>
              <a:ext cx="577925" cy="505625"/>
            </a:xfrm>
            <a:custGeom>
              <a:rect b="b" l="l" r="r" t="t"/>
              <a:pathLst>
                <a:path extrusionOk="0" h="20225" w="23117">
                  <a:moveTo>
                    <a:pt x="18280" y="0"/>
                  </a:moveTo>
                  <a:cubicBezTo>
                    <a:pt x="17613" y="434"/>
                    <a:pt x="16045" y="3336"/>
                    <a:pt x="16746" y="8106"/>
                  </a:cubicBezTo>
                  <a:lnTo>
                    <a:pt x="17379" y="14077"/>
                  </a:lnTo>
                  <a:cubicBezTo>
                    <a:pt x="17379" y="14077"/>
                    <a:pt x="15678" y="13977"/>
                    <a:pt x="13677" y="13910"/>
                  </a:cubicBezTo>
                  <a:cubicBezTo>
                    <a:pt x="13652" y="13909"/>
                    <a:pt x="13627" y="13908"/>
                    <a:pt x="13601" y="13908"/>
                  </a:cubicBezTo>
                  <a:cubicBezTo>
                    <a:pt x="12563" y="13908"/>
                    <a:pt x="10486" y="15147"/>
                    <a:pt x="9388" y="15147"/>
                  </a:cubicBezTo>
                  <a:cubicBezTo>
                    <a:pt x="9360" y="15147"/>
                    <a:pt x="9333" y="15146"/>
                    <a:pt x="9307" y="15145"/>
                  </a:cubicBezTo>
                  <a:cubicBezTo>
                    <a:pt x="8206" y="15078"/>
                    <a:pt x="7139" y="14878"/>
                    <a:pt x="6071" y="14744"/>
                  </a:cubicBezTo>
                  <a:cubicBezTo>
                    <a:pt x="5338" y="14627"/>
                    <a:pt x="4604" y="14569"/>
                    <a:pt x="3870" y="14569"/>
                  </a:cubicBezTo>
                  <a:cubicBezTo>
                    <a:pt x="3136" y="14569"/>
                    <a:pt x="2402" y="14627"/>
                    <a:pt x="1668" y="14744"/>
                  </a:cubicBezTo>
                  <a:cubicBezTo>
                    <a:pt x="1335" y="14778"/>
                    <a:pt x="1001" y="14878"/>
                    <a:pt x="701" y="15011"/>
                  </a:cubicBezTo>
                  <a:cubicBezTo>
                    <a:pt x="401" y="15145"/>
                    <a:pt x="201" y="15445"/>
                    <a:pt x="134" y="15778"/>
                  </a:cubicBezTo>
                  <a:cubicBezTo>
                    <a:pt x="0" y="16979"/>
                    <a:pt x="3003" y="17613"/>
                    <a:pt x="3803" y="17813"/>
                  </a:cubicBezTo>
                  <a:cubicBezTo>
                    <a:pt x="4871" y="18113"/>
                    <a:pt x="6939" y="18647"/>
                    <a:pt x="8306" y="18914"/>
                  </a:cubicBezTo>
                  <a:cubicBezTo>
                    <a:pt x="11560" y="19540"/>
                    <a:pt x="17161" y="20224"/>
                    <a:pt x="19468" y="20224"/>
                  </a:cubicBezTo>
                  <a:cubicBezTo>
                    <a:pt x="19621" y="20224"/>
                    <a:pt x="19759" y="20221"/>
                    <a:pt x="19881" y="20215"/>
                  </a:cubicBezTo>
                  <a:cubicBezTo>
                    <a:pt x="22250" y="20081"/>
                    <a:pt x="23050" y="19714"/>
                    <a:pt x="23084" y="17846"/>
                  </a:cubicBezTo>
                  <a:cubicBezTo>
                    <a:pt x="23117" y="15211"/>
                    <a:pt x="23117" y="12876"/>
                    <a:pt x="22950" y="10641"/>
                  </a:cubicBezTo>
                  <a:cubicBezTo>
                    <a:pt x="22717" y="7806"/>
                    <a:pt x="22717" y="5971"/>
                    <a:pt x="22316" y="4470"/>
                  </a:cubicBezTo>
                  <a:cubicBezTo>
                    <a:pt x="21249" y="367"/>
                    <a:pt x="20115" y="301"/>
                    <a:pt x="1828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41"/>
            <p:cNvSpPr/>
            <p:nvPr/>
          </p:nvSpPr>
          <p:spPr>
            <a:xfrm>
              <a:off x="4356625" y="1913300"/>
              <a:ext cx="192650" cy="350075"/>
            </a:xfrm>
            <a:custGeom>
              <a:rect b="b" l="l" r="r" t="t"/>
              <a:pathLst>
                <a:path extrusionOk="0" h="14003" w="7706">
                  <a:moveTo>
                    <a:pt x="2172" y="1"/>
                  </a:moveTo>
                  <a:cubicBezTo>
                    <a:pt x="2062" y="1"/>
                    <a:pt x="1950" y="3"/>
                    <a:pt x="1835" y="8"/>
                  </a:cubicBezTo>
                  <a:cubicBezTo>
                    <a:pt x="0" y="2643"/>
                    <a:pt x="500" y="7380"/>
                    <a:pt x="500" y="7380"/>
                  </a:cubicBezTo>
                  <a:lnTo>
                    <a:pt x="1168" y="13351"/>
                  </a:lnTo>
                  <a:cubicBezTo>
                    <a:pt x="2157" y="13840"/>
                    <a:pt x="3214" y="14003"/>
                    <a:pt x="4182" y="14003"/>
                  </a:cubicBezTo>
                  <a:cubicBezTo>
                    <a:pt x="6119" y="14003"/>
                    <a:pt x="7706" y="13351"/>
                    <a:pt x="7706" y="13351"/>
                  </a:cubicBezTo>
                  <a:cubicBezTo>
                    <a:pt x="7706" y="13351"/>
                    <a:pt x="7639" y="11249"/>
                    <a:pt x="7005" y="6746"/>
                  </a:cubicBezTo>
                  <a:cubicBezTo>
                    <a:pt x="6571" y="3544"/>
                    <a:pt x="6004" y="2576"/>
                    <a:pt x="5304" y="1442"/>
                  </a:cubicBezTo>
                  <a:cubicBezTo>
                    <a:pt x="4653" y="418"/>
                    <a:pt x="3626" y="1"/>
                    <a:pt x="2172" y="1"/>
                  </a:cubicBezTo>
                  <a:close/>
                </a:path>
              </a:pathLst>
            </a:custGeom>
            <a:solidFill>
              <a:srgbClr val="005E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41"/>
            <p:cNvSpPr/>
            <p:nvPr/>
          </p:nvSpPr>
          <p:spPr>
            <a:xfrm>
              <a:off x="4356625" y="1913300"/>
              <a:ext cx="192650" cy="350075"/>
            </a:xfrm>
            <a:custGeom>
              <a:rect b="b" l="l" r="r" t="t"/>
              <a:pathLst>
                <a:path extrusionOk="0" h="14003" w="7706">
                  <a:moveTo>
                    <a:pt x="2172" y="1"/>
                  </a:moveTo>
                  <a:cubicBezTo>
                    <a:pt x="2062" y="1"/>
                    <a:pt x="1950" y="3"/>
                    <a:pt x="1835" y="8"/>
                  </a:cubicBezTo>
                  <a:cubicBezTo>
                    <a:pt x="0" y="2643"/>
                    <a:pt x="500" y="7380"/>
                    <a:pt x="500" y="7380"/>
                  </a:cubicBezTo>
                  <a:lnTo>
                    <a:pt x="1168" y="13351"/>
                  </a:lnTo>
                  <a:cubicBezTo>
                    <a:pt x="2157" y="13840"/>
                    <a:pt x="3214" y="14003"/>
                    <a:pt x="4182" y="14003"/>
                  </a:cubicBezTo>
                  <a:cubicBezTo>
                    <a:pt x="6119" y="14003"/>
                    <a:pt x="7706" y="13351"/>
                    <a:pt x="7706" y="13351"/>
                  </a:cubicBezTo>
                  <a:cubicBezTo>
                    <a:pt x="7706" y="13351"/>
                    <a:pt x="7639" y="11249"/>
                    <a:pt x="7005" y="6746"/>
                  </a:cubicBezTo>
                  <a:cubicBezTo>
                    <a:pt x="6571" y="3544"/>
                    <a:pt x="6004" y="2576"/>
                    <a:pt x="5304" y="1442"/>
                  </a:cubicBezTo>
                  <a:cubicBezTo>
                    <a:pt x="4653" y="418"/>
                    <a:pt x="3626" y="1"/>
                    <a:pt x="217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41"/>
            <p:cNvSpPr/>
            <p:nvPr/>
          </p:nvSpPr>
          <p:spPr>
            <a:xfrm>
              <a:off x="3958000" y="2262850"/>
              <a:ext cx="507875" cy="112650"/>
            </a:xfrm>
            <a:custGeom>
              <a:rect b="b" l="l" r="r" t="t"/>
              <a:pathLst>
                <a:path extrusionOk="0" h="4506" w="20315">
                  <a:moveTo>
                    <a:pt x="13600" y="0"/>
                  </a:moveTo>
                  <a:cubicBezTo>
                    <a:pt x="12543" y="0"/>
                    <a:pt x="10470" y="1242"/>
                    <a:pt x="9418" y="1242"/>
                  </a:cubicBezTo>
                  <a:cubicBezTo>
                    <a:pt x="9380" y="1242"/>
                    <a:pt x="9343" y="1240"/>
                    <a:pt x="9307" y="1237"/>
                  </a:cubicBezTo>
                  <a:cubicBezTo>
                    <a:pt x="8273" y="1170"/>
                    <a:pt x="7139" y="970"/>
                    <a:pt x="6071" y="836"/>
                  </a:cubicBezTo>
                  <a:cubicBezTo>
                    <a:pt x="5338" y="719"/>
                    <a:pt x="4604" y="661"/>
                    <a:pt x="3870" y="661"/>
                  </a:cubicBezTo>
                  <a:cubicBezTo>
                    <a:pt x="3136" y="661"/>
                    <a:pt x="2402" y="719"/>
                    <a:pt x="1668" y="836"/>
                  </a:cubicBezTo>
                  <a:cubicBezTo>
                    <a:pt x="1335" y="870"/>
                    <a:pt x="1001" y="936"/>
                    <a:pt x="701" y="1103"/>
                  </a:cubicBezTo>
                  <a:cubicBezTo>
                    <a:pt x="401" y="1237"/>
                    <a:pt x="201" y="1537"/>
                    <a:pt x="134" y="1870"/>
                  </a:cubicBezTo>
                  <a:cubicBezTo>
                    <a:pt x="0" y="3071"/>
                    <a:pt x="3003" y="3705"/>
                    <a:pt x="3803" y="3905"/>
                  </a:cubicBezTo>
                  <a:cubicBezTo>
                    <a:pt x="4370" y="4072"/>
                    <a:pt x="5204" y="4305"/>
                    <a:pt x="6071" y="4506"/>
                  </a:cubicBezTo>
                  <a:cubicBezTo>
                    <a:pt x="9135" y="3441"/>
                    <a:pt x="15692" y="693"/>
                    <a:pt x="17239" y="693"/>
                  </a:cubicBezTo>
                  <a:cubicBezTo>
                    <a:pt x="17291" y="693"/>
                    <a:pt x="17339" y="696"/>
                    <a:pt x="17379" y="703"/>
                  </a:cubicBezTo>
                  <a:cubicBezTo>
                    <a:pt x="18747" y="970"/>
                    <a:pt x="19915" y="1704"/>
                    <a:pt x="20315" y="2571"/>
                  </a:cubicBezTo>
                  <a:cubicBezTo>
                    <a:pt x="20315" y="2571"/>
                    <a:pt x="20181" y="903"/>
                    <a:pt x="17346" y="169"/>
                  </a:cubicBezTo>
                  <a:cubicBezTo>
                    <a:pt x="17346" y="169"/>
                    <a:pt x="15678" y="69"/>
                    <a:pt x="13677" y="2"/>
                  </a:cubicBezTo>
                  <a:cubicBezTo>
                    <a:pt x="13652" y="1"/>
                    <a:pt x="13626" y="0"/>
                    <a:pt x="1360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41"/>
            <p:cNvSpPr/>
            <p:nvPr/>
          </p:nvSpPr>
          <p:spPr>
            <a:xfrm>
              <a:off x="3917975" y="2216200"/>
              <a:ext cx="473700" cy="159300"/>
            </a:xfrm>
            <a:custGeom>
              <a:rect b="b" l="l" r="r" t="t"/>
              <a:pathLst>
                <a:path extrusionOk="0" h="6372" w="18948">
                  <a:moveTo>
                    <a:pt x="3069" y="0"/>
                  </a:moveTo>
                  <a:cubicBezTo>
                    <a:pt x="1868" y="167"/>
                    <a:pt x="0" y="2068"/>
                    <a:pt x="434" y="3736"/>
                  </a:cubicBezTo>
                  <a:cubicBezTo>
                    <a:pt x="868" y="5404"/>
                    <a:pt x="1034" y="6038"/>
                    <a:pt x="2302" y="6372"/>
                  </a:cubicBezTo>
                  <a:cubicBezTo>
                    <a:pt x="6338" y="6205"/>
                    <a:pt x="15111" y="2636"/>
                    <a:pt x="17713" y="2169"/>
                  </a:cubicBezTo>
                  <a:cubicBezTo>
                    <a:pt x="18447" y="2068"/>
                    <a:pt x="18947" y="2035"/>
                    <a:pt x="18947" y="2035"/>
                  </a:cubicBezTo>
                  <a:lnTo>
                    <a:pt x="18914" y="1635"/>
                  </a:lnTo>
                  <a:cubicBezTo>
                    <a:pt x="18914" y="1635"/>
                    <a:pt x="15044" y="0"/>
                    <a:pt x="306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41"/>
            <p:cNvSpPr/>
            <p:nvPr/>
          </p:nvSpPr>
          <p:spPr>
            <a:xfrm>
              <a:off x="4379125" y="2252900"/>
              <a:ext cx="13375" cy="15025"/>
            </a:xfrm>
            <a:custGeom>
              <a:rect b="b" l="l" r="r" t="t"/>
              <a:pathLst>
                <a:path extrusionOk="0" h="601" w="535">
                  <a:moveTo>
                    <a:pt x="34" y="0"/>
                  </a:moveTo>
                  <a:lnTo>
                    <a:pt x="1" y="600"/>
                  </a:lnTo>
                  <a:lnTo>
                    <a:pt x="534" y="567"/>
                  </a:lnTo>
                  <a:lnTo>
                    <a:pt x="468" y="167"/>
                  </a:lnTo>
                  <a:lnTo>
                    <a:pt x="3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41"/>
            <p:cNvSpPr/>
            <p:nvPr/>
          </p:nvSpPr>
          <p:spPr>
            <a:xfrm>
              <a:off x="3932150" y="2217025"/>
              <a:ext cx="57550" cy="47575"/>
            </a:xfrm>
            <a:custGeom>
              <a:rect b="b" l="l" r="r" t="t"/>
              <a:pathLst>
                <a:path extrusionOk="0" h="1903" w="2302">
                  <a:moveTo>
                    <a:pt x="2302" y="1"/>
                  </a:moveTo>
                  <a:lnTo>
                    <a:pt x="2302" y="1"/>
                  </a:lnTo>
                  <a:cubicBezTo>
                    <a:pt x="1902" y="34"/>
                    <a:pt x="1535" y="34"/>
                    <a:pt x="1168" y="34"/>
                  </a:cubicBezTo>
                  <a:cubicBezTo>
                    <a:pt x="567" y="501"/>
                    <a:pt x="167" y="1168"/>
                    <a:pt x="0" y="1902"/>
                  </a:cubicBezTo>
                  <a:cubicBezTo>
                    <a:pt x="0" y="1902"/>
                    <a:pt x="901" y="334"/>
                    <a:pt x="230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41"/>
            <p:cNvSpPr/>
            <p:nvPr/>
          </p:nvSpPr>
          <p:spPr>
            <a:xfrm>
              <a:off x="3256675" y="871075"/>
              <a:ext cx="397800" cy="390300"/>
            </a:xfrm>
            <a:custGeom>
              <a:rect b="b" l="l" r="r" t="t"/>
              <a:pathLst>
                <a:path extrusionOk="0" h="15612" w="15912">
                  <a:moveTo>
                    <a:pt x="3302" y="0"/>
                  </a:moveTo>
                  <a:cubicBezTo>
                    <a:pt x="2735" y="5304"/>
                    <a:pt x="1601" y="10508"/>
                    <a:pt x="0" y="15611"/>
                  </a:cubicBezTo>
                  <a:lnTo>
                    <a:pt x="14477" y="15611"/>
                  </a:lnTo>
                  <a:cubicBezTo>
                    <a:pt x="15411" y="10708"/>
                    <a:pt x="15911" y="5671"/>
                    <a:pt x="1447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41"/>
            <p:cNvSpPr/>
            <p:nvPr/>
          </p:nvSpPr>
          <p:spPr>
            <a:xfrm>
              <a:off x="3595250" y="1016175"/>
              <a:ext cx="235675" cy="389250"/>
            </a:xfrm>
            <a:custGeom>
              <a:rect b="b" l="l" r="r" t="t"/>
              <a:pathLst>
                <a:path extrusionOk="0" h="15570" w="9427">
                  <a:moveTo>
                    <a:pt x="0" y="0"/>
                  </a:moveTo>
                  <a:lnTo>
                    <a:pt x="1701" y="9040"/>
                  </a:lnTo>
                  <a:cubicBezTo>
                    <a:pt x="1701" y="9040"/>
                    <a:pt x="4470" y="13410"/>
                    <a:pt x="4837" y="13944"/>
                  </a:cubicBezTo>
                  <a:cubicBezTo>
                    <a:pt x="5270" y="14611"/>
                    <a:pt x="5871" y="15345"/>
                    <a:pt x="6772" y="15511"/>
                  </a:cubicBezTo>
                  <a:cubicBezTo>
                    <a:pt x="6961" y="15551"/>
                    <a:pt x="7135" y="15569"/>
                    <a:pt x="7294" y="15569"/>
                  </a:cubicBezTo>
                  <a:cubicBezTo>
                    <a:pt x="9426" y="15569"/>
                    <a:pt x="8906" y="12276"/>
                    <a:pt x="8906" y="12276"/>
                  </a:cubicBezTo>
                  <a:cubicBezTo>
                    <a:pt x="8906" y="12276"/>
                    <a:pt x="5437" y="4704"/>
                    <a:pt x="4103" y="2802"/>
                  </a:cubicBezTo>
                  <a:cubicBezTo>
                    <a:pt x="2802" y="934"/>
                    <a:pt x="2168" y="67"/>
                    <a:pt x="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41"/>
            <p:cNvSpPr/>
            <p:nvPr/>
          </p:nvSpPr>
          <p:spPr>
            <a:xfrm>
              <a:off x="3451800" y="1014525"/>
              <a:ext cx="307750" cy="1080775"/>
            </a:xfrm>
            <a:custGeom>
              <a:rect b="b" l="l" r="r" t="t"/>
              <a:pathLst>
                <a:path extrusionOk="0" h="43231" w="12310">
                  <a:moveTo>
                    <a:pt x="5031" y="0"/>
                  </a:moveTo>
                  <a:cubicBezTo>
                    <a:pt x="4742" y="0"/>
                    <a:pt x="4423" y="42"/>
                    <a:pt x="4070" y="133"/>
                  </a:cubicBezTo>
                  <a:lnTo>
                    <a:pt x="1" y="42497"/>
                  </a:lnTo>
                  <a:cubicBezTo>
                    <a:pt x="415" y="42490"/>
                    <a:pt x="830" y="42487"/>
                    <a:pt x="1244" y="42487"/>
                  </a:cubicBezTo>
                  <a:cubicBezTo>
                    <a:pt x="4933" y="42487"/>
                    <a:pt x="8621" y="42751"/>
                    <a:pt x="12309" y="43231"/>
                  </a:cubicBezTo>
                  <a:cubicBezTo>
                    <a:pt x="12309" y="43231"/>
                    <a:pt x="12076" y="37860"/>
                    <a:pt x="11609" y="30955"/>
                  </a:cubicBezTo>
                  <a:cubicBezTo>
                    <a:pt x="11309" y="26352"/>
                    <a:pt x="9641" y="20514"/>
                    <a:pt x="9574" y="15677"/>
                  </a:cubicBezTo>
                  <a:cubicBezTo>
                    <a:pt x="9474" y="8139"/>
                    <a:pt x="8840" y="4036"/>
                    <a:pt x="7739" y="2034"/>
                  </a:cubicBezTo>
                  <a:cubicBezTo>
                    <a:pt x="7158" y="983"/>
                    <a:pt x="6440" y="0"/>
                    <a:pt x="50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41"/>
            <p:cNvSpPr/>
            <p:nvPr/>
          </p:nvSpPr>
          <p:spPr>
            <a:xfrm>
              <a:off x="3224150" y="2770750"/>
              <a:ext cx="141775" cy="349125"/>
            </a:xfrm>
            <a:custGeom>
              <a:rect b="b" l="l" r="r" t="t"/>
              <a:pathLst>
                <a:path extrusionOk="0" h="13965" w="5671">
                  <a:moveTo>
                    <a:pt x="1234" y="1"/>
                  </a:moveTo>
                  <a:cubicBezTo>
                    <a:pt x="567" y="34"/>
                    <a:pt x="1101" y="2569"/>
                    <a:pt x="967" y="4204"/>
                  </a:cubicBezTo>
                  <a:cubicBezTo>
                    <a:pt x="834" y="5972"/>
                    <a:pt x="300" y="7273"/>
                    <a:pt x="200" y="8740"/>
                  </a:cubicBezTo>
                  <a:cubicBezTo>
                    <a:pt x="0" y="9975"/>
                    <a:pt x="234" y="11276"/>
                    <a:pt x="867" y="12410"/>
                  </a:cubicBezTo>
                  <a:cubicBezTo>
                    <a:pt x="1206" y="13111"/>
                    <a:pt x="2388" y="13965"/>
                    <a:pt x="3374" y="13965"/>
                  </a:cubicBezTo>
                  <a:cubicBezTo>
                    <a:pt x="3843" y="13965"/>
                    <a:pt x="4268" y="13772"/>
                    <a:pt x="4537" y="13277"/>
                  </a:cubicBezTo>
                  <a:cubicBezTo>
                    <a:pt x="5304" y="11743"/>
                    <a:pt x="5571" y="10041"/>
                    <a:pt x="5337" y="8374"/>
                  </a:cubicBezTo>
                  <a:cubicBezTo>
                    <a:pt x="5170" y="6706"/>
                    <a:pt x="5037" y="5438"/>
                    <a:pt x="4970" y="4171"/>
                  </a:cubicBezTo>
                  <a:cubicBezTo>
                    <a:pt x="4904" y="3036"/>
                    <a:pt x="5671" y="334"/>
                    <a:pt x="4837" y="201"/>
                  </a:cubicBezTo>
                  <a:lnTo>
                    <a:pt x="4804" y="635"/>
                  </a:lnTo>
                  <a:cubicBezTo>
                    <a:pt x="4635" y="991"/>
                    <a:pt x="3646" y="1304"/>
                    <a:pt x="2746" y="1304"/>
                  </a:cubicBezTo>
                  <a:cubicBezTo>
                    <a:pt x="2043" y="1304"/>
                    <a:pt x="1395" y="1113"/>
                    <a:pt x="1234" y="601"/>
                  </a:cubicBezTo>
                  <a:lnTo>
                    <a:pt x="123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41"/>
            <p:cNvSpPr/>
            <p:nvPr/>
          </p:nvSpPr>
          <p:spPr>
            <a:xfrm>
              <a:off x="3611075" y="2784100"/>
              <a:ext cx="60900" cy="108425"/>
            </a:xfrm>
            <a:custGeom>
              <a:rect b="b" l="l" r="r" t="t"/>
              <a:pathLst>
                <a:path extrusionOk="0" h="4337" w="2436">
                  <a:moveTo>
                    <a:pt x="201" y="1"/>
                  </a:moveTo>
                  <a:cubicBezTo>
                    <a:pt x="1" y="834"/>
                    <a:pt x="301" y="3069"/>
                    <a:pt x="301" y="3069"/>
                  </a:cubicBezTo>
                  <a:cubicBezTo>
                    <a:pt x="701" y="3670"/>
                    <a:pt x="1268" y="4137"/>
                    <a:pt x="1969" y="4337"/>
                  </a:cubicBezTo>
                  <a:lnTo>
                    <a:pt x="2436" y="1168"/>
                  </a:lnTo>
                  <a:lnTo>
                    <a:pt x="201" y="1"/>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41"/>
            <p:cNvSpPr/>
            <p:nvPr/>
          </p:nvSpPr>
          <p:spPr>
            <a:xfrm>
              <a:off x="3660275" y="2804125"/>
              <a:ext cx="83425" cy="87575"/>
            </a:xfrm>
            <a:custGeom>
              <a:rect b="b" l="l" r="r" t="t"/>
              <a:pathLst>
                <a:path extrusionOk="0" h="3503" w="3337">
                  <a:moveTo>
                    <a:pt x="3337" y="0"/>
                  </a:moveTo>
                  <a:lnTo>
                    <a:pt x="268" y="1701"/>
                  </a:lnTo>
                  <a:lnTo>
                    <a:pt x="1" y="3503"/>
                  </a:lnTo>
                  <a:lnTo>
                    <a:pt x="2770" y="2502"/>
                  </a:lnTo>
                  <a:lnTo>
                    <a:pt x="333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41"/>
            <p:cNvSpPr/>
            <p:nvPr/>
          </p:nvSpPr>
          <p:spPr>
            <a:xfrm>
              <a:off x="3610250" y="2693125"/>
              <a:ext cx="296225" cy="279450"/>
            </a:xfrm>
            <a:custGeom>
              <a:rect b="b" l="l" r="r" t="t"/>
              <a:pathLst>
                <a:path extrusionOk="0" h="11178" w="11849">
                  <a:moveTo>
                    <a:pt x="739" y="0"/>
                  </a:moveTo>
                  <a:cubicBezTo>
                    <a:pt x="491" y="0"/>
                    <a:pt x="360" y="830"/>
                    <a:pt x="167" y="1505"/>
                  </a:cubicBezTo>
                  <a:cubicBezTo>
                    <a:pt x="0" y="2205"/>
                    <a:pt x="34" y="2972"/>
                    <a:pt x="234" y="3640"/>
                  </a:cubicBezTo>
                  <a:cubicBezTo>
                    <a:pt x="501" y="4407"/>
                    <a:pt x="1602" y="5174"/>
                    <a:pt x="2102" y="5841"/>
                  </a:cubicBezTo>
                  <a:cubicBezTo>
                    <a:pt x="2569" y="6508"/>
                    <a:pt x="2836" y="8210"/>
                    <a:pt x="3403" y="9110"/>
                  </a:cubicBezTo>
                  <a:cubicBezTo>
                    <a:pt x="4003" y="10011"/>
                    <a:pt x="6105" y="10811"/>
                    <a:pt x="7506" y="11078"/>
                  </a:cubicBezTo>
                  <a:cubicBezTo>
                    <a:pt x="7887" y="11146"/>
                    <a:pt x="8248" y="11177"/>
                    <a:pt x="8583" y="11177"/>
                  </a:cubicBezTo>
                  <a:cubicBezTo>
                    <a:pt x="10714" y="11177"/>
                    <a:pt x="11849" y="9928"/>
                    <a:pt x="11042" y="8977"/>
                  </a:cubicBezTo>
                  <a:cubicBezTo>
                    <a:pt x="10341" y="8176"/>
                    <a:pt x="8273" y="7175"/>
                    <a:pt x="7172" y="5307"/>
                  </a:cubicBezTo>
                  <a:cubicBezTo>
                    <a:pt x="5971" y="3239"/>
                    <a:pt x="5037" y="204"/>
                    <a:pt x="4670" y="37"/>
                  </a:cubicBezTo>
                  <a:lnTo>
                    <a:pt x="4670" y="637"/>
                  </a:lnTo>
                  <a:cubicBezTo>
                    <a:pt x="4370" y="1238"/>
                    <a:pt x="3736" y="1371"/>
                    <a:pt x="3069" y="1371"/>
                  </a:cubicBezTo>
                  <a:cubicBezTo>
                    <a:pt x="1668" y="1338"/>
                    <a:pt x="1001" y="904"/>
                    <a:pt x="801" y="537"/>
                  </a:cubicBezTo>
                  <a:lnTo>
                    <a:pt x="768" y="4"/>
                  </a:lnTo>
                  <a:cubicBezTo>
                    <a:pt x="758" y="1"/>
                    <a:pt x="748" y="0"/>
                    <a:pt x="73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41"/>
            <p:cNvSpPr/>
            <p:nvPr/>
          </p:nvSpPr>
          <p:spPr>
            <a:xfrm>
              <a:off x="3215800" y="1464000"/>
              <a:ext cx="543750" cy="1433875"/>
            </a:xfrm>
            <a:custGeom>
              <a:rect b="b" l="l" r="r" t="t"/>
              <a:pathLst>
                <a:path extrusionOk="0" h="57355" w="21750">
                  <a:moveTo>
                    <a:pt x="5638" y="0"/>
                  </a:moveTo>
                  <a:cubicBezTo>
                    <a:pt x="4671" y="1434"/>
                    <a:pt x="3837" y="2936"/>
                    <a:pt x="3136" y="4503"/>
                  </a:cubicBezTo>
                  <a:cubicBezTo>
                    <a:pt x="2235" y="6638"/>
                    <a:pt x="1869" y="9840"/>
                    <a:pt x="1902" y="14644"/>
                  </a:cubicBezTo>
                  <a:cubicBezTo>
                    <a:pt x="1902" y="19414"/>
                    <a:pt x="1702" y="32023"/>
                    <a:pt x="1702" y="32023"/>
                  </a:cubicBezTo>
                  <a:cubicBezTo>
                    <a:pt x="1235" y="33624"/>
                    <a:pt x="868" y="35225"/>
                    <a:pt x="568" y="36893"/>
                  </a:cubicBezTo>
                  <a:cubicBezTo>
                    <a:pt x="267" y="39262"/>
                    <a:pt x="1" y="47934"/>
                    <a:pt x="1" y="56574"/>
                  </a:cubicBezTo>
                  <a:cubicBezTo>
                    <a:pt x="868" y="57036"/>
                    <a:pt x="2002" y="57354"/>
                    <a:pt x="3158" y="57354"/>
                  </a:cubicBezTo>
                  <a:cubicBezTo>
                    <a:pt x="4091" y="57354"/>
                    <a:pt x="5037" y="57147"/>
                    <a:pt x="5871" y="56641"/>
                  </a:cubicBezTo>
                  <a:cubicBezTo>
                    <a:pt x="5871" y="56641"/>
                    <a:pt x="9541" y="35292"/>
                    <a:pt x="9774" y="33291"/>
                  </a:cubicBezTo>
                  <a:cubicBezTo>
                    <a:pt x="10008" y="31323"/>
                    <a:pt x="11375" y="18547"/>
                    <a:pt x="11375" y="18547"/>
                  </a:cubicBezTo>
                  <a:lnTo>
                    <a:pt x="13410" y="31956"/>
                  </a:lnTo>
                  <a:cubicBezTo>
                    <a:pt x="13077" y="34091"/>
                    <a:pt x="13010" y="36259"/>
                    <a:pt x="13177" y="38394"/>
                  </a:cubicBezTo>
                  <a:cubicBezTo>
                    <a:pt x="13443" y="41830"/>
                    <a:pt x="14578" y="51837"/>
                    <a:pt x="14578" y="51837"/>
                  </a:cubicBezTo>
                  <a:cubicBezTo>
                    <a:pt x="16191" y="52419"/>
                    <a:pt x="17579" y="52605"/>
                    <a:pt x="18693" y="52605"/>
                  </a:cubicBezTo>
                  <a:cubicBezTo>
                    <a:pt x="20642" y="52605"/>
                    <a:pt x="21749" y="52037"/>
                    <a:pt x="21749" y="52037"/>
                  </a:cubicBezTo>
                  <a:cubicBezTo>
                    <a:pt x="21749" y="52037"/>
                    <a:pt x="21149" y="43264"/>
                    <a:pt x="21116" y="39262"/>
                  </a:cubicBezTo>
                  <a:cubicBezTo>
                    <a:pt x="21049" y="33958"/>
                    <a:pt x="20982" y="30922"/>
                    <a:pt x="20882" y="28320"/>
                  </a:cubicBezTo>
                  <a:cubicBezTo>
                    <a:pt x="20749" y="25218"/>
                    <a:pt x="20649" y="22083"/>
                    <a:pt x="20215" y="15211"/>
                  </a:cubicBezTo>
                  <a:cubicBezTo>
                    <a:pt x="19681" y="6638"/>
                    <a:pt x="18047" y="967"/>
                    <a:pt x="18047" y="967"/>
                  </a:cubicBezTo>
                  <a:cubicBezTo>
                    <a:pt x="18047" y="967"/>
                    <a:pt x="17446" y="2368"/>
                    <a:pt x="11909" y="2368"/>
                  </a:cubicBezTo>
                  <a:cubicBezTo>
                    <a:pt x="6338" y="2368"/>
                    <a:pt x="5638" y="0"/>
                    <a:pt x="56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41"/>
            <p:cNvSpPr/>
            <p:nvPr/>
          </p:nvSpPr>
          <p:spPr>
            <a:xfrm>
              <a:off x="3500175" y="1673300"/>
              <a:ext cx="133450" cy="540425"/>
            </a:xfrm>
            <a:custGeom>
              <a:rect b="b" l="l" r="r" t="t"/>
              <a:pathLst>
                <a:path extrusionOk="0" h="21617" w="5338">
                  <a:moveTo>
                    <a:pt x="5337" y="1"/>
                  </a:moveTo>
                  <a:cubicBezTo>
                    <a:pt x="4203" y="1135"/>
                    <a:pt x="2736" y="1869"/>
                    <a:pt x="1101" y="2036"/>
                  </a:cubicBezTo>
                  <a:lnTo>
                    <a:pt x="0" y="10175"/>
                  </a:lnTo>
                  <a:lnTo>
                    <a:pt x="1735" y="21616"/>
                  </a:lnTo>
                  <a:lnTo>
                    <a:pt x="667" y="10175"/>
                  </a:lnTo>
                  <a:lnTo>
                    <a:pt x="2135" y="3070"/>
                  </a:lnTo>
                  <a:cubicBezTo>
                    <a:pt x="4737" y="1969"/>
                    <a:pt x="5337" y="1"/>
                    <a:pt x="533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41"/>
            <p:cNvSpPr/>
            <p:nvPr/>
          </p:nvSpPr>
          <p:spPr>
            <a:xfrm>
              <a:off x="3256675" y="1032025"/>
              <a:ext cx="465350" cy="739975"/>
            </a:xfrm>
            <a:custGeom>
              <a:rect b="b" l="l" r="r" t="t"/>
              <a:pathLst>
                <a:path extrusionOk="0" h="29599" w="18614">
                  <a:moveTo>
                    <a:pt x="7172" y="0"/>
                  </a:moveTo>
                  <a:lnTo>
                    <a:pt x="4537" y="267"/>
                  </a:lnTo>
                  <a:cubicBezTo>
                    <a:pt x="2835" y="701"/>
                    <a:pt x="2035" y="1468"/>
                    <a:pt x="1868" y="3002"/>
                  </a:cubicBezTo>
                  <a:cubicBezTo>
                    <a:pt x="1534" y="4637"/>
                    <a:pt x="1568" y="6338"/>
                    <a:pt x="1968" y="8006"/>
                  </a:cubicBezTo>
                  <a:cubicBezTo>
                    <a:pt x="2502" y="10141"/>
                    <a:pt x="3970" y="15444"/>
                    <a:pt x="3970" y="15444"/>
                  </a:cubicBezTo>
                  <a:cubicBezTo>
                    <a:pt x="3970" y="15444"/>
                    <a:pt x="600" y="19814"/>
                    <a:pt x="0" y="27353"/>
                  </a:cubicBezTo>
                  <a:cubicBezTo>
                    <a:pt x="2473" y="28979"/>
                    <a:pt x="5483" y="29598"/>
                    <a:pt x="8363" y="29598"/>
                  </a:cubicBezTo>
                  <a:cubicBezTo>
                    <a:pt x="12630" y="29598"/>
                    <a:pt x="16613" y="28240"/>
                    <a:pt x="18146" y="26786"/>
                  </a:cubicBezTo>
                  <a:cubicBezTo>
                    <a:pt x="17913" y="24484"/>
                    <a:pt x="16478" y="18180"/>
                    <a:pt x="16278" y="16145"/>
                  </a:cubicBezTo>
                  <a:cubicBezTo>
                    <a:pt x="16278" y="16145"/>
                    <a:pt x="16412" y="12943"/>
                    <a:pt x="16645" y="11542"/>
                  </a:cubicBezTo>
                  <a:cubicBezTo>
                    <a:pt x="18613" y="9407"/>
                    <a:pt x="18346" y="7372"/>
                    <a:pt x="17479" y="5738"/>
                  </a:cubicBezTo>
                  <a:cubicBezTo>
                    <a:pt x="15878" y="2702"/>
                    <a:pt x="13443" y="67"/>
                    <a:pt x="12642" y="67"/>
                  </a:cubicBezTo>
                  <a:lnTo>
                    <a:pt x="7172" y="0"/>
                  </a:lnTo>
                  <a:close/>
                </a:path>
              </a:pathLst>
            </a:custGeom>
            <a:solidFill>
              <a:srgbClr val="005E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41"/>
            <p:cNvSpPr/>
            <p:nvPr/>
          </p:nvSpPr>
          <p:spPr>
            <a:xfrm>
              <a:off x="3256675" y="1032025"/>
              <a:ext cx="465350" cy="739975"/>
            </a:xfrm>
            <a:custGeom>
              <a:rect b="b" l="l" r="r" t="t"/>
              <a:pathLst>
                <a:path extrusionOk="0" h="29599" w="18614">
                  <a:moveTo>
                    <a:pt x="7172" y="0"/>
                  </a:moveTo>
                  <a:lnTo>
                    <a:pt x="4537" y="267"/>
                  </a:lnTo>
                  <a:cubicBezTo>
                    <a:pt x="2835" y="701"/>
                    <a:pt x="2035" y="1468"/>
                    <a:pt x="1868" y="3002"/>
                  </a:cubicBezTo>
                  <a:cubicBezTo>
                    <a:pt x="1534" y="4637"/>
                    <a:pt x="1568" y="6338"/>
                    <a:pt x="1968" y="8006"/>
                  </a:cubicBezTo>
                  <a:cubicBezTo>
                    <a:pt x="2502" y="10141"/>
                    <a:pt x="3970" y="15444"/>
                    <a:pt x="3970" y="15444"/>
                  </a:cubicBezTo>
                  <a:cubicBezTo>
                    <a:pt x="3970" y="15444"/>
                    <a:pt x="600" y="19814"/>
                    <a:pt x="0" y="27353"/>
                  </a:cubicBezTo>
                  <a:cubicBezTo>
                    <a:pt x="2473" y="28979"/>
                    <a:pt x="5483" y="29598"/>
                    <a:pt x="8363" y="29598"/>
                  </a:cubicBezTo>
                  <a:cubicBezTo>
                    <a:pt x="12630" y="29598"/>
                    <a:pt x="16613" y="28240"/>
                    <a:pt x="18146" y="26786"/>
                  </a:cubicBezTo>
                  <a:cubicBezTo>
                    <a:pt x="17913" y="24484"/>
                    <a:pt x="16478" y="18180"/>
                    <a:pt x="16278" y="16145"/>
                  </a:cubicBezTo>
                  <a:cubicBezTo>
                    <a:pt x="16278" y="16145"/>
                    <a:pt x="16412" y="12943"/>
                    <a:pt x="16645" y="11542"/>
                  </a:cubicBezTo>
                  <a:cubicBezTo>
                    <a:pt x="18613" y="9407"/>
                    <a:pt x="18346" y="7372"/>
                    <a:pt x="17479" y="5738"/>
                  </a:cubicBezTo>
                  <a:cubicBezTo>
                    <a:pt x="15878" y="2702"/>
                    <a:pt x="13443" y="67"/>
                    <a:pt x="12642" y="67"/>
                  </a:cubicBezTo>
                  <a:lnTo>
                    <a:pt x="717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41"/>
            <p:cNvSpPr/>
            <p:nvPr/>
          </p:nvSpPr>
          <p:spPr>
            <a:xfrm>
              <a:off x="3554375" y="986150"/>
              <a:ext cx="110100" cy="141800"/>
            </a:xfrm>
            <a:custGeom>
              <a:rect b="b" l="l" r="r" t="t"/>
              <a:pathLst>
                <a:path extrusionOk="0" h="5672" w="4404">
                  <a:moveTo>
                    <a:pt x="1" y="0"/>
                  </a:moveTo>
                  <a:lnTo>
                    <a:pt x="1" y="1902"/>
                  </a:lnTo>
                  <a:cubicBezTo>
                    <a:pt x="334" y="1968"/>
                    <a:pt x="634" y="2102"/>
                    <a:pt x="935" y="2269"/>
                  </a:cubicBezTo>
                  <a:cubicBezTo>
                    <a:pt x="2436" y="3036"/>
                    <a:pt x="4404" y="5671"/>
                    <a:pt x="4404" y="5671"/>
                  </a:cubicBezTo>
                  <a:cubicBezTo>
                    <a:pt x="4404" y="5671"/>
                    <a:pt x="1902" y="1535"/>
                    <a:pt x="1535" y="1001"/>
                  </a:cubicBezTo>
                  <a:cubicBezTo>
                    <a:pt x="868" y="134"/>
                    <a:pt x="768" y="0"/>
                    <a:pt x="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41"/>
            <p:cNvSpPr/>
            <p:nvPr/>
          </p:nvSpPr>
          <p:spPr>
            <a:xfrm>
              <a:off x="3211625" y="1031950"/>
              <a:ext cx="298575" cy="1100875"/>
            </a:xfrm>
            <a:custGeom>
              <a:rect b="b" l="l" r="r" t="t"/>
              <a:pathLst>
                <a:path extrusionOk="0" h="44035" w="11943">
                  <a:moveTo>
                    <a:pt x="8518" y="1"/>
                  </a:moveTo>
                  <a:cubicBezTo>
                    <a:pt x="7739" y="1"/>
                    <a:pt x="5549" y="44"/>
                    <a:pt x="4037" y="503"/>
                  </a:cubicBezTo>
                  <a:cubicBezTo>
                    <a:pt x="2102" y="1070"/>
                    <a:pt x="1969" y="3139"/>
                    <a:pt x="1969" y="3139"/>
                  </a:cubicBezTo>
                  <a:lnTo>
                    <a:pt x="4938" y="15414"/>
                  </a:lnTo>
                  <a:cubicBezTo>
                    <a:pt x="4938" y="15414"/>
                    <a:pt x="2469" y="19984"/>
                    <a:pt x="1869" y="24554"/>
                  </a:cubicBezTo>
                  <a:cubicBezTo>
                    <a:pt x="1268" y="29424"/>
                    <a:pt x="1" y="42000"/>
                    <a:pt x="1" y="42000"/>
                  </a:cubicBezTo>
                  <a:cubicBezTo>
                    <a:pt x="434" y="42534"/>
                    <a:pt x="1402" y="43201"/>
                    <a:pt x="3937" y="43668"/>
                  </a:cubicBezTo>
                  <a:cubicBezTo>
                    <a:pt x="5405" y="43935"/>
                    <a:pt x="6872" y="44035"/>
                    <a:pt x="8373" y="44035"/>
                  </a:cubicBezTo>
                  <a:cubicBezTo>
                    <a:pt x="8373" y="44035"/>
                    <a:pt x="9074" y="36729"/>
                    <a:pt x="9541" y="31726"/>
                  </a:cubicBezTo>
                  <a:cubicBezTo>
                    <a:pt x="10275" y="24020"/>
                    <a:pt x="11943" y="13313"/>
                    <a:pt x="11442" y="9477"/>
                  </a:cubicBezTo>
                  <a:cubicBezTo>
                    <a:pt x="10975" y="5640"/>
                    <a:pt x="8807" y="3"/>
                    <a:pt x="8807" y="3"/>
                  </a:cubicBezTo>
                  <a:cubicBezTo>
                    <a:pt x="8807" y="3"/>
                    <a:pt x="8702" y="1"/>
                    <a:pt x="851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41"/>
            <p:cNvSpPr/>
            <p:nvPr/>
          </p:nvSpPr>
          <p:spPr>
            <a:xfrm>
              <a:off x="3266675" y="1534875"/>
              <a:ext cx="211000" cy="115100"/>
            </a:xfrm>
            <a:custGeom>
              <a:rect b="b" l="l" r="r" t="t"/>
              <a:pathLst>
                <a:path extrusionOk="0" h="4604" w="8440">
                  <a:moveTo>
                    <a:pt x="734" y="0"/>
                  </a:moveTo>
                  <a:cubicBezTo>
                    <a:pt x="467" y="801"/>
                    <a:pt x="200" y="1668"/>
                    <a:pt x="0" y="2536"/>
                  </a:cubicBezTo>
                  <a:cubicBezTo>
                    <a:pt x="2636" y="3470"/>
                    <a:pt x="5371" y="4137"/>
                    <a:pt x="8106" y="4604"/>
                  </a:cubicBezTo>
                  <a:cubicBezTo>
                    <a:pt x="8240" y="3636"/>
                    <a:pt x="8340" y="2669"/>
                    <a:pt x="8440" y="1702"/>
                  </a:cubicBezTo>
                  <a:lnTo>
                    <a:pt x="73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41"/>
            <p:cNvSpPr/>
            <p:nvPr/>
          </p:nvSpPr>
          <p:spPr>
            <a:xfrm>
              <a:off x="3263325" y="1093725"/>
              <a:ext cx="101775" cy="520400"/>
            </a:xfrm>
            <a:custGeom>
              <a:rect b="b" l="l" r="r" t="t"/>
              <a:pathLst>
                <a:path extrusionOk="0" h="20816" w="4071">
                  <a:moveTo>
                    <a:pt x="3337" y="1"/>
                  </a:moveTo>
                  <a:lnTo>
                    <a:pt x="868" y="4737"/>
                  </a:lnTo>
                  <a:lnTo>
                    <a:pt x="2870" y="12943"/>
                  </a:lnTo>
                  <a:cubicBezTo>
                    <a:pt x="1569" y="15445"/>
                    <a:pt x="601" y="18080"/>
                    <a:pt x="1" y="20815"/>
                  </a:cubicBezTo>
                  <a:cubicBezTo>
                    <a:pt x="1969" y="15311"/>
                    <a:pt x="4070" y="13644"/>
                    <a:pt x="4070" y="13644"/>
                  </a:cubicBezTo>
                  <a:lnTo>
                    <a:pt x="2936" y="9007"/>
                  </a:lnTo>
                  <a:cubicBezTo>
                    <a:pt x="2936" y="9007"/>
                    <a:pt x="3170" y="7839"/>
                    <a:pt x="3537" y="5304"/>
                  </a:cubicBezTo>
                  <a:cubicBezTo>
                    <a:pt x="3937" y="2369"/>
                    <a:pt x="3804" y="935"/>
                    <a:pt x="333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41"/>
            <p:cNvSpPr/>
            <p:nvPr/>
          </p:nvSpPr>
          <p:spPr>
            <a:xfrm>
              <a:off x="3402600" y="1013675"/>
              <a:ext cx="29225" cy="191825"/>
            </a:xfrm>
            <a:custGeom>
              <a:rect b="b" l="l" r="r" t="t"/>
              <a:pathLst>
                <a:path extrusionOk="0" h="7673" w="1169">
                  <a:moveTo>
                    <a:pt x="1068" y="0"/>
                  </a:moveTo>
                  <a:cubicBezTo>
                    <a:pt x="1" y="234"/>
                    <a:pt x="101" y="3102"/>
                    <a:pt x="301" y="6271"/>
                  </a:cubicBezTo>
                  <a:cubicBezTo>
                    <a:pt x="334" y="6905"/>
                    <a:pt x="367" y="7439"/>
                    <a:pt x="367" y="7672"/>
                  </a:cubicBezTo>
                  <a:lnTo>
                    <a:pt x="834" y="7672"/>
                  </a:lnTo>
                  <a:cubicBezTo>
                    <a:pt x="834" y="7406"/>
                    <a:pt x="801" y="6872"/>
                    <a:pt x="768" y="6238"/>
                  </a:cubicBezTo>
                  <a:cubicBezTo>
                    <a:pt x="668" y="4704"/>
                    <a:pt x="401" y="601"/>
                    <a:pt x="1168" y="434"/>
                  </a:cubicBezTo>
                  <a:lnTo>
                    <a:pt x="106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41"/>
            <p:cNvSpPr/>
            <p:nvPr/>
          </p:nvSpPr>
          <p:spPr>
            <a:xfrm>
              <a:off x="3322550" y="677125"/>
              <a:ext cx="50900" cy="43025"/>
            </a:xfrm>
            <a:custGeom>
              <a:rect b="b" l="l" r="r" t="t"/>
              <a:pathLst>
                <a:path extrusionOk="0" h="1721" w="2036">
                  <a:moveTo>
                    <a:pt x="811" y="0"/>
                  </a:moveTo>
                  <a:cubicBezTo>
                    <a:pt x="512" y="0"/>
                    <a:pt x="217" y="118"/>
                    <a:pt x="0" y="353"/>
                  </a:cubicBezTo>
                  <a:lnTo>
                    <a:pt x="1668" y="1720"/>
                  </a:lnTo>
                  <a:cubicBezTo>
                    <a:pt x="2035" y="1287"/>
                    <a:pt x="1968" y="653"/>
                    <a:pt x="1568" y="286"/>
                  </a:cubicBezTo>
                  <a:cubicBezTo>
                    <a:pt x="1535" y="253"/>
                    <a:pt x="1535" y="253"/>
                    <a:pt x="1535" y="253"/>
                  </a:cubicBezTo>
                  <a:cubicBezTo>
                    <a:pt x="1321" y="85"/>
                    <a:pt x="1065" y="0"/>
                    <a:pt x="81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41"/>
            <p:cNvSpPr/>
            <p:nvPr/>
          </p:nvSpPr>
          <p:spPr>
            <a:xfrm>
              <a:off x="3307525" y="606600"/>
              <a:ext cx="397825" cy="384575"/>
            </a:xfrm>
            <a:custGeom>
              <a:rect b="b" l="l" r="r" t="t"/>
              <a:pathLst>
                <a:path extrusionOk="0" h="15383" w="15913">
                  <a:moveTo>
                    <a:pt x="8688" y="0"/>
                  </a:moveTo>
                  <a:cubicBezTo>
                    <a:pt x="8010" y="0"/>
                    <a:pt x="7273" y="55"/>
                    <a:pt x="6472" y="172"/>
                  </a:cubicBezTo>
                  <a:cubicBezTo>
                    <a:pt x="5004" y="405"/>
                    <a:pt x="3703" y="1272"/>
                    <a:pt x="2903" y="2507"/>
                  </a:cubicBezTo>
                  <a:cubicBezTo>
                    <a:pt x="2669" y="2874"/>
                    <a:pt x="2503" y="3274"/>
                    <a:pt x="2403" y="3674"/>
                  </a:cubicBezTo>
                  <a:cubicBezTo>
                    <a:pt x="2403" y="3708"/>
                    <a:pt x="2336" y="4175"/>
                    <a:pt x="2336" y="4175"/>
                  </a:cubicBezTo>
                  <a:cubicBezTo>
                    <a:pt x="635" y="4742"/>
                    <a:pt x="1" y="8378"/>
                    <a:pt x="1268" y="10579"/>
                  </a:cubicBezTo>
                  <a:cubicBezTo>
                    <a:pt x="2503" y="12781"/>
                    <a:pt x="4938" y="14348"/>
                    <a:pt x="4938" y="15383"/>
                  </a:cubicBezTo>
                  <a:lnTo>
                    <a:pt x="13644" y="8978"/>
                  </a:lnTo>
                  <a:cubicBezTo>
                    <a:pt x="14911" y="8711"/>
                    <a:pt x="15812" y="7610"/>
                    <a:pt x="15845" y="6343"/>
                  </a:cubicBezTo>
                  <a:cubicBezTo>
                    <a:pt x="15912" y="5475"/>
                    <a:pt x="15779" y="4642"/>
                    <a:pt x="15445" y="3841"/>
                  </a:cubicBezTo>
                  <a:cubicBezTo>
                    <a:pt x="14591" y="1848"/>
                    <a:pt x="12643" y="0"/>
                    <a:pt x="868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41"/>
            <p:cNvSpPr/>
            <p:nvPr/>
          </p:nvSpPr>
          <p:spPr>
            <a:xfrm>
              <a:off x="3351725" y="682600"/>
              <a:ext cx="321100" cy="401775"/>
            </a:xfrm>
            <a:custGeom>
              <a:rect b="b" l="l" r="r" t="t"/>
              <a:pathLst>
                <a:path extrusionOk="0" h="16071" w="12844">
                  <a:moveTo>
                    <a:pt x="10742" y="0"/>
                  </a:moveTo>
                  <a:cubicBezTo>
                    <a:pt x="10775" y="1401"/>
                    <a:pt x="10475" y="3003"/>
                    <a:pt x="7539" y="4470"/>
                  </a:cubicBezTo>
                  <a:cubicBezTo>
                    <a:pt x="6405" y="5071"/>
                    <a:pt x="4838" y="5237"/>
                    <a:pt x="3770" y="5371"/>
                  </a:cubicBezTo>
                  <a:lnTo>
                    <a:pt x="3170" y="5671"/>
                  </a:lnTo>
                  <a:cubicBezTo>
                    <a:pt x="2757" y="5242"/>
                    <a:pt x="2328" y="5041"/>
                    <a:pt x="1911" y="5041"/>
                  </a:cubicBezTo>
                  <a:cubicBezTo>
                    <a:pt x="1485" y="5041"/>
                    <a:pt x="1072" y="5250"/>
                    <a:pt x="701" y="5638"/>
                  </a:cubicBezTo>
                  <a:cubicBezTo>
                    <a:pt x="1" y="6438"/>
                    <a:pt x="334" y="7873"/>
                    <a:pt x="1302" y="8707"/>
                  </a:cubicBezTo>
                  <a:cubicBezTo>
                    <a:pt x="1774" y="9124"/>
                    <a:pt x="2166" y="9245"/>
                    <a:pt x="2462" y="9245"/>
                  </a:cubicBezTo>
                  <a:cubicBezTo>
                    <a:pt x="2876" y="9245"/>
                    <a:pt x="3103" y="9007"/>
                    <a:pt x="3103" y="9007"/>
                  </a:cubicBezTo>
                  <a:lnTo>
                    <a:pt x="3136" y="13910"/>
                  </a:lnTo>
                  <a:cubicBezTo>
                    <a:pt x="3136" y="13910"/>
                    <a:pt x="3570" y="15211"/>
                    <a:pt x="5538" y="15812"/>
                  </a:cubicBezTo>
                  <a:cubicBezTo>
                    <a:pt x="6088" y="15995"/>
                    <a:pt x="6578" y="16070"/>
                    <a:pt x="7000" y="16070"/>
                  </a:cubicBezTo>
                  <a:cubicBezTo>
                    <a:pt x="7885" y="16070"/>
                    <a:pt x="8470" y="15739"/>
                    <a:pt x="8674" y="15378"/>
                  </a:cubicBezTo>
                  <a:cubicBezTo>
                    <a:pt x="8940" y="14844"/>
                    <a:pt x="8107" y="14010"/>
                    <a:pt x="8107" y="14010"/>
                  </a:cubicBezTo>
                  <a:lnTo>
                    <a:pt x="8107" y="11809"/>
                  </a:lnTo>
                  <a:cubicBezTo>
                    <a:pt x="8775" y="11907"/>
                    <a:pt x="9455" y="11994"/>
                    <a:pt x="10031" y="11994"/>
                  </a:cubicBezTo>
                  <a:cubicBezTo>
                    <a:pt x="10432" y="11994"/>
                    <a:pt x="10782" y="11952"/>
                    <a:pt x="11042" y="11842"/>
                  </a:cubicBezTo>
                  <a:cubicBezTo>
                    <a:pt x="11642" y="11542"/>
                    <a:pt x="12843" y="10541"/>
                    <a:pt x="12843" y="6672"/>
                  </a:cubicBezTo>
                  <a:cubicBezTo>
                    <a:pt x="12843" y="2102"/>
                    <a:pt x="11809" y="467"/>
                    <a:pt x="1074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41"/>
            <p:cNvSpPr/>
            <p:nvPr/>
          </p:nvSpPr>
          <p:spPr>
            <a:xfrm>
              <a:off x="3430950" y="809350"/>
              <a:ext cx="25875" cy="54225"/>
            </a:xfrm>
            <a:custGeom>
              <a:rect b="b" l="l" r="r" t="t"/>
              <a:pathLst>
                <a:path extrusionOk="0" h="2169" w="1035">
                  <a:moveTo>
                    <a:pt x="1" y="1"/>
                  </a:moveTo>
                  <a:lnTo>
                    <a:pt x="1" y="2169"/>
                  </a:lnTo>
                  <a:cubicBezTo>
                    <a:pt x="568" y="2169"/>
                    <a:pt x="1035" y="1735"/>
                    <a:pt x="1035" y="1168"/>
                  </a:cubicBezTo>
                  <a:lnTo>
                    <a:pt x="1035" y="1101"/>
                  </a:lnTo>
                  <a:cubicBezTo>
                    <a:pt x="1035" y="534"/>
                    <a:pt x="601" y="34"/>
                    <a:pt x="1" y="1"/>
                  </a:cubicBez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41"/>
            <p:cNvSpPr/>
            <p:nvPr/>
          </p:nvSpPr>
          <p:spPr>
            <a:xfrm>
              <a:off x="3621925" y="804275"/>
              <a:ext cx="27550" cy="26875"/>
            </a:xfrm>
            <a:custGeom>
              <a:rect b="b" l="l" r="r" t="t"/>
              <a:pathLst>
                <a:path extrusionOk="0" h="1075" w="1102">
                  <a:moveTo>
                    <a:pt x="511" y="0"/>
                  </a:moveTo>
                  <a:cubicBezTo>
                    <a:pt x="238" y="0"/>
                    <a:pt x="34" y="223"/>
                    <a:pt x="34" y="504"/>
                  </a:cubicBezTo>
                  <a:cubicBezTo>
                    <a:pt x="0" y="771"/>
                    <a:pt x="201" y="1038"/>
                    <a:pt x="501" y="1071"/>
                  </a:cubicBezTo>
                  <a:cubicBezTo>
                    <a:pt x="520" y="1073"/>
                    <a:pt x="540" y="1075"/>
                    <a:pt x="559" y="1075"/>
                  </a:cubicBezTo>
                  <a:cubicBezTo>
                    <a:pt x="806" y="1075"/>
                    <a:pt x="1037" y="885"/>
                    <a:pt x="1068" y="637"/>
                  </a:cubicBezTo>
                  <a:cubicBezTo>
                    <a:pt x="1068" y="604"/>
                    <a:pt x="1068" y="571"/>
                    <a:pt x="1068" y="537"/>
                  </a:cubicBezTo>
                  <a:cubicBezTo>
                    <a:pt x="1101" y="270"/>
                    <a:pt x="868" y="4"/>
                    <a:pt x="568" y="4"/>
                  </a:cubicBezTo>
                  <a:cubicBezTo>
                    <a:pt x="548" y="1"/>
                    <a:pt x="529" y="0"/>
                    <a:pt x="51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41"/>
            <p:cNvSpPr/>
            <p:nvPr/>
          </p:nvSpPr>
          <p:spPr>
            <a:xfrm>
              <a:off x="3520175" y="808525"/>
              <a:ext cx="27550" cy="27550"/>
            </a:xfrm>
            <a:custGeom>
              <a:rect b="b" l="l" r="r" t="t"/>
              <a:pathLst>
                <a:path extrusionOk="0" h="1102" w="1102">
                  <a:moveTo>
                    <a:pt x="568" y="0"/>
                  </a:moveTo>
                  <a:cubicBezTo>
                    <a:pt x="268" y="0"/>
                    <a:pt x="1" y="267"/>
                    <a:pt x="1" y="567"/>
                  </a:cubicBezTo>
                  <a:cubicBezTo>
                    <a:pt x="1" y="868"/>
                    <a:pt x="268" y="1101"/>
                    <a:pt x="568" y="1101"/>
                  </a:cubicBezTo>
                  <a:cubicBezTo>
                    <a:pt x="868" y="1101"/>
                    <a:pt x="1102" y="868"/>
                    <a:pt x="1102" y="567"/>
                  </a:cubicBezTo>
                  <a:cubicBezTo>
                    <a:pt x="1102" y="267"/>
                    <a:pt x="868" y="0"/>
                    <a:pt x="56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41"/>
            <p:cNvSpPr/>
            <p:nvPr/>
          </p:nvSpPr>
          <p:spPr>
            <a:xfrm>
              <a:off x="3623600" y="767850"/>
              <a:ext cx="36700" cy="24850"/>
            </a:xfrm>
            <a:custGeom>
              <a:rect b="b" l="l" r="r" t="t"/>
              <a:pathLst>
                <a:path extrusionOk="0" h="994" w="1468">
                  <a:moveTo>
                    <a:pt x="676" y="0"/>
                  </a:moveTo>
                  <a:cubicBezTo>
                    <a:pt x="379" y="0"/>
                    <a:pt x="110" y="185"/>
                    <a:pt x="0" y="460"/>
                  </a:cubicBezTo>
                  <a:lnTo>
                    <a:pt x="1334" y="994"/>
                  </a:lnTo>
                  <a:cubicBezTo>
                    <a:pt x="1468" y="627"/>
                    <a:pt x="1301" y="226"/>
                    <a:pt x="934" y="60"/>
                  </a:cubicBezTo>
                  <a:cubicBezTo>
                    <a:pt x="901" y="60"/>
                    <a:pt x="901" y="26"/>
                    <a:pt x="867" y="26"/>
                  </a:cubicBezTo>
                  <a:cubicBezTo>
                    <a:pt x="803" y="9"/>
                    <a:pt x="739" y="0"/>
                    <a:pt x="67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41"/>
            <p:cNvSpPr/>
            <p:nvPr/>
          </p:nvSpPr>
          <p:spPr>
            <a:xfrm>
              <a:off x="3590225" y="806025"/>
              <a:ext cx="42575" cy="80075"/>
            </a:xfrm>
            <a:custGeom>
              <a:rect b="b" l="l" r="r" t="t"/>
              <a:pathLst>
                <a:path extrusionOk="0" h="3203" w="1703">
                  <a:moveTo>
                    <a:pt x="68" y="0"/>
                  </a:moveTo>
                  <a:lnTo>
                    <a:pt x="1" y="3203"/>
                  </a:lnTo>
                  <a:lnTo>
                    <a:pt x="1702" y="2802"/>
                  </a:lnTo>
                  <a:lnTo>
                    <a:pt x="6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41"/>
            <p:cNvSpPr/>
            <p:nvPr/>
          </p:nvSpPr>
          <p:spPr>
            <a:xfrm>
              <a:off x="3537700" y="901925"/>
              <a:ext cx="45050" cy="29700"/>
            </a:xfrm>
            <a:custGeom>
              <a:rect b="b" l="l" r="r" t="t"/>
              <a:pathLst>
                <a:path extrusionOk="0" h="1188" w="1802">
                  <a:moveTo>
                    <a:pt x="134" y="0"/>
                  </a:moveTo>
                  <a:lnTo>
                    <a:pt x="134" y="0"/>
                  </a:lnTo>
                  <a:cubicBezTo>
                    <a:pt x="0" y="501"/>
                    <a:pt x="267" y="1001"/>
                    <a:pt x="734" y="1168"/>
                  </a:cubicBezTo>
                  <a:lnTo>
                    <a:pt x="834" y="1168"/>
                  </a:lnTo>
                  <a:cubicBezTo>
                    <a:pt x="895" y="1181"/>
                    <a:pt x="956" y="1187"/>
                    <a:pt x="1015" y="1187"/>
                  </a:cubicBezTo>
                  <a:cubicBezTo>
                    <a:pt x="1408" y="1187"/>
                    <a:pt x="1744" y="911"/>
                    <a:pt x="1802" y="534"/>
                  </a:cubicBezTo>
                  <a:lnTo>
                    <a:pt x="13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41"/>
            <p:cNvSpPr/>
            <p:nvPr/>
          </p:nvSpPr>
          <p:spPr>
            <a:xfrm>
              <a:off x="3452625" y="931950"/>
              <a:ext cx="101775" cy="64225"/>
            </a:xfrm>
            <a:custGeom>
              <a:rect b="b" l="l" r="r" t="t"/>
              <a:pathLst>
                <a:path extrusionOk="0" h="2569" w="4071">
                  <a:moveTo>
                    <a:pt x="1" y="0"/>
                  </a:moveTo>
                  <a:cubicBezTo>
                    <a:pt x="134" y="501"/>
                    <a:pt x="468" y="934"/>
                    <a:pt x="868" y="1268"/>
                  </a:cubicBezTo>
                  <a:cubicBezTo>
                    <a:pt x="1635" y="1902"/>
                    <a:pt x="4071" y="2569"/>
                    <a:pt x="4071" y="2569"/>
                  </a:cubicBezTo>
                  <a:lnTo>
                    <a:pt x="4071" y="1835"/>
                  </a:lnTo>
                  <a:cubicBezTo>
                    <a:pt x="2870" y="1668"/>
                    <a:pt x="368" y="1001"/>
                    <a:pt x="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41"/>
            <p:cNvSpPr/>
            <p:nvPr/>
          </p:nvSpPr>
          <p:spPr>
            <a:xfrm>
              <a:off x="3380925" y="985750"/>
              <a:ext cx="125950" cy="462425"/>
            </a:xfrm>
            <a:custGeom>
              <a:rect b="b" l="l" r="r" t="t"/>
              <a:pathLst>
                <a:path extrusionOk="0" h="18497" w="5038">
                  <a:moveTo>
                    <a:pt x="1813" y="0"/>
                  </a:moveTo>
                  <a:cubicBezTo>
                    <a:pt x="1550" y="0"/>
                    <a:pt x="1330" y="153"/>
                    <a:pt x="1134" y="517"/>
                  </a:cubicBezTo>
                  <a:cubicBezTo>
                    <a:pt x="901" y="950"/>
                    <a:pt x="300" y="1884"/>
                    <a:pt x="300" y="1884"/>
                  </a:cubicBezTo>
                  <a:cubicBezTo>
                    <a:pt x="300" y="1884"/>
                    <a:pt x="0" y="4920"/>
                    <a:pt x="300" y="5687"/>
                  </a:cubicBezTo>
                  <a:cubicBezTo>
                    <a:pt x="534" y="6354"/>
                    <a:pt x="3336" y="8789"/>
                    <a:pt x="3336" y="8789"/>
                  </a:cubicBezTo>
                  <a:cubicBezTo>
                    <a:pt x="3336" y="8789"/>
                    <a:pt x="2602" y="11525"/>
                    <a:pt x="2569" y="12425"/>
                  </a:cubicBezTo>
                  <a:cubicBezTo>
                    <a:pt x="2535" y="13326"/>
                    <a:pt x="4237" y="16728"/>
                    <a:pt x="4437" y="18496"/>
                  </a:cubicBezTo>
                  <a:cubicBezTo>
                    <a:pt x="4437" y="18496"/>
                    <a:pt x="5037" y="12992"/>
                    <a:pt x="4804" y="11024"/>
                  </a:cubicBezTo>
                  <a:cubicBezTo>
                    <a:pt x="4303" y="7822"/>
                    <a:pt x="3336" y="4720"/>
                    <a:pt x="1968" y="1784"/>
                  </a:cubicBezTo>
                  <a:lnTo>
                    <a:pt x="1968" y="16"/>
                  </a:lnTo>
                  <a:cubicBezTo>
                    <a:pt x="1915" y="6"/>
                    <a:pt x="1863" y="0"/>
                    <a:pt x="181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41"/>
            <p:cNvSpPr/>
            <p:nvPr/>
          </p:nvSpPr>
          <p:spPr>
            <a:xfrm>
              <a:off x="3359225" y="1200475"/>
              <a:ext cx="124300" cy="269375"/>
            </a:xfrm>
            <a:custGeom>
              <a:rect b="b" l="l" r="r" t="t"/>
              <a:pathLst>
                <a:path extrusionOk="0" h="10775" w="4972">
                  <a:moveTo>
                    <a:pt x="2336" y="300"/>
                  </a:moveTo>
                  <a:cubicBezTo>
                    <a:pt x="2803" y="300"/>
                    <a:pt x="3737" y="1701"/>
                    <a:pt x="4271" y="2869"/>
                  </a:cubicBezTo>
                  <a:cubicBezTo>
                    <a:pt x="4671" y="3836"/>
                    <a:pt x="4004" y="8406"/>
                    <a:pt x="3570" y="9073"/>
                  </a:cubicBezTo>
                  <a:cubicBezTo>
                    <a:pt x="3337" y="9374"/>
                    <a:pt x="3070" y="9674"/>
                    <a:pt x="2770" y="9907"/>
                  </a:cubicBezTo>
                  <a:cubicBezTo>
                    <a:pt x="2436" y="9674"/>
                    <a:pt x="2136" y="9440"/>
                    <a:pt x="1869" y="9140"/>
                  </a:cubicBezTo>
                  <a:cubicBezTo>
                    <a:pt x="1402" y="8506"/>
                    <a:pt x="368" y="4036"/>
                    <a:pt x="668" y="3036"/>
                  </a:cubicBezTo>
                  <a:cubicBezTo>
                    <a:pt x="1035" y="1802"/>
                    <a:pt x="1869" y="300"/>
                    <a:pt x="2336" y="300"/>
                  </a:cubicBezTo>
                  <a:close/>
                  <a:moveTo>
                    <a:pt x="2336" y="0"/>
                  </a:moveTo>
                  <a:cubicBezTo>
                    <a:pt x="1535" y="0"/>
                    <a:pt x="635" y="2035"/>
                    <a:pt x="368" y="2936"/>
                  </a:cubicBezTo>
                  <a:cubicBezTo>
                    <a:pt x="1" y="4003"/>
                    <a:pt x="1102" y="8673"/>
                    <a:pt x="1602" y="9307"/>
                  </a:cubicBezTo>
                  <a:cubicBezTo>
                    <a:pt x="1869" y="9607"/>
                    <a:pt x="2136" y="9874"/>
                    <a:pt x="2436" y="10074"/>
                  </a:cubicBezTo>
                  <a:cubicBezTo>
                    <a:pt x="2136" y="10308"/>
                    <a:pt x="1802" y="10441"/>
                    <a:pt x="1435" y="10474"/>
                  </a:cubicBezTo>
                  <a:lnTo>
                    <a:pt x="1435" y="10775"/>
                  </a:lnTo>
                  <a:lnTo>
                    <a:pt x="1469" y="10775"/>
                  </a:lnTo>
                  <a:cubicBezTo>
                    <a:pt x="1936" y="10741"/>
                    <a:pt x="2403" y="10541"/>
                    <a:pt x="2770" y="10241"/>
                  </a:cubicBezTo>
                  <a:cubicBezTo>
                    <a:pt x="3170" y="10508"/>
                    <a:pt x="3637" y="10675"/>
                    <a:pt x="4137" y="10675"/>
                  </a:cubicBezTo>
                  <a:lnTo>
                    <a:pt x="4104" y="10341"/>
                  </a:lnTo>
                  <a:cubicBezTo>
                    <a:pt x="3737" y="10341"/>
                    <a:pt x="3370" y="10241"/>
                    <a:pt x="3036" y="10041"/>
                  </a:cubicBezTo>
                  <a:cubicBezTo>
                    <a:pt x="3337" y="9807"/>
                    <a:pt x="3604" y="9540"/>
                    <a:pt x="3837" y="9207"/>
                  </a:cubicBezTo>
                  <a:cubicBezTo>
                    <a:pt x="4271" y="8540"/>
                    <a:pt x="4971" y="3803"/>
                    <a:pt x="4538" y="2769"/>
                  </a:cubicBezTo>
                  <a:cubicBezTo>
                    <a:pt x="4204" y="1868"/>
                    <a:pt x="3137" y="0"/>
                    <a:pt x="236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41"/>
            <p:cNvSpPr/>
            <p:nvPr/>
          </p:nvSpPr>
          <p:spPr>
            <a:xfrm>
              <a:off x="3450125" y="1451475"/>
              <a:ext cx="24225" cy="23375"/>
            </a:xfrm>
            <a:custGeom>
              <a:rect b="b" l="l" r="r" t="t"/>
              <a:pathLst>
                <a:path extrusionOk="0" h="935" w="969">
                  <a:moveTo>
                    <a:pt x="468" y="1"/>
                  </a:moveTo>
                  <a:cubicBezTo>
                    <a:pt x="201" y="34"/>
                    <a:pt x="1" y="234"/>
                    <a:pt x="34" y="501"/>
                  </a:cubicBezTo>
                  <a:cubicBezTo>
                    <a:pt x="34" y="735"/>
                    <a:pt x="234" y="935"/>
                    <a:pt x="501" y="935"/>
                  </a:cubicBezTo>
                  <a:cubicBezTo>
                    <a:pt x="768" y="935"/>
                    <a:pt x="968" y="701"/>
                    <a:pt x="935" y="468"/>
                  </a:cubicBezTo>
                  <a:cubicBezTo>
                    <a:pt x="935" y="201"/>
                    <a:pt x="735" y="1"/>
                    <a:pt x="46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41"/>
            <p:cNvSpPr/>
            <p:nvPr/>
          </p:nvSpPr>
          <p:spPr>
            <a:xfrm>
              <a:off x="3383425" y="1454825"/>
              <a:ext cx="23375" cy="22625"/>
            </a:xfrm>
            <a:custGeom>
              <a:rect b="b" l="l" r="r" t="t"/>
              <a:pathLst>
                <a:path extrusionOk="0" h="905" w="935">
                  <a:moveTo>
                    <a:pt x="434" y="0"/>
                  </a:moveTo>
                  <a:cubicBezTo>
                    <a:pt x="200" y="0"/>
                    <a:pt x="0" y="234"/>
                    <a:pt x="0" y="467"/>
                  </a:cubicBezTo>
                  <a:cubicBezTo>
                    <a:pt x="31" y="714"/>
                    <a:pt x="205" y="904"/>
                    <a:pt x="443" y="904"/>
                  </a:cubicBezTo>
                  <a:cubicBezTo>
                    <a:pt x="462" y="904"/>
                    <a:pt x="481" y="903"/>
                    <a:pt x="501" y="901"/>
                  </a:cubicBezTo>
                  <a:cubicBezTo>
                    <a:pt x="734" y="901"/>
                    <a:pt x="934" y="701"/>
                    <a:pt x="934" y="434"/>
                  </a:cubicBezTo>
                  <a:cubicBezTo>
                    <a:pt x="901" y="167"/>
                    <a:pt x="701" y="0"/>
                    <a:pt x="43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41"/>
            <p:cNvSpPr/>
            <p:nvPr/>
          </p:nvSpPr>
          <p:spPr>
            <a:xfrm>
              <a:off x="3363400" y="1198800"/>
              <a:ext cx="115950" cy="126775"/>
            </a:xfrm>
            <a:custGeom>
              <a:rect b="b" l="l" r="r" t="t"/>
              <a:pathLst>
                <a:path extrusionOk="0" h="5071" w="4638">
                  <a:moveTo>
                    <a:pt x="2156" y="0"/>
                  </a:moveTo>
                  <a:cubicBezTo>
                    <a:pt x="2149" y="0"/>
                    <a:pt x="2143" y="0"/>
                    <a:pt x="2136" y="1"/>
                  </a:cubicBezTo>
                  <a:cubicBezTo>
                    <a:pt x="1235" y="34"/>
                    <a:pt x="301" y="2369"/>
                    <a:pt x="101" y="3003"/>
                  </a:cubicBezTo>
                  <a:cubicBezTo>
                    <a:pt x="1" y="3670"/>
                    <a:pt x="1" y="4337"/>
                    <a:pt x="168" y="4971"/>
                  </a:cubicBezTo>
                  <a:cubicBezTo>
                    <a:pt x="168" y="5037"/>
                    <a:pt x="234" y="5071"/>
                    <a:pt x="268" y="5071"/>
                  </a:cubicBezTo>
                  <a:lnTo>
                    <a:pt x="534" y="5037"/>
                  </a:lnTo>
                  <a:cubicBezTo>
                    <a:pt x="601" y="5004"/>
                    <a:pt x="635" y="4971"/>
                    <a:pt x="635" y="4904"/>
                  </a:cubicBezTo>
                  <a:cubicBezTo>
                    <a:pt x="501" y="4337"/>
                    <a:pt x="468" y="3737"/>
                    <a:pt x="534" y="3136"/>
                  </a:cubicBezTo>
                  <a:cubicBezTo>
                    <a:pt x="901" y="1969"/>
                    <a:pt x="1735" y="501"/>
                    <a:pt x="2169" y="468"/>
                  </a:cubicBezTo>
                  <a:cubicBezTo>
                    <a:pt x="2174" y="467"/>
                    <a:pt x="2178" y="467"/>
                    <a:pt x="2183" y="467"/>
                  </a:cubicBezTo>
                  <a:cubicBezTo>
                    <a:pt x="2591" y="467"/>
                    <a:pt x="3542" y="1881"/>
                    <a:pt x="4004" y="3003"/>
                  </a:cubicBezTo>
                  <a:cubicBezTo>
                    <a:pt x="4137" y="3570"/>
                    <a:pt x="4170" y="4170"/>
                    <a:pt x="4070" y="4771"/>
                  </a:cubicBezTo>
                  <a:cubicBezTo>
                    <a:pt x="4070" y="4804"/>
                    <a:pt x="4137" y="4871"/>
                    <a:pt x="4170" y="4871"/>
                  </a:cubicBezTo>
                  <a:lnTo>
                    <a:pt x="4437" y="4871"/>
                  </a:lnTo>
                  <a:cubicBezTo>
                    <a:pt x="4504" y="4871"/>
                    <a:pt x="4537" y="4837"/>
                    <a:pt x="4537" y="4804"/>
                  </a:cubicBezTo>
                  <a:cubicBezTo>
                    <a:pt x="4637" y="4137"/>
                    <a:pt x="4604" y="3470"/>
                    <a:pt x="4437" y="2803"/>
                  </a:cubicBezTo>
                  <a:cubicBezTo>
                    <a:pt x="4205" y="2207"/>
                    <a:pt x="3086" y="0"/>
                    <a:pt x="215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41"/>
            <p:cNvSpPr/>
            <p:nvPr/>
          </p:nvSpPr>
          <p:spPr>
            <a:xfrm>
              <a:off x="3500175" y="1237150"/>
              <a:ext cx="346925" cy="508725"/>
            </a:xfrm>
            <a:custGeom>
              <a:rect b="b" l="l" r="r" t="t"/>
              <a:pathLst>
                <a:path extrusionOk="0" h="20349" w="13877">
                  <a:moveTo>
                    <a:pt x="13610" y="1"/>
                  </a:moveTo>
                  <a:lnTo>
                    <a:pt x="1768" y="4171"/>
                  </a:lnTo>
                  <a:lnTo>
                    <a:pt x="0" y="20082"/>
                  </a:lnTo>
                  <a:lnTo>
                    <a:pt x="267" y="20349"/>
                  </a:lnTo>
                  <a:lnTo>
                    <a:pt x="11542" y="16146"/>
                  </a:lnTo>
                  <a:lnTo>
                    <a:pt x="13877" y="268"/>
                  </a:lnTo>
                  <a:lnTo>
                    <a:pt x="1361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41"/>
            <p:cNvSpPr/>
            <p:nvPr/>
          </p:nvSpPr>
          <p:spPr>
            <a:xfrm>
              <a:off x="3500175" y="1341400"/>
              <a:ext cx="50900" cy="404475"/>
            </a:xfrm>
            <a:custGeom>
              <a:rect b="b" l="l" r="r" t="t"/>
              <a:pathLst>
                <a:path extrusionOk="0" h="16179" w="2036">
                  <a:moveTo>
                    <a:pt x="1768" y="1"/>
                  </a:moveTo>
                  <a:lnTo>
                    <a:pt x="0" y="15912"/>
                  </a:lnTo>
                  <a:lnTo>
                    <a:pt x="267" y="16179"/>
                  </a:lnTo>
                  <a:lnTo>
                    <a:pt x="2035" y="267"/>
                  </a:lnTo>
                  <a:lnTo>
                    <a:pt x="176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41"/>
            <p:cNvSpPr/>
            <p:nvPr/>
          </p:nvSpPr>
          <p:spPr>
            <a:xfrm>
              <a:off x="3619425" y="1300450"/>
              <a:ext cx="141250" cy="64325"/>
            </a:xfrm>
            <a:custGeom>
              <a:rect b="b" l="l" r="r" t="t"/>
              <a:pathLst>
                <a:path extrusionOk="0" h="2573" w="5650">
                  <a:moveTo>
                    <a:pt x="5436" y="0"/>
                  </a:moveTo>
                  <a:cubicBezTo>
                    <a:pt x="5174" y="0"/>
                    <a:pt x="4678" y="155"/>
                    <a:pt x="4070" y="438"/>
                  </a:cubicBezTo>
                  <a:lnTo>
                    <a:pt x="1935" y="1105"/>
                  </a:lnTo>
                  <a:cubicBezTo>
                    <a:pt x="1034" y="1505"/>
                    <a:pt x="167" y="1839"/>
                    <a:pt x="100" y="2106"/>
                  </a:cubicBezTo>
                  <a:lnTo>
                    <a:pt x="0" y="2573"/>
                  </a:lnTo>
                  <a:lnTo>
                    <a:pt x="5538" y="605"/>
                  </a:lnTo>
                  <a:cubicBezTo>
                    <a:pt x="5538" y="605"/>
                    <a:pt x="5571" y="404"/>
                    <a:pt x="5638" y="138"/>
                  </a:cubicBezTo>
                  <a:cubicBezTo>
                    <a:pt x="5649" y="45"/>
                    <a:pt x="5576" y="0"/>
                    <a:pt x="543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41"/>
            <p:cNvSpPr/>
            <p:nvPr/>
          </p:nvSpPr>
          <p:spPr>
            <a:xfrm>
              <a:off x="3623600" y="1281232"/>
              <a:ext cx="152200" cy="65275"/>
            </a:xfrm>
            <a:custGeom>
              <a:rect b="b" l="l" r="r" t="t"/>
              <a:pathLst>
                <a:path extrusionOk="0" h="2611" w="6088">
                  <a:moveTo>
                    <a:pt x="4300" y="1"/>
                  </a:moveTo>
                  <a:cubicBezTo>
                    <a:pt x="4101" y="1"/>
                    <a:pt x="3822" y="40"/>
                    <a:pt x="3436" y="142"/>
                  </a:cubicBezTo>
                  <a:cubicBezTo>
                    <a:pt x="1668" y="643"/>
                    <a:pt x="1635" y="1510"/>
                    <a:pt x="1635" y="1510"/>
                  </a:cubicBezTo>
                  <a:cubicBezTo>
                    <a:pt x="1368" y="1643"/>
                    <a:pt x="1068" y="1743"/>
                    <a:pt x="801" y="1844"/>
                  </a:cubicBezTo>
                  <a:cubicBezTo>
                    <a:pt x="200" y="2010"/>
                    <a:pt x="134" y="2144"/>
                    <a:pt x="100" y="2311"/>
                  </a:cubicBezTo>
                  <a:lnTo>
                    <a:pt x="0" y="2611"/>
                  </a:lnTo>
                  <a:lnTo>
                    <a:pt x="6038" y="476"/>
                  </a:lnTo>
                  <a:cubicBezTo>
                    <a:pt x="6038" y="476"/>
                    <a:pt x="6038" y="342"/>
                    <a:pt x="6071" y="209"/>
                  </a:cubicBezTo>
                  <a:cubicBezTo>
                    <a:pt x="6088" y="126"/>
                    <a:pt x="6029" y="92"/>
                    <a:pt x="5921" y="92"/>
                  </a:cubicBezTo>
                  <a:cubicBezTo>
                    <a:pt x="5813" y="92"/>
                    <a:pt x="5654" y="126"/>
                    <a:pt x="5471" y="176"/>
                  </a:cubicBezTo>
                  <a:lnTo>
                    <a:pt x="4770" y="409"/>
                  </a:lnTo>
                  <a:cubicBezTo>
                    <a:pt x="4770" y="409"/>
                    <a:pt x="4945" y="1"/>
                    <a:pt x="43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41"/>
            <p:cNvSpPr/>
            <p:nvPr/>
          </p:nvSpPr>
          <p:spPr>
            <a:xfrm>
              <a:off x="3578550" y="1347250"/>
              <a:ext cx="250225" cy="105925"/>
            </a:xfrm>
            <a:custGeom>
              <a:rect b="b" l="l" r="r" t="t"/>
              <a:pathLst>
                <a:path extrusionOk="0" h="4237" w="10009">
                  <a:moveTo>
                    <a:pt x="8540" y="0"/>
                  </a:moveTo>
                  <a:lnTo>
                    <a:pt x="1" y="3236"/>
                  </a:lnTo>
                  <a:cubicBezTo>
                    <a:pt x="468" y="3636"/>
                    <a:pt x="968" y="3970"/>
                    <a:pt x="1535" y="4236"/>
                  </a:cubicBezTo>
                  <a:lnTo>
                    <a:pt x="10008" y="1001"/>
                  </a:lnTo>
                  <a:cubicBezTo>
                    <a:pt x="9441" y="834"/>
                    <a:pt x="8907" y="467"/>
                    <a:pt x="854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41"/>
            <p:cNvSpPr/>
            <p:nvPr/>
          </p:nvSpPr>
          <p:spPr>
            <a:xfrm>
              <a:off x="3566875" y="1332225"/>
              <a:ext cx="277725" cy="124325"/>
            </a:xfrm>
            <a:custGeom>
              <a:rect b="b" l="l" r="r" t="t"/>
              <a:pathLst>
                <a:path extrusionOk="0" h="4973" w="11109">
                  <a:moveTo>
                    <a:pt x="8774" y="1"/>
                  </a:moveTo>
                  <a:lnTo>
                    <a:pt x="334" y="3236"/>
                  </a:lnTo>
                  <a:cubicBezTo>
                    <a:pt x="268" y="3270"/>
                    <a:pt x="168" y="3336"/>
                    <a:pt x="134" y="3403"/>
                  </a:cubicBezTo>
                  <a:cubicBezTo>
                    <a:pt x="1" y="3603"/>
                    <a:pt x="68" y="3870"/>
                    <a:pt x="268" y="3970"/>
                  </a:cubicBezTo>
                  <a:lnTo>
                    <a:pt x="1335" y="4737"/>
                  </a:lnTo>
                  <a:cubicBezTo>
                    <a:pt x="1574" y="4897"/>
                    <a:pt x="1849" y="4973"/>
                    <a:pt x="2116" y="4973"/>
                  </a:cubicBezTo>
                  <a:cubicBezTo>
                    <a:pt x="2297" y="4973"/>
                    <a:pt x="2475" y="4938"/>
                    <a:pt x="2636" y="4871"/>
                  </a:cubicBezTo>
                  <a:lnTo>
                    <a:pt x="11109" y="1669"/>
                  </a:lnTo>
                  <a:lnTo>
                    <a:pt x="10809" y="1435"/>
                  </a:lnTo>
                  <a:lnTo>
                    <a:pt x="2469" y="4604"/>
                  </a:lnTo>
                  <a:cubicBezTo>
                    <a:pt x="2353" y="4648"/>
                    <a:pt x="2230" y="4672"/>
                    <a:pt x="2109" y="4672"/>
                  </a:cubicBezTo>
                  <a:cubicBezTo>
                    <a:pt x="1953" y="4672"/>
                    <a:pt x="1800" y="4631"/>
                    <a:pt x="1669" y="4537"/>
                  </a:cubicBezTo>
                  <a:lnTo>
                    <a:pt x="668" y="3837"/>
                  </a:lnTo>
                  <a:cubicBezTo>
                    <a:pt x="601" y="3803"/>
                    <a:pt x="535" y="3737"/>
                    <a:pt x="535" y="3670"/>
                  </a:cubicBezTo>
                  <a:cubicBezTo>
                    <a:pt x="501" y="3537"/>
                    <a:pt x="568" y="3403"/>
                    <a:pt x="701" y="3370"/>
                  </a:cubicBezTo>
                  <a:lnTo>
                    <a:pt x="9041" y="201"/>
                  </a:lnTo>
                  <a:lnTo>
                    <a:pt x="8774"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41"/>
            <p:cNvSpPr/>
            <p:nvPr/>
          </p:nvSpPr>
          <p:spPr>
            <a:xfrm>
              <a:off x="3536025" y="1373925"/>
              <a:ext cx="307750" cy="417450"/>
            </a:xfrm>
            <a:custGeom>
              <a:rect b="b" l="l" r="r" t="t"/>
              <a:pathLst>
                <a:path extrusionOk="0" h="16698" w="12310">
                  <a:moveTo>
                    <a:pt x="1268" y="1902"/>
                  </a:moveTo>
                  <a:cubicBezTo>
                    <a:pt x="1264" y="1925"/>
                    <a:pt x="1262" y="1948"/>
                    <a:pt x="1262" y="1971"/>
                  </a:cubicBezTo>
                  <a:lnTo>
                    <a:pt x="1262" y="1971"/>
                  </a:lnTo>
                  <a:lnTo>
                    <a:pt x="1268" y="1902"/>
                  </a:lnTo>
                  <a:close/>
                  <a:moveTo>
                    <a:pt x="12309" y="1"/>
                  </a:moveTo>
                  <a:lnTo>
                    <a:pt x="3870" y="3203"/>
                  </a:lnTo>
                  <a:cubicBezTo>
                    <a:pt x="3694" y="3284"/>
                    <a:pt x="3513" y="3321"/>
                    <a:pt x="3332" y="3321"/>
                  </a:cubicBezTo>
                  <a:cubicBezTo>
                    <a:pt x="3068" y="3321"/>
                    <a:pt x="2807" y="3241"/>
                    <a:pt x="2569" y="3103"/>
                  </a:cubicBezTo>
                  <a:lnTo>
                    <a:pt x="1502" y="2336"/>
                  </a:lnTo>
                  <a:cubicBezTo>
                    <a:pt x="1358" y="2249"/>
                    <a:pt x="1264" y="2113"/>
                    <a:pt x="1262" y="1971"/>
                  </a:cubicBezTo>
                  <a:lnTo>
                    <a:pt x="1262" y="1971"/>
                  </a:lnTo>
                  <a:lnTo>
                    <a:pt x="34" y="15278"/>
                  </a:lnTo>
                  <a:cubicBezTo>
                    <a:pt x="1" y="15445"/>
                    <a:pt x="101" y="15612"/>
                    <a:pt x="268" y="15712"/>
                  </a:cubicBezTo>
                  <a:lnTo>
                    <a:pt x="1335" y="16479"/>
                  </a:lnTo>
                  <a:cubicBezTo>
                    <a:pt x="1573" y="16618"/>
                    <a:pt x="1834" y="16698"/>
                    <a:pt x="2098" y="16698"/>
                  </a:cubicBezTo>
                  <a:cubicBezTo>
                    <a:pt x="2278" y="16698"/>
                    <a:pt x="2460" y="16660"/>
                    <a:pt x="2636" y="16579"/>
                  </a:cubicBezTo>
                  <a:lnTo>
                    <a:pt x="11075" y="13377"/>
                  </a:lnTo>
                  <a:lnTo>
                    <a:pt x="1230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41"/>
            <p:cNvSpPr/>
            <p:nvPr/>
          </p:nvSpPr>
          <p:spPr>
            <a:xfrm>
              <a:off x="3536025" y="1421450"/>
              <a:ext cx="80925" cy="370300"/>
            </a:xfrm>
            <a:custGeom>
              <a:rect b="b" l="l" r="r" t="t"/>
              <a:pathLst>
                <a:path extrusionOk="0" h="14812" w="3237">
                  <a:moveTo>
                    <a:pt x="1268" y="1"/>
                  </a:moveTo>
                  <a:lnTo>
                    <a:pt x="1" y="13410"/>
                  </a:lnTo>
                  <a:cubicBezTo>
                    <a:pt x="1" y="13577"/>
                    <a:pt x="101" y="13744"/>
                    <a:pt x="234" y="13811"/>
                  </a:cubicBezTo>
                  <a:lnTo>
                    <a:pt x="1335" y="14578"/>
                  </a:lnTo>
                  <a:cubicBezTo>
                    <a:pt x="1502" y="14711"/>
                    <a:pt x="1735" y="14778"/>
                    <a:pt x="1969" y="14811"/>
                  </a:cubicBezTo>
                  <a:lnTo>
                    <a:pt x="3236" y="1402"/>
                  </a:lnTo>
                  <a:cubicBezTo>
                    <a:pt x="3003" y="1369"/>
                    <a:pt x="2769" y="1302"/>
                    <a:pt x="2569" y="1168"/>
                  </a:cubicBezTo>
                  <a:lnTo>
                    <a:pt x="1502" y="401"/>
                  </a:lnTo>
                  <a:cubicBezTo>
                    <a:pt x="1368" y="334"/>
                    <a:pt x="1268" y="168"/>
                    <a:pt x="126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41"/>
            <p:cNvSpPr/>
            <p:nvPr/>
          </p:nvSpPr>
          <p:spPr>
            <a:xfrm>
              <a:off x="3764525" y="1421450"/>
              <a:ext cx="94250" cy="172800"/>
            </a:xfrm>
            <a:custGeom>
              <a:rect b="b" l="l" r="r" t="t"/>
              <a:pathLst>
                <a:path extrusionOk="0" h="6912" w="3770">
                  <a:moveTo>
                    <a:pt x="3003" y="1"/>
                  </a:moveTo>
                  <a:lnTo>
                    <a:pt x="2903" y="1202"/>
                  </a:lnTo>
                  <a:cubicBezTo>
                    <a:pt x="2169" y="1735"/>
                    <a:pt x="1535" y="2303"/>
                    <a:pt x="935" y="2936"/>
                  </a:cubicBezTo>
                  <a:cubicBezTo>
                    <a:pt x="67" y="3870"/>
                    <a:pt x="1" y="6472"/>
                    <a:pt x="734" y="6839"/>
                  </a:cubicBezTo>
                  <a:cubicBezTo>
                    <a:pt x="835" y="6889"/>
                    <a:pt x="942" y="6912"/>
                    <a:pt x="1055" y="6912"/>
                  </a:cubicBezTo>
                  <a:cubicBezTo>
                    <a:pt x="1767" y="6912"/>
                    <a:pt x="2680" y="6001"/>
                    <a:pt x="3169" y="5338"/>
                  </a:cubicBezTo>
                  <a:cubicBezTo>
                    <a:pt x="3770" y="4571"/>
                    <a:pt x="3770" y="3136"/>
                    <a:pt x="3770" y="2236"/>
                  </a:cubicBezTo>
                  <a:cubicBezTo>
                    <a:pt x="3770" y="1335"/>
                    <a:pt x="3703" y="501"/>
                    <a:pt x="300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41"/>
            <p:cNvSpPr/>
            <p:nvPr/>
          </p:nvSpPr>
          <p:spPr>
            <a:xfrm>
              <a:off x="3119075" y="1044525"/>
              <a:ext cx="568050" cy="588075"/>
            </a:xfrm>
            <a:custGeom>
              <a:rect b="b" l="l" r="r" t="t"/>
              <a:pathLst>
                <a:path extrusionOk="0" h="23523" w="22722">
                  <a:moveTo>
                    <a:pt x="7739" y="0"/>
                  </a:moveTo>
                  <a:cubicBezTo>
                    <a:pt x="5104" y="0"/>
                    <a:pt x="4303" y="1235"/>
                    <a:pt x="3503" y="3603"/>
                  </a:cubicBezTo>
                  <a:cubicBezTo>
                    <a:pt x="2769" y="5771"/>
                    <a:pt x="267" y="15812"/>
                    <a:pt x="134" y="17313"/>
                  </a:cubicBezTo>
                  <a:cubicBezTo>
                    <a:pt x="0" y="18847"/>
                    <a:pt x="667" y="19448"/>
                    <a:pt x="2202" y="20115"/>
                  </a:cubicBezTo>
                  <a:cubicBezTo>
                    <a:pt x="3703" y="20782"/>
                    <a:pt x="7205" y="21616"/>
                    <a:pt x="10374" y="22483"/>
                  </a:cubicBezTo>
                  <a:cubicBezTo>
                    <a:pt x="11975" y="22950"/>
                    <a:pt x="13610" y="23250"/>
                    <a:pt x="15244" y="23417"/>
                  </a:cubicBezTo>
                  <a:cubicBezTo>
                    <a:pt x="16100" y="23485"/>
                    <a:pt x="16851" y="23523"/>
                    <a:pt x="17510" y="23523"/>
                  </a:cubicBezTo>
                  <a:cubicBezTo>
                    <a:pt x="19753" y="23523"/>
                    <a:pt x="20930" y="23091"/>
                    <a:pt x="21549" y="21983"/>
                  </a:cubicBezTo>
                  <a:cubicBezTo>
                    <a:pt x="22721" y="20019"/>
                    <a:pt x="22194" y="19059"/>
                    <a:pt x="20690" y="19059"/>
                  </a:cubicBezTo>
                  <a:cubicBezTo>
                    <a:pt x="20483" y="19059"/>
                    <a:pt x="20257" y="19078"/>
                    <a:pt x="20014" y="19114"/>
                  </a:cubicBezTo>
                  <a:cubicBezTo>
                    <a:pt x="19489" y="19195"/>
                    <a:pt x="18976" y="19239"/>
                    <a:pt x="18461" y="19239"/>
                  </a:cubicBezTo>
                  <a:cubicBezTo>
                    <a:pt x="18125" y="19239"/>
                    <a:pt x="17788" y="19220"/>
                    <a:pt x="17446" y="19181"/>
                  </a:cubicBezTo>
                  <a:cubicBezTo>
                    <a:pt x="17846" y="19014"/>
                    <a:pt x="18213" y="18814"/>
                    <a:pt x="18547" y="18514"/>
                  </a:cubicBezTo>
                  <a:cubicBezTo>
                    <a:pt x="18914" y="18247"/>
                    <a:pt x="19014" y="17746"/>
                    <a:pt x="18780" y="17346"/>
                  </a:cubicBezTo>
                  <a:cubicBezTo>
                    <a:pt x="18755" y="17314"/>
                    <a:pt x="18722" y="17301"/>
                    <a:pt x="18680" y="17301"/>
                  </a:cubicBezTo>
                  <a:cubicBezTo>
                    <a:pt x="18502" y="17301"/>
                    <a:pt x="18160" y="17545"/>
                    <a:pt x="17513" y="17680"/>
                  </a:cubicBezTo>
                  <a:cubicBezTo>
                    <a:pt x="16545" y="17913"/>
                    <a:pt x="15911" y="17746"/>
                    <a:pt x="14977" y="18247"/>
                  </a:cubicBezTo>
                  <a:cubicBezTo>
                    <a:pt x="14644" y="18386"/>
                    <a:pt x="14287" y="18455"/>
                    <a:pt x="13927" y="18455"/>
                  </a:cubicBezTo>
                  <a:cubicBezTo>
                    <a:pt x="13854" y="18455"/>
                    <a:pt x="13782" y="18453"/>
                    <a:pt x="13710" y="18447"/>
                  </a:cubicBezTo>
                  <a:cubicBezTo>
                    <a:pt x="12976" y="18447"/>
                    <a:pt x="11975" y="18180"/>
                    <a:pt x="10074" y="17613"/>
                  </a:cubicBezTo>
                  <a:cubicBezTo>
                    <a:pt x="8506" y="17079"/>
                    <a:pt x="6972" y="16446"/>
                    <a:pt x="5471" y="15712"/>
                  </a:cubicBezTo>
                  <a:lnTo>
                    <a:pt x="8339" y="7372"/>
                  </a:lnTo>
                  <a:cubicBezTo>
                    <a:pt x="8339" y="7372"/>
                    <a:pt x="10007" y="1802"/>
                    <a:pt x="773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41"/>
            <p:cNvSpPr/>
            <p:nvPr/>
          </p:nvSpPr>
          <p:spPr>
            <a:xfrm>
              <a:off x="3101550" y="1040575"/>
              <a:ext cx="292725" cy="563550"/>
            </a:xfrm>
            <a:custGeom>
              <a:rect b="b" l="l" r="r" t="t"/>
              <a:pathLst>
                <a:path extrusionOk="0" h="22542" w="11709">
                  <a:moveTo>
                    <a:pt x="7973" y="0"/>
                  </a:moveTo>
                  <a:cubicBezTo>
                    <a:pt x="6743" y="0"/>
                    <a:pt x="5679" y="238"/>
                    <a:pt x="4837" y="1760"/>
                  </a:cubicBezTo>
                  <a:cubicBezTo>
                    <a:pt x="3803" y="3628"/>
                    <a:pt x="2236" y="9365"/>
                    <a:pt x="1402" y="13501"/>
                  </a:cubicBezTo>
                  <a:cubicBezTo>
                    <a:pt x="568" y="17638"/>
                    <a:pt x="1" y="19272"/>
                    <a:pt x="1902" y="20139"/>
                  </a:cubicBezTo>
                  <a:cubicBezTo>
                    <a:pt x="3803" y="20973"/>
                    <a:pt x="10175" y="22541"/>
                    <a:pt x="10175" y="22541"/>
                  </a:cubicBezTo>
                  <a:cubicBezTo>
                    <a:pt x="10175" y="22541"/>
                    <a:pt x="9941" y="19939"/>
                    <a:pt x="11709" y="18038"/>
                  </a:cubicBezTo>
                  <a:lnTo>
                    <a:pt x="6472" y="15803"/>
                  </a:lnTo>
                  <a:lnTo>
                    <a:pt x="9274" y="7630"/>
                  </a:lnTo>
                  <a:cubicBezTo>
                    <a:pt x="9274" y="7630"/>
                    <a:pt x="11042" y="2393"/>
                    <a:pt x="8840" y="25"/>
                  </a:cubicBezTo>
                  <a:cubicBezTo>
                    <a:pt x="8543" y="13"/>
                    <a:pt x="8254" y="0"/>
                    <a:pt x="797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41"/>
            <p:cNvSpPr/>
            <p:nvPr/>
          </p:nvSpPr>
          <p:spPr>
            <a:xfrm>
              <a:off x="2886400" y="4042500"/>
              <a:ext cx="320250" cy="135300"/>
            </a:xfrm>
            <a:custGeom>
              <a:rect b="b" l="l" r="r" t="t"/>
              <a:pathLst>
                <a:path extrusionOk="0" h="5412" w="12810">
                  <a:moveTo>
                    <a:pt x="34" y="1"/>
                  </a:moveTo>
                  <a:cubicBezTo>
                    <a:pt x="34" y="1"/>
                    <a:pt x="0" y="1101"/>
                    <a:pt x="267" y="1368"/>
                  </a:cubicBezTo>
                  <a:cubicBezTo>
                    <a:pt x="834" y="1735"/>
                    <a:pt x="1502" y="2002"/>
                    <a:pt x="2169" y="2135"/>
                  </a:cubicBezTo>
                  <a:cubicBezTo>
                    <a:pt x="3036" y="2336"/>
                    <a:pt x="4103" y="3236"/>
                    <a:pt x="4871" y="3870"/>
                  </a:cubicBezTo>
                  <a:cubicBezTo>
                    <a:pt x="5638" y="4504"/>
                    <a:pt x="6672" y="5104"/>
                    <a:pt x="8573" y="5338"/>
                  </a:cubicBezTo>
                  <a:cubicBezTo>
                    <a:pt x="8855" y="5387"/>
                    <a:pt x="9140" y="5411"/>
                    <a:pt x="9424" y="5411"/>
                  </a:cubicBezTo>
                  <a:cubicBezTo>
                    <a:pt x="10486" y="5411"/>
                    <a:pt x="11541" y="5076"/>
                    <a:pt x="12409" y="4470"/>
                  </a:cubicBezTo>
                  <a:cubicBezTo>
                    <a:pt x="12710" y="4137"/>
                    <a:pt x="12810" y="3637"/>
                    <a:pt x="12643" y="3236"/>
                  </a:cubicBezTo>
                  <a:lnTo>
                    <a:pt x="3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41"/>
            <p:cNvSpPr/>
            <p:nvPr/>
          </p:nvSpPr>
          <p:spPr>
            <a:xfrm>
              <a:off x="2886400" y="3936600"/>
              <a:ext cx="325250" cy="226850"/>
            </a:xfrm>
            <a:custGeom>
              <a:rect b="b" l="l" r="r" t="t"/>
              <a:pathLst>
                <a:path extrusionOk="0" h="9074" w="13010">
                  <a:moveTo>
                    <a:pt x="801" y="0"/>
                  </a:moveTo>
                  <a:cubicBezTo>
                    <a:pt x="634" y="0"/>
                    <a:pt x="534" y="100"/>
                    <a:pt x="501" y="234"/>
                  </a:cubicBezTo>
                  <a:cubicBezTo>
                    <a:pt x="434" y="534"/>
                    <a:pt x="401" y="1435"/>
                    <a:pt x="267" y="1902"/>
                  </a:cubicBezTo>
                  <a:cubicBezTo>
                    <a:pt x="67" y="2802"/>
                    <a:pt x="0" y="3703"/>
                    <a:pt x="67" y="4570"/>
                  </a:cubicBezTo>
                  <a:cubicBezTo>
                    <a:pt x="167" y="5137"/>
                    <a:pt x="1468" y="5538"/>
                    <a:pt x="2302" y="5871"/>
                  </a:cubicBezTo>
                  <a:cubicBezTo>
                    <a:pt x="3303" y="6305"/>
                    <a:pt x="4203" y="6872"/>
                    <a:pt x="5004" y="7572"/>
                  </a:cubicBezTo>
                  <a:cubicBezTo>
                    <a:pt x="6172" y="8440"/>
                    <a:pt x="7573" y="8973"/>
                    <a:pt x="9040" y="9073"/>
                  </a:cubicBezTo>
                  <a:cubicBezTo>
                    <a:pt x="10508" y="9073"/>
                    <a:pt x="12176" y="8573"/>
                    <a:pt x="12543" y="7906"/>
                  </a:cubicBezTo>
                  <a:cubicBezTo>
                    <a:pt x="13010" y="7072"/>
                    <a:pt x="12643" y="6572"/>
                    <a:pt x="10475" y="5538"/>
                  </a:cubicBezTo>
                  <a:cubicBezTo>
                    <a:pt x="10041" y="5371"/>
                    <a:pt x="8607" y="4503"/>
                    <a:pt x="8106" y="4203"/>
                  </a:cubicBezTo>
                  <a:cubicBezTo>
                    <a:pt x="6772" y="3369"/>
                    <a:pt x="5438" y="2168"/>
                    <a:pt x="4837" y="701"/>
                  </a:cubicBezTo>
                  <a:cubicBezTo>
                    <a:pt x="4771" y="501"/>
                    <a:pt x="4670" y="367"/>
                    <a:pt x="4504" y="234"/>
                  </a:cubicBezTo>
                  <a:cubicBezTo>
                    <a:pt x="4409" y="210"/>
                    <a:pt x="4315" y="187"/>
                    <a:pt x="4221" y="187"/>
                  </a:cubicBezTo>
                  <a:cubicBezTo>
                    <a:pt x="4182" y="187"/>
                    <a:pt x="4142" y="191"/>
                    <a:pt x="4103" y="200"/>
                  </a:cubicBezTo>
                  <a:cubicBezTo>
                    <a:pt x="3736" y="267"/>
                    <a:pt x="3370" y="367"/>
                    <a:pt x="3036" y="534"/>
                  </a:cubicBezTo>
                  <a:cubicBezTo>
                    <a:pt x="2769" y="667"/>
                    <a:pt x="2335" y="834"/>
                    <a:pt x="2335" y="1201"/>
                  </a:cubicBezTo>
                  <a:cubicBezTo>
                    <a:pt x="2335" y="1335"/>
                    <a:pt x="2369" y="1468"/>
                    <a:pt x="2436" y="1568"/>
                  </a:cubicBezTo>
                  <a:cubicBezTo>
                    <a:pt x="2469" y="1635"/>
                    <a:pt x="2469" y="1768"/>
                    <a:pt x="2402" y="1802"/>
                  </a:cubicBezTo>
                  <a:cubicBezTo>
                    <a:pt x="2384" y="1810"/>
                    <a:pt x="2366" y="1815"/>
                    <a:pt x="2349" y="1815"/>
                  </a:cubicBezTo>
                  <a:cubicBezTo>
                    <a:pt x="2300" y="1815"/>
                    <a:pt x="2251" y="1784"/>
                    <a:pt x="2202" y="1735"/>
                  </a:cubicBezTo>
                  <a:cubicBezTo>
                    <a:pt x="2002" y="1535"/>
                    <a:pt x="1802" y="1301"/>
                    <a:pt x="1602" y="1034"/>
                  </a:cubicBezTo>
                  <a:cubicBezTo>
                    <a:pt x="1502" y="901"/>
                    <a:pt x="1401" y="801"/>
                    <a:pt x="1268" y="701"/>
                  </a:cubicBezTo>
                  <a:cubicBezTo>
                    <a:pt x="1135" y="601"/>
                    <a:pt x="1035" y="534"/>
                    <a:pt x="901" y="434"/>
                  </a:cubicBezTo>
                  <a:cubicBezTo>
                    <a:pt x="768" y="334"/>
                    <a:pt x="801" y="167"/>
                    <a:pt x="801" y="0"/>
                  </a:cubicBezTo>
                  <a:close/>
                </a:path>
              </a:pathLst>
            </a:custGeom>
            <a:solidFill>
              <a:srgbClr val="005E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41"/>
            <p:cNvSpPr/>
            <p:nvPr/>
          </p:nvSpPr>
          <p:spPr>
            <a:xfrm>
              <a:off x="2886400" y="3936600"/>
              <a:ext cx="325250" cy="226850"/>
            </a:xfrm>
            <a:custGeom>
              <a:rect b="b" l="l" r="r" t="t"/>
              <a:pathLst>
                <a:path extrusionOk="0" h="9074" w="13010">
                  <a:moveTo>
                    <a:pt x="801" y="0"/>
                  </a:moveTo>
                  <a:cubicBezTo>
                    <a:pt x="634" y="0"/>
                    <a:pt x="534" y="100"/>
                    <a:pt x="501" y="234"/>
                  </a:cubicBezTo>
                  <a:cubicBezTo>
                    <a:pt x="434" y="534"/>
                    <a:pt x="401" y="1435"/>
                    <a:pt x="267" y="1902"/>
                  </a:cubicBezTo>
                  <a:cubicBezTo>
                    <a:pt x="67" y="2802"/>
                    <a:pt x="0" y="3703"/>
                    <a:pt x="67" y="4570"/>
                  </a:cubicBezTo>
                  <a:cubicBezTo>
                    <a:pt x="167" y="5137"/>
                    <a:pt x="1468" y="5538"/>
                    <a:pt x="2302" y="5871"/>
                  </a:cubicBezTo>
                  <a:cubicBezTo>
                    <a:pt x="3303" y="6305"/>
                    <a:pt x="4203" y="6872"/>
                    <a:pt x="5004" y="7572"/>
                  </a:cubicBezTo>
                  <a:cubicBezTo>
                    <a:pt x="6172" y="8440"/>
                    <a:pt x="7573" y="8973"/>
                    <a:pt x="9040" y="9073"/>
                  </a:cubicBezTo>
                  <a:cubicBezTo>
                    <a:pt x="10508" y="9073"/>
                    <a:pt x="12176" y="8573"/>
                    <a:pt x="12543" y="7906"/>
                  </a:cubicBezTo>
                  <a:cubicBezTo>
                    <a:pt x="13010" y="7072"/>
                    <a:pt x="12643" y="6572"/>
                    <a:pt x="10475" y="5538"/>
                  </a:cubicBezTo>
                  <a:cubicBezTo>
                    <a:pt x="10041" y="5371"/>
                    <a:pt x="8607" y="4503"/>
                    <a:pt x="8106" y="4203"/>
                  </a:cubicBezTo>
                  <a:cubicBezTo>
                    <a:pt x="6772" y="3369"/>
                    <a:pt x="5438" y="2168"/>
                    <a:pt x="4837" y="701"/>
                  </a:cubicBezTo>
                  <a:cubicBezTo>
                    <a:pt x="4771" y="501"/>
                    <a:pt x="4670" y="367"/>
                    <a:pt x="4504" y="234"/>
                  </a:cubicBezTo>
                  <a:cubicBezTo>
                    <a:pt x="4409" y="210"/>
                    <a:pt x="4315" y="187"/>
                    <a:pt x="4221" y="187"/>
                  </a:cubicBezTo>
                  <a:cubicBezTo>
                    <a:pt x="4182" y="187"/>
                    <a:pt x="4142" y="191"/>
                    <a:pt x="4103" y="200"/>
                  </a:cubicBezTo>
                  <a:cubicBezTo>
                    <a:pt x="3736" y="267"/>
                    <a:pt x="3370" y="367"/>
                    <a:pt x="3036" y="534"/>
                  </a:cubicBezTo>
                  <a:cubicBezTo>
                    <a:pt x="2769" y="667"/>
                    <a:pt x="2335" y="834"/>
                    <a:pt x="2335" y="1201"/>
                  </a:cubicBezTo>
                  <a:cubicBezTo>
                    <a:pt x="2335" y="1335"/>
                    <a:pt x="2369" y="1468"/>
                    <a:pt x="2436" y="1568"/>
                  </a:cubicBezTo>
                  <a:cubicBezTo>
                    <a:pt x="2469" y="1635"/>
                    <a:pt x="2469" y="1768"/>
                    <a:pt x="2402" y="1802"/>
                  </a:cubicBezTo>
                  <a:cubicBezTo>
                    <a:pt x="2384" y="1810"/>
                    <a:pt x="2366" y="1815"/>
                    <a:pt x="2349" y="1815"/>
                  </a:cubicBezTo>
                  <a:cubicBezTo>
                    <a:pt x="2300" y="1815"/>
                    <a:pt x="2251" y="1784"/>
                    <a:pt x="2202" y="1735"/>
                  </a:cubicBezTo>
                  <a:cubicBezTo>
                    <a:pt x="2002" y="1535"/>
                    <a:pt x="1802" y="1301"/>
                    <a:pt x="1602" y="1034"/>
                  </a:cubicBezTo>
                  <a:cubicBezTo>
                    <a:pt x="1502" y="901"/>
                    <a:pt x="1401" y="801"/>
                    <a:pt x="1268" y="701"/>
                  </a:cubicBezTo>
                  <a:cubicBezTo>
                    <a:pt x="1135" y="601"/>
                    <a:pt x="1035" y="534"/>
                    <a:pt x="901" y="434"/>
                  </a:cubicBezTo>
                  <a:cubicBezTo>
                    <a:pt x="768" y="334"/>
                    <a:pt x="801" y="167"/>
                    <a:pt x="8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41"/>
            <p:cNvSpPr/>
            <p:nvPr/>
          </p:nvSpPr>
          <p:spPr>
            <a:xfrm>
              <a:off x="2982300" y="4070025"/>
              <a:ext cx="229350" cy="94275"/>
            </a:xfrm>
            <a:custGeom>
              <a:rect b="b" l="l" r="r" t="t"/>
              <a:pathLst>
                <a:path extrusionOk="0" h="3771" w="9174">
                  <a:moveTo>
                    <a:pt x="6205" y="0"/>
                  </a:moveTo>
                  <a:cubicBezTo>
                    <a:pt x="5571" y="67"/>
                    <a:pt x="3937" y="834"/>
                    <a:pt x="3937" y="1001"/>
                  </a:cubicBezTo>
                  <a:cubicBezTo>
                    <a:pt x="4137" y="1435"/>
                    <a:pt x="4003" y="1935"/>
                    <a:pt x="3603" y="2202"/>
                  </a:cubicBezTo>
                  <a:cubicBezTo>
                    <a:pt x="3411" y="2332"/>
                    <a:pt x="3166" y="2385"/>
                    <a:pt x="2894" y="2385"/>
                  </a:cubicBezTo>
                  <a:cubicBezTo>
                    <a:pt x="1703" y="2385"/>
                    <a:pt x="1" y="1368"/>
                    <a:pt x="1" y="1368"/>
                  </a:cubicBezTo>
                  <a:lnTo>
                    <a:pt x="1" y="1368"/>
                  </a:lnTo>
                  <a:cubicBezTo>
                    <a:pt x="401" y="1635"/>
                    <a:pt x="801" y="1935"/>
                    <a:pt x="1168" y="2235"/>
                  </a:cubicBezTo>
                  <a:cubicBezTo>
                    <a:pt x="2051" y="2955"/>
                    <a:pt x="3929" y="3771"/>
                    <a:pt x="5165" y="3771"/>
                  </a:cubicBezTo>
                  <a:cubicBezTo>
                    <a:pt x="5189" y="3771"/>
                    <a:pt x="5214" y="3770"/>
                    <a:pt x="5238" y="3770"/>
                  </a:cubicBezTo>
                  <a:cubicBezTo>
                    <a:pt x="7139" y="3770"/>
                    <a:pt x="8340" y="3236"/>
                    <a:pt x="8707" y="2569"/>
                  </a:cubicBezTo>
                  <a:cubicBezTo>
                    <a:pt x="9174" y="1702"/>
                    <a:pt x="8807" y="1235"/>
                    <a:pt x="6605" y="234"/>
                  </a:cubicBezTo>
                  <a:cubicBezTo>
                    <a:pt x="6539" y="167"/>
                    <a:pt x="6372" y="100"/>
                    <a:pt x="6205" y="0"/>
                  </a:cubicBezTo>
                  <a:close/>
                </a:path>
              </a:pathLst>
            </a:custGeom>
            <a:solidFill>
              <a:srgbClr val="005E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41"/>
            <p:cNvSpPr/>
            <p:nvPr/>
          </p:nvSpPr>
          <p:spPr>
            <a:xfrm>
              <a:off x="2982300" y="4070025"/>
              <a:ext cx="229350" cy="94275"/>
            </a:xfrm>
            <a:custGeom>
              <a:rect b="b" l="l" r="r" t="t"/>
              <a:pathLst>
                <a:path extrusionOk="0" h="3771" w="9174">
                  <a:moveTo>
                    <a:pt x="6205" y="0"/>
                  </a:moveTo>
                  <a:cubicBezTo>
                    <a:pt x="5571" y="67"/>
                    <a:pt x="3937" y="834"/>
                    <a:pt x="3937" y="1001"/>
                  </a:cubicBezTo>
                  <a:cubicBezTo>
                    <a:pt x="4137" y="1435"/>
                    <a:pt x="4003" y="1935"/>
                    <a:pt x="3603" y="2202"/>
                  </a:cubicBezTo>
                  <a:cubicBezTo>
                    <a:pt x="3411" y="2332"/>
                    <a:pt x="3166" y="2385"/>
                    <a:pt x="2894" y="2385"/>
                  </a:cubicBezTo>
                  <a:cubicBezTo>
                    <a:pt x="1703" y="2385"/>
                    <a:pt x="1" y="1368"/>
                    <a:pt x="1" y="1368"/>
                  </a:cubicBezTo>
                  <a:lnTo>
                    <a:pt x="1" y="1368"/>
                  </a:lnTo>
                  <a:cubicBezTo>
                    <a:pt x="401" y="1635"/>
                    <a:pt x="801" y="1935"/>
                    <a:pt x="1168" y="2235"/>
                  </a:cubicBezTo>
                  <a:cubicBezTo>
                    <a:pt x="2051" y="2955"/>
                    <a:pt x="3929" y="3771"/>
                    <a:pt x="5165" y="3771"/>
                  </a:cubicBezTo>
                  <a:cubicBezTo>
                    <a:pt x="5189" y="3771"/>
                    <a:pt x="5214" y="3770"/>
                    <a:pt x="5238" y="3770"/>
                  </a:cubicBezTo>
                  <a:cubicBezTo>
                    <a:pt x="7139" y="3770"/>
                    <a:pt x="8340" y="3236"/>
                    <a:pt x="8707" y="2569"/>
                  </a:cubicBezTo>
                  <a:cubicBezTo>
                    <a:pt x="9174" y="1702"/>
                    <a:pt x="8807" y="1235"/>
                    <a:pt x="6605" y="234"/>
                  </a:cubicBezTo>
                  <a:cubicBezTo>
                    <a:pt x="6539" y="167"/>
                    <a:pt x="6372" y="100"/>
                    <a:pt x="620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41"/>
            <p:cNvSpPr/>
            <p:nvPr/>
          </p:nvSpPr>
          <p:spPr>
            <a:xfrm>
              <a:off x="2897250" y="3935750"/>
              <a:ext cx="212675" cy="167675"/>
            </a:xfrm>
            <a:custGeom>
              <a:rect b="b" l="l" r="r" t="t"/>
              <a:pathLst>
                <a:path extrusionOk="0" h="6707" w="8507">
                  <a:moveTo>
                    <a:pt x="367" y="1"/>
                  </a:moveTo>
                  <a:cubicBezTo>
                    <a:pt x="234" y="1"/>
                    <a:pt x="100" y="134"/>
                    <a:pt x="67" y="268"/>
                  </a:cubicBezTo>
                  <a:cubicBezTo>
                    <a:pt x="67" y="401"/>
                    <a:pt x="33" y="668"/>
                    <a:pt x="0" y="968"/>
                  </a:cubicBezTo>
                  <a:cubicBezTo>
                    <a:pt x="167" y="1168"/>
                    <a:pt x="400" y="1335"/>
                    <a:pt x="601" y="1502"/>
                  </a:cubicBezTo>
                  <a:cubicBezTo>
                    <a:pt x="1134" y="1936"/>
                    <a:pt x="2068" y="3170"/>
                    <a:pt x="3503" y="4337"/>
                  </a:cubicBezTo>
                  <a:cubicBezTo>
                    <a:pt x="4886" y="5424"/>
                    <a:pt x="7147" y="6706"/>
                    <a:pt x="7557" y="6706"/>
                  </a:cubicBezTo>
                  <a:cubicBezTo>
                    <a:pt x="7563" y="6706"/>
                    <a:pt x="7568" y="6706"/>
                    <a:pt x="7572" y="6706"/>
                  </a:cubicBezTo>
                  <a:cubicBezTo>
                    <a:pt x="7939" y="6672"/>
                    <a:pt x="8506" y="6405"/>
                    <a:pt x="7139" y="5872"/>
                  </a:cubicBezTo>
                  <a:cubicBezTo>
                    <a:pt x="5804" y="5338"/>
                    <a:pt x="2969" y="3303"/>
                    <a:pt x="1768" y="1769"/>
                  </a:cubicBezTo>
                  <a:cubicBezTo>
                    <a:pt x="1568" y="1569"/>
                    <a:pt x="1368" y="1335"/>
                    <a:pt x="1201" y="1068"/>
                  </a:cubicBezTo>
                  <a:cubicBezTo>
                    <a:pt x="1101" y="935"/>
                    <a:pt x="967" y="835"/>
                    <a:pt x="834" y="735"/>
                  </a:cubicBezTo>
                  <a:cubicBezTo>
                    <a:pt x="734" y="635"/>
                    <a:pt x="601" y="568"/>
                    <a:pt x="467" y="468"/>
                  </a:cubicBezTo>
                  <a:cubicBezTo>
                    <a:pt x="334" y="334"/>
                    <a:pt x="367" y="168"/>
                    <a:pt x="367" y="1"/>
                  </a:cubicBezTo>
                  <a:close/>
                </a:path>
              </a:pathLst>
            </a:custGeom>
            <a:solidFill>
              <a:srgbClr val="005E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41"/>
            <p:cNvSpPr/>
            <p:nvPr/>
          </p:nvSpPr>
          <p:spPr>
            <a:xfrm>
              <a:off x="3079875" y="4069000"/>
              <a:ext cx="66725" cy="30225"/>
            </a:xfrm>
            <a:custGeom>
              <a:rect b="b" l="l" r="r" t="t"/>
              <a:pathLst>
                <a:path extrusionOk="0" h="1209" w="2669">
                  <a:moveTo>
                    <a:pt x="2318" y="0"/>
                  </a:moveTo>
                  <a:cubicBezTo>
                    <a:pt x="1463" y="0"/>
                    <a:pt x="649" y="360"/>
                    <a:pt x="34" y="975"/>
                  </a:cubicBezTo>
                  <a:cubicBezTo>
                    <a:pt x="34" y="1009"/>
                    <a:pt x="0" y="1009"/>
                    <a:pt x="0" y="1042"/>
                  </a:cubicBezTo>
                  <a:cubicBezTo>
                    <a:pt x="0" y="1142"/>
                    <a:pt x="67" y="1176"/>
                    <a:pt x="134" y="1209"/>
                  </a:cubicBezTo>
                  <a:cubicBezTo>
                    <a:pt x="200" y="1209"/>
                    <a:pt x="234" y="1176"/>
                    <a:pt x="267" y="1142"/>
                  </a:cubicBezTo>
                  <a:cubicBezTo>
                    <a:pt x="838" y="572"/>
                    <a:pt x="1588" y="272"/>
                    <a:pt x="2377" y="272"/>
                  </a:cubicBezTo>
                  <a:cubicBezTo>
                    <a:pt x="2419" y="272"/>
                    <a:pt x="2460" y="273"/>
                    <a:pt x="2502" y="275"/>
                  </a:cubicBezTo>
                  <a:cubicBezTo>
                    <a:pt x="2602" y="275"/>
                    <a:pt x="2636" y="208"/>
                    <a:pt x="2669" y="141"/>
                  </a:cubicBezTo>
                  <a:cubicBezTo>
                    <a:pt x="2669" y="75"/>
                    <a:pt x="2602" y="8"/>
                    <a:pt x="2535" y="8"/>
                  </a:cubicBezTo>
                  <a:cubicBezTo>
                    <a:pt x="2463" y="3"/>
                    <a:pt x="2390" y="0"/>
                    <a:pt x="231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41"/>
            <p:cNvSpPr/>
            <p:nvPr/>
          </p:nvSpPr>
          <p:spPr>
            <a:xfrm>
              <a:off x="3050675" y="4050775"/>
              <a:ext cx="65925" cy="30125"/>
            </a:xfrm>
            <a:custGeom>
              <a:rect b="b" l="l" r="r" t="t"/>
              <a:pathLst>
                <a:path extrusionOk="0" h="1205" w="2637">
                  <a:moveTo>
                    <a:pt x="2409" y="1"/>
                  </a:moveTo>
                  <a:cubicBezTo>
                    <a:pt x="1520" y="1"/>
                    <a:pt x="671" y="334"/>
                    <a:pt x="34" y="971"/>
                  </a:cubicBezTo>
                  <a:cubicBezTo>
                    <a:pt x="1" y="1037"/>
                    <a:pt x="1" y="1104"/>
                    <a:pt x="34" y="1171"/>
                  </a:cubicBezTo>
                  <a:cubicBezTo>
                    <a:pt x="68" y="1204"/>
                    <a:pt x="101" y="1204"/>
                    <a:pt x="134" y="1204"/>
                  </a:cubicBezTo>
                  <a:cubicBezTo>
                    <a:pt x="168" y="1204"/>
                    <a:pt x="234" y="1171"/>
                    <a:pt x="234" y="1137"/>
                  </a:cubicBezTo>
                  <a:cubicBezTo>
                    <a:pt x="807" y="596"/>
                    <a:pt x="1593" y="268"/>
                    <a:pt x="2388" y="268"/>
                  </a:cubicBezTo>
                  <a:cubicBezTo>
                    <a:pt x="2426" y="268"/>
                    <a:pt x="2464" y="269"/>
                    <a:pt x="2503" y="270"/>
                  </a:cubicBezTo>
                  <a:cubicBezTo>
                    <a:pt x="2569" y="270"/>
                    <a:pt x="2636" y="237"/>
                    <a:pt x="2636" y="137"/>
                  </a:cubicBezTo>
                  <a:cubicBezTo>
                    <a:pt x="2636" y="70"/>
                    <a:pt x="2603" y="3"/>
                    <a:pt x="2536" y="3"/>
                  </a:cubicBezTo>
                  <a:cubicBezTo>
                    <a:pt x="2493" y="2"/>
                    <a:pt x="2451" y="1"/>
                    <a:pt x="240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41"/>
            <p:cNvSpPr/>
            <p:nvPr/>
          </p:nvSpPr>
          <p:spPr>
            <a:xfrm>
              <a:off x="3020650" y="4033275"/>
              <a:ext cx="67575" cy="30450"/>
            </a:xfrm>
            <a:custGeom>
              <a:rect b="b" l="l" r="r" t="t"/>
              <a:pathLst>
                <a:path extrusionOk="0" h="1218" w="2703">
                  <a:moveTo>
                    <a:pt x="2442" y="0"/>
                  </a:moveTo>
                  <a:cubicBezTo>
                    <a:pt x="1551" y="0"/>
                    <a:pt x="673" y="335"/>
                    <a:pt x="68" y="1003"/>
                  </a:cubicBezTo>
                  <a:cubicBezTo>
                    <a:pt x="1" y="1037"/>
                    <a:pt x="1" y="1137"/>
                    <a:pt x="68" y="1170"/>
                  </a:cubicBezTo>
                  <a:cubicBezTo>
                    <a:pt x="101" y="1204"/>
                    <a:pt x="134" y="1204"/>
                    <a:pt x="134" y="1204"/>
                  </a:cubicBezTo>
                  <a:cubicBezTo>
                    <a:pt x="154" y="1213"/>
                    <a:pt x="173" y="1217"/>
                    <a:pt x="192" y="1217"/>
                  </a:cubicBezTo>
                  <a:cubicBezTo>
                    <a:pt x="237" y="1217"/>
                    <a:pt x="278" y="1194"/>
                    <a:pt x="301" y="1170"/>
                  </a:cubicBezTo>
                  <a:cubicBezTo>
                    <a:pt x="842" y="597"/>
                    <a:pt x="1626" y="267"/>
                    <a:pt x="2422" y="267"/>
                  </a:cubicBezTo>
                  <a:cubicBezTo>
                    <a:pt x="2460" y="267"/>
                    <a:pt x="2498" y="268"/>
                    <a:pt x="2536" y="270"/>
                  </a:cubicBezTo>
                  <a:cubicBezTo>
                    <a:pt x="2548" y="276"/>
                    <a:pt x="2561" y="278"/>
                    <a:pt x="2572" y="278"/>
                  </a:cubicBezTo>
                  <a:cubicBezTo>
                    <a:pt x="2625" y="278"/>
                    <a:pt x="2670" y="224"/>
                    <a:pt x="2670" y="169"/>
                  </a:cubicBezTo>
                  <a:cubicBezTo>
                    <a:pt x="2703" y="103"/>
                    <a:pt x="2636" y="36"/>
                    <a:pt x="2569" y="3"/>
                  </a:cubicBezTo>
                  <a:cubicBezTo>
                    <a:pt x="2527" y="1"/>
                    <a:pt x="2485" y="0"/>
                    <a:pt x="244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41"/>
            <p:cNvSpPr/>
            <p:nvPr/>
          </p:nvSpPr>
          <p:spPr>
            <a:xfrm>
              <a:off x="2993975" y="4013950"/>
              <a:ext cx="66750" cy="30250"/>
            </a:xfrm>
            <a:custGeom>
              <a:rect b="b" l="l" r="r" t="t"/>
              <a:pathLst>
                <a:path extrusionOk="0" h="1210" w="2670">
                  <a:moveTo>
                    <a:pt x="2318" y="1"/>
                  </a:moveTo>
                  <a:cubicBezTo>
                    <a:pt x="1463" y="1"/>
                    <a:pt x="649" y="361"/>
                    <a:pt x="34" y="976"/>
                  </a:cubicBezTo>
                  <a:cubicBezTo>
                    <a:pt x="1" y="1043"/>
                    <a:pt x="1" y="1109"/>
                    <a:pt x="34" y="1176"/>
                  </a:cubicBezTo>
                  <a:cubicBezTo>
                    <a:pt x="67" y="1176"/>
                    <a:pt x="101" y="1209"/>
                    <a:pt x="134" y="1209"/>
                  </a:cubicBezTo>
                  <a:cubicBezTo>
                    <a:pt x="167" y="1209"/>
                    <a:pt x="234" y="1176"/>
                    <a:pt x="267" y="1143"/>
                  </a:cubicBezTo>
                  <a:cubicBezTo>
                    <a:pt x="838" y="572"/>
                    <a:pt x="1589" y="273"/>
                    <a:pt x="2377" y="273"/>
                  </a:cubicBezTo>
                  <a:cubicBezTo>
                    <a:pt x="2419" y="273"/>
                    <a:pt x="2461" y="274"/>
                    <a:pt x="2502" y="275"/>
                  </a:cubicBezTo>
                  <a:cubicBezTo>
                    <a:pt x="2569" y="275"/>
                    <a:pt x="2636" y="209"/>
                    <a:pt x="2669" y="142"/>
                  </a:cubicBezTo>
                  <a:cubicBezTo>
                    <a:pt x="2669" y="75"/>
                    <a:pt x="2602" y="8"/>
                    <a:pt x="2536" y="8"/>
                  </a:cubicBezTo>
                  <a:cubicBezTo>
                    <a:pt x="2463" y="3"/>
                    <a:pt x="2390" y="1"/>
                    <a:pt x="231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41"/>
            <p:cNvSpPr/>
            <p:nvPr/>
          </p:nvSpPr>
          <p:spPr>
            <a:xfrm>
              <a:off x="2966450" y="3993725"/>
              <a:ext cx="71750" cy="30450"/>
            </a:xfrm>
            <a:custGeom>
              <a:rect b="b" l="l" r="r" t="t"/>
              <a:pathLst>
                <a:path extrusionOk="0" h="1218" w="2870">
                  <a:moveTo>
                    <a:pt x="2433" y="1"/>
                  </a:moveTo>
                  <a:cubicBezTo>
                    <a:pt x="1521" y="1"/>
                    <a:pt x="658" y="360"/>
                    <a:pt x="34" y="984"/>
                  </a:cubicBezTo>
                  <a:cubicBezTo>
                    <a:pt x="1" y="1051"/>
                    <a:pt x="1" y="1151"/>
                    <a:pt x="67" y="1184"/>
                  </a:cubicBezTo>
                  <a:cubicBezTo>
                    <a:pt x="101" y="1218"/>
                    <a:pt x="134" y="1218"/>
                    <a:pt x="134" y="1218"/>
                  </a:cubicBezTo>
                  <a:cubicBezTo>
                    <a:pt x="201" y="1218"/>
                    <a:pt x="234" y="1184"/>
                    <a:pt x="234" y="1151"/>
                  </a:cubicBezTo>
                  <a:cubicBezTo>
                    <a:pt x="823" y="592"/>
                    <a:pt x="1594" y="266"/>
                    <a:pt x="2408" y="266"/>
                  </a:cubicBezTo>
                  <a:cubicBezTo>
                    <a:pt x="2517" y="266"/>
                    <a:pt x="2626" y="272"/>
                    <a:pt x="2736" y="284"/>
                  </a:cubicBezTo>
                  <a:cubicBezTo>
                    <a:pt x="2769" y="284"/>
                    <a:pt x="2836" y="217"/>
                    <a:pt x="2836" y="184"/>
                  </a:cubicBezTo>
                  <a:cubicBezTo>
                    <a:pt x="2869" y="117"/>
                    <a:pt x="2836" y="17"/>
                    <a:pt x="2769" y="17"/>
                  </a:cubicBezTo>
                  <a:cubicBezTo>
                    <a:pt x="2657" y="6"/>
                    <a:pt x="2545" y="1"/>
                    <a:pt x="243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41"/>
            <p:cNvSpPr/>
            <p:nvPr/>
          </p:nvSpPr>
          <p:spPr>
            <a:xfrm>
              <a:off x="2552000" y="4186775"/>
              <a:ext cx="136775" cy="120550"/>
            </a:xfrm>
            <a:custGeom>
              <a:rect b="b" l="l" r="r" t="t"/>
              <a:pathLst>
                <a:path extrusionOk="0" h="4822" w="5471">
                  <a:moveTo>
                    <a:pt x="100" y="0"/>
                  </a:moveTo>
                  <a:lnTo>
                    <a:pt x="100" y="0"/>
                  </a:lnTo>
                  <a:cubicBezTo>
                    <a:pt x="0" y="1034"/>
                    <a:pt x="100" y="2102"/>
                    <a:pt x="434" y="3069"/>
                  </a:cubicBezTo>
                  <a:cubicBezTo>
                    <a:pt x="767" y="4170"/>
                    <a:pt x="1968" y="4637"/>
                    <a:pt x="2869" y="4770"/>
                  </a:cubicBezTo>
                  <a:cubicBezTo>
                    <a:pt x="3012" y="4805"/>
                    <a:pt x="3156" y="4821"/>
                    <a:pt x="3299" y="4821"/>
                  </a:cubicBezTo>
                  <a:cubicBezTo>
                    <a:pt x="3987" y="4821"/>
                    <a:pt x="4639" y="4433"/>
                    <a:pt x="4970" y="3770"/>
                  </a:cubicBezTo>
                  <a:cubicBezTo>
                    <a:pt x="5337" y="2969"/>
                    <a:pt x="5471" y="2102"/>
                    <a:pt x="5404" y="801"/>
                  </a:cubicBezTo>
                  <a:lnTo>
                    <a:pt x="10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41"/>
            <p:cNvSpPr/>
            <p:nvPr/>
          </p:nvSpPr>
          <p:spPr>
            <a:xfrm>
              <a:off x="2553650" y="3982450"/>
              <a:ext cx="137625" cy="310850"/>
            </a:xfrm>
            <a:custGeom>
              <a:rect b="b" l="l" r="r" t="t"/>
              <a:pathLst>
                <a:path extrusionOk="0" h="12434" w="5505">
                  <a:moveTo>
                    <a:pt x="935" y="1"/>
                  </a:moveTo>
                  <a:cubicBezTo>
                    <a:pt x="568" y="68"/>
                    <a:pt x="635" y="1802"/>
                    <a:pt x="601" y="3570"/>
                  </a:cubicBezTo>
                  <a:cubicBezTo>
                    <a:pt x="568" y="5438"/>
                    <a:pt x="101" y="6272"/>
                    <a:pt x="34" y="7806"/>
                  </a:cubicBezTo>
                  <a:cubicBezTo>
                    <a:pt x="1" y="9574"/>
                    <a:pt x="168" y="10342"/>
                    <a:pt x="868" y="11309"/>
                  </a:cubicBezTo>
                  <a:cubicBezTo>
                    <a:pt x="1302" y="11900"/>
                    <a:pt x="2271" y="12433"/>
                    <a:pt x="3178" y="12433"/>
                  </a:cubicBezTo>
                  <a:cubicBezTo>
                    <a:pt x="3805" y="12433"/>
                    <a:pt x="4403" y="12178"/>
                    <a:pt x="4771" y="11509"/>
                  </a:cubicBezTo>
                  <a:cubicBezTo>
                    <a:pt x="5505" y="10208"/>
                    <a:pt x="5405" y="8841"/>
                    <a:pt x="5171" y="7106"/>
                  </a:cubicBezTo>
                  <a:cubicBezTo>
                    <a:pt x="4904" y="5638"/>
                    <a:pt x="4738" y="4171"/>
                    <a:pt x="4638" y="2703"/>
                  </a:cubicBezTo>
                  <a:cubicBezTo>
                    <a:pt x="4571" y="1402"/>
                    <a:pt x="4538" y="101"/>
                    <a:pt x="4204" y="1"/>
                  </a:cubicBezTo>
                  <a:lnTo>
                    <a:pt x="4204" y="635"/>
                  </a:lnTo>
                  <a:cubicBezTo>
                    <a:pt x="4204" y="835"/>
                    <a:pt x="4237" y="1469"/>
                    <a:pt x="4037" y="1502"/>
                  </a:cubicBezTo>
                  <a:cubicBezTo>
                    <a:pt x="4004" y="1369"/>
                    <a:pt x="4004" y="1202"/>
                    <a:pt x="4004" y="1035"/>
                  </a:cubicBezTo>
                  <a:cubicBezTo>
                    <a:pt x="4004" y="868"/>
                    <a:pt x="3937" y="735"/>
                    <a:pt x="3870" y="601"/>
                  </a:cubicBezTo>
                  <a:cubicBezTo>
                    <a:pt x="3737" y="501"/>
                    <a:pt x="3604" y="468"/>
                    <a:pt x="3437" y="468"/>
                  </a:cubicBezTo>
                  <a:cubicBezTo>
                    <a:pt x="3070" y="435"/>
                    <a:pt x="2703" y="401"/>
                    <a:pt x="2336" y="401"/>
                  </a:cubicBezTo>
                  <a:cubicBezTo>
                    <a:pt x="2169" y="401"/>
                    <a:pt x="1969" y="401"/>
                    <a:pt x="1802" y="435"/>
                  </a:cubicBezTo>
                  <a:cubicBezTo>
                    <a:pt x="1635" y="468"/>
                    <a:pt x="1502" y="501"/>
                    <a:pt x="1369" y="568"/>
                  </a:cubicBezTo>
                  <a:cubicBezTo>
                    <a:pt x="1269" y="601"/>
                    <a:pt x="1202" y="668"/>
                    <a:pt x="1168" y="735"/>
                  </a:cubicBezTo>
                  <a:cubicBezTo>
                    <a:pt x="1168" y="801"/>
                    <a:pt x="1168" y="868"/>
                    <a:pt x="1168" y="935"/>
                  </a:cubicBezTo>
                  <a:cubicBezTo>
                    <a:pt x="1202" y="1068"/>
                    <a:pt x="1202" y="1202"/>
                    <a:pt x="1168" y="1302"/>
                  </a:cubicBezTo>
                  <a:cubicBezTo>
                    <a:pt x="1168" y="1369"/>
                    <a:pt x="1135" y="1435"/>
                    <a:pt x="1102" y="1435"/>
                  </a:cubicBezTo>
                  <a:cubicBezTo>
                    <a:pt x="1035" y="1435"/>
                    <a:pt x="1035" y="1369"/>
                    <a:pt x="1035" y="1335"/>
                  </a:cubicBezTo>
                  <a:cubicBezTo>
                    <a:pt x="1002" y="1102"/>
                    <a:pt x="1035" y="968"/>
                    <a:pt x="1002" y="701"/>
                  </a:cubicBezTo>
                  <a:lnTo>
                    <a:pt x="1002" y="334"/>
                  </a:lnTo>
                  <a:cubicBezTo>
                    <a:pt x="1002" y="234"/>
                    <a:pt x="935" y="101"/>
                    <a:pt x="935" y="1"/>
                  </a:cubicBezTo>
                  <a:close/>
                </a:path>
              </a:pathLst>
            </a:custGeom>
            <a:solidFill>
              <a:srgbClr val="005E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41"/>
            <p:cNvSpPr/>
            <p:nvPr/>
          </p:nvSpPr>
          <p:spPr>
            <a:xfrm>
              <a:off x="2553650" y="3982450"/>
              <a:ext cx="137625" cy="310850"/>
            </a:xfrm>
            <a:custGeom>
              <a:rect b="b" l="l" r="r" t="t"/>
              <a:pathLst>
                <a:path extrusionOk="0" h="12434" w="5505">
                  <a:moveTo>
                    <a:pt x="935" y="1"/>
                  </a:moveTo>
                  <a:cubicBezTo>
                    <a:pt x="568" y="68"/>
                    <a:pt x="635" y="1802"/>
                    <a:pt x="601" y="3570"/>
                  </a:cubicBezTo>
                  <a:cubicBezTo>
                    <a:pt x="568" y="5438"/>
                    <a:pt x="101" y="6272"/>
                    <a:pt x="34" y="7806"/>
                  </a:cubicBezTo>
                  <a:cubicBezTo>
                    <a:pt x="1" y="9574"/>
                    <a:pt x="168" y="10342"/>
                    <a:pt x="868" y="11309"/>
                  </a:cubicBezTo>
                  <a:cubicBezTo>
                    <a:pt x="1302" y="11900"/>
                    <a:pt x="2271" y="12433"/>
                    <a:pt x="3178" y="12433"/>
                  </a:cubicBezTo>
                  <a:cubicBezTo>
                    <a:pt x="3805" y="12433"/>
                    <a:pt x="4403" y="12178"/>
                    <a:pt x="4771" y="11509"/>
                  </a:cubicBezTo>
                  <a:cubicBezTo>
                    <a:pt x="5505" y="10208"/>
                    <a:pt x="5405" y="8841"/>
                    <a:pt x="5171" y="7106"/>
                  </a:cubicBezTo>
                  <a:cubicBezTo>
                    <a:pt x="4904" y="5638"/>
                    <a:pt x="4738" y="4171"/>
                    <a:pt x="4638" y="2703"/>
                  </a:cubicBezTo>
                  <a:cubicBezTo>
                    <a:pt x="4571" y="1402"/>
                    <a:pt x="4538" y="101"/>
                    <a:pt x="4204" y="1"/>
                  </a:cubicBezTo>
                  <a:lnTo>
                    <a:pt x="4204" y="635"/>
                  </a:lnTo>
                  <a:cubicBezTo>
                    <a:pt x="4204" y="835"/>
                    <a:pt x="4237" y="1469"/>
                    <a:pt x="4037" y="1502"/>
                  </a:cubicBezTo>
                  <a:cubicBezTo>
                    <a:pt x="4004" y="1369"/>
                    <a:pt x="4004" y="1202"/>
                    <a:pt x="4004" y="1035"/>
                  </a:cubicBezTo>
                  <a:cubicBezTo>
                    <a:pt x="4004" y="868"/>
                    <a:pt x="3937" y="735"/>
                    <a:pt x="3870" y="601"/>
                  </a:cubicBezTo>
                  <a:cubicBezTo>
                    <a:pt x="3737" y="501"/>
                    <a:pt x="3604" y="468"/>
                    <a:pt x="3437" y="468"/>
                  </a:cubicBezTo>
                  <a:cubicBezTo>
                    <a:pt x="3070" y="435"/>
                    <a:pt x="2703" y="401"/>
                    <a:pt x="2336" y="401"/>
                  </a:cubicBezTo>
                  <a:cubicBezTo>
                    <a:pt x="2169" y="401"/>
                    <a:pt x="1969" y="401"/>
                    <a:pt x="1802" y="435"/>
                  </a:cubicBezTo>
                  <a:cubicBezTo>
                    <a:pt x="1635" y="468"/>
                    <a:pt x="1502" y="501"/>
                    <a:pt x="1369" y="568"/>
                  </a:cubicBezTo>
                  <a:cubicBezTo>
                    <a:pt x="1269" y="601"/>
                    <a:pt x="1202" y="668"/>
                    <a:pt x="1168" y="735"/>
                  </a:cubicBezTo>
                  <a:cubicBezTo>
                    <a:pt x="1168" y="801"/>
                    <a:pt x="1168" y="868"/>
                    <a:pt x="1168" y="935"/>
                  </a:cubicBezTo>
                  <a:cubicBezTo>
                    <a:pt x="1202" y="1068"/>
                    <a:pt x="1202" y="1202"/>
                    <a:pt x="1168" y="1302"/>
                  </a:cubicBezTo>
                  <a:cubicBezTo>
                    <a:pt x="1168" y="1369"/>
                    <a:pt x="1135" y="1435"/>
                    <a:pt x="1102" y="1435"/>
                  </a:cubicBezTo>
                  <a:cubicBezTo>
                    <a:pt x="1035" y="1435"/>
                    <a:pt x="1035" y="1369"/>
                    <a:pt x="1035" y="1335"/>
                  </a:cubicBezTo>
                  <a:cubicBezTo>
                    <a:pt x="1002" y="1102"/>
                    <a:pt x="1035" y="968"/>
                    <a:pt x="1002" y="701"/>
                  </a:cubicBezTo>
                  <a:lnTo>
                    <a:pt x="1002" y="334"/>
                  </a:lnTo>
                  <a:cubicBezTo>
                    <a:pt x="1002" y="234"/>
                    <a:pt x="935" y="101"/>
                    <a:pt x="9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41"/>
            <p:cNvSpPr/>
            <p:nvPr/>
          </p:nvSpPr>
          <p:spPr>
            <a:xfrm>
              <a:off x="2552825" y="4164250"/>
              <a:ext cx="137625" cy="129100"/>
            </a:xfrm>
            <a:custGeom>
              <a:rect b="b" l="l" r="r" t="t"/>
              <a:pathLst>
                <a:path extrusionOk="0" h="5164" w="5505">
                  <a:moveTo>
                    <a:pt x="101" y="34"/>
                  </a:moveTo>
                  <a:lnTo>
                    <a:pt x="101" y="34"/>
                  </a:lnTo>
                  <a:cubicBezTo>
                    <a:pt x="101" y="61"/>
                    <a:pt x="100" y="103"/>
                    <a:pt x="100" y="155"/>
                  </a:cubicBezTo>
                  <a:lnTo>
                    <a:pt x="100" y="155"/>
                  </a:lnTo>
                  <a:cubicBezTo>
                    <a:pt x="101" y="115"/>
                    <a:pt x="101" y="75"/>
                    <a:pt x="101" y="34"/>
                  </a:cubicBezTo>
                  <a:close/>
                  <a:moveTo>
                    <a:pt x="5204" y="1"/>
                  </a:moveTo>
                  <a:cubicBezTo>
                    <a:pt x="5204" y="1"/>
                    <a:pt x="5204" y="1936"/>
                    <a:pt x="4771" y="2169"/>
                  </a:cubicBezTo>
                  <a:cubicBezTo>
                    <a:pt x="4720" y="2196"/>
                    <a:pt x="4671" y="2208"/>
                    <a:pt x="4624" y="2208"/>
                  </a:cubicBezTo>
                  <a:cubicBezTo>
                    <a:pt x="4264" y="2208"/>
                    <a:pt x="4007" y="1504"/>
                    <a:pt x="4037" y="1268"/>
                  </a:cubicBezTo>
                  <a:cubicBezTo>
                    <a:pt x="3382" y="1054"/>
                    <a:pt x="2817" y="987"/>
                    <a:pt x="2367" y="987"/>
                  </a:cubicBezTo>
                  <a:cubicBezTo>
                    <a:pt x="1628" y="987"/>
                    <a:pt x="1201" y="1168"/>
                    <a:pt x="1201" y="1168"/>
                  </a:cubicBezTo>
                  <a:cubicBezTo>
                    <a:pt x="1201" y="1168"/>
                    <a:pt x="1033" y="2264"/>
                    <a:pt x="644" y="2264"/>
                  </a:cubicBezTo>
                  <a:cubicBezTo>
                    <a:pt x="609" y="2264"/>
                    <a:pt x="573" y="2255"/>
                    <a:pt x="534" y="2236"/>
                  </a:cubicBezTo>
                  <a:cubicBezTo>
                    <a:pt x="115" y="1996"/>
                    <a:pt x="99" y="624"/>
                    <a:pt x="100" y="155"/>
                  </a:cubicBezTo>
                  <a:lnTo>
                    <a:pt x="100" y="155"/>
                  </a:lnTo>
                  <a:cubicBezTo>
                    <a:pt x="99" y="282"/>
                    <a:pt x="93" y="408"/>
                    <a:pt x="67" y="534"/>
                  </a:cubicBezTo>
                  <a:cubicBezTo>
                    <a:pt x="1" y="2302"/>
                    <a:pt x="167" y="3070"/>
                    <a:pt x="901" y="4070"/>
                  </a:cubicBezTo>
                  <a:cubicBezTo>
                    <a:pt x="1314" y="4640"/>
                    <a:pt x="2270" y="5164"/>
                    <a:pt x="3171" y="5164"/>
                  </a:cubicBezTo>
                  <a:cubicBezTo>
                    <a:pt x="3799" y="5164"/>
                    <a:pt x="4401" y="4909"/>
                    <a:pt x="4771" y="4237"/>
                  </a:cubicBezTo>
                  <a:cubicBezTo>
                    <a:pt x="5505" y="2970"/>
                    <a:pt x="5438" y="1669"/>
                    <a:pt x="5204" y="1"/>
                  </a:cubicBezTo>
                  <a:close/>
                </a:path>
              </a:pathLst>
            </a:custGeom>
            <a:solidFill>
              <a:srgbClr val="005E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41"/>
            <p:cNvSpPr/>
            <p:nvPr/>
          </p:nvSpPr>
          <p:spPr>
            <a:xfrm>
              <a:off x="2552825" y="4164250"/>
              <a:ext cx="137625" cy="129100"/>
            </a:xfrm>
            <a:custGeom>
              <a:rect b="b" l="l" r="r" t="t"/>
              <a:pathLst>
                <a:path extrusionOk="0" h="5164" w="5505">
                  <a:moveTo>
                    <a:pt x="101" y="34"/>
                  </a:moveTo>
                  <a:lnTo>
                    <a:pt x="101" y="34"/>
                  </a:lnTo>
                  <a:cubicBezTo>
                    <a:pt x="101" y="61"/>
                    <a:pt x="100" y="103"/>
                    <a:pt x="100" y="155"/>
                  </a:cubicBezTo>
                  <a:lnTo>
                    <a:pt x="100" y="155"/>
                  </a:lnTo>
                  <a:cubicBezTo>
                    <a:pt x="101" y="115"/>
                    <a:pt x="101" y="75"/>
                    <a:pt x="101" y="34"/>
                  </a:cubicBezTo>
                  <a:close/>
                  <a:moveTo>
                    <a:pt x="5204" y="1"/>
                  </a:moveTo>
                  <a:cubicBezTo>
                    <a:pt x="5204" y="1"/>
                    <a:pt x="5204" y="1936"/>
                    <a:pt x="4771" y="2169"/>
                  </a:cubicBezTo>
                  <a:cubicBezTo>
                    <a:pt x="4720" y="2196"/>
                    <a:pt x="4671" y="2208"/>
                    <a:pt x="4624" y="2208"/>
                  </a:cubicBezTo>
                  <a:cubicBezTo>
                    <a:pt x="4264" y="2208"/>
                    <a:pt x="4007" y="1504"/>
                    <a:pt x="4037" y="1268"/>
                  </a:cubicBezTo>
                  <a:cubicBezTo>
                    <a:pt x="3382" y="1054"/>
                    <a:pt x="2817" y="987"/>
                    <a:pt x="2367" y="987"/>
                  </a:cubicBezTo>
                  <a:cubicBezTo>
                    <a:pt x="1628" y="987"/>
                    <a:pt x="1201" y="1168"/>
                    <a:pt x="1201" y="1168"/>
                  </a:cubicBezTo>
                  <a:cubicBezTo>
                    <a:pt x="1201" y="1168"/>
                    <a:pt x="1033" y="2264"/>
                    <a:pt x="644" y="2264"/>
                  </a:cubicBezTo>
                  <a:cubicBezTo>
                    <a:pt x="609" y="2264"/>
                    <a:pt x="573" y="2255"/>
                    <a:pt x="534" y="2236"/>
                  </a:cubicBezTo>
                  <a:cubicBezTo>
                    <a:pt x="115" y="1996"/>
                    <a:pt x="99" y="624"/>
                    <a:pt x="100" y="155"/>
                  </a:cubicBezTo>
                  <a:lnTo>
                    <a:pt x="100" y="155"/>
                  </a:lnTo>
                  <a:cubicBezTo>
                    <a:pt x="99" y="282"/>
                    <a:pt x="93" y="408"/>
                    <a:pt x="67" y="534"/>
                  </a:cubicBezTo>
                  <a:cubicBezTo>
                    <a:pt x="1" y="2302"/>
                    <a:pt x="167" y="3070"/>
                    <a:pt x="901" y="4070"/>
                  </a:cubicBezTo>
                  <a:cubicBezTo>
                    <a:pt x="1314" y="4640"/>
                    <a:pt x="2270" y="5164"/>
                    <a:pt x="3171" y="5164"/>
                  </a:cubicBezTo>
                  <a:cubicBezTo>
                    <a:pt x="3799" y="5164"/>
                    <a:pt x="4401" y="4909"/>
                    <a:pt x="4771" y="4237"/>
                  </a:cubicBezTo>
                  <a:cubicBezTo>
                    <a:pt x="5505" y="2970"/>
                    <a:pt x="5438" y="1669"/>
                    <a:pt x="520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41"/>
            <p:cNvSpPr/>
            <p:nvPr/>
          </p:nvSpPr>
          <p:spPr>
            <a:xfrm>
              <a:off x="2566175" y="3982450"/>
              <a:ext cx="20700" cy="223025"/>
            </a:xfrm>
            <a:custGeom>
              <a:rect b="b" l="l" r="r" t="t"/>
              <a:pathLst>
                <a:path extrusionOk="0" h="8921" w="828">
                  <a:moveTo>
                    <a:pt x="434" y="1"/>
                  </a:moveTo>
                  <a:cubicBezTo>
                    <a:pt x="67" y="68"/>
                    <a:pt x="134" y="1802"/>
                    <a:pt x="100" y="3537"/>
                  </a:cubicBezTo>
                  <a:cubicBezTo>
                    <a:pt x="267" y="5071"/>
                    <a:pt x="0" y="7206"/>
                    <a:pt x="100" y="8107"/>
                  </a:cubicBezTo>
                  <a:cubicBezTo>
                    <a:pt x="180" y="8645"/>
                    <a:pt x="438" y="8921"/>
                    <a:pt x="619" y="8921"/>
                  </a:cubicBezTo>
                  <a:cubicBezTo>
                    <a:pt x="741" y="8921"/>
                    <a:pt x="828" y="8795"/>
                    <a:pt x="801" y="8540"/>
                  </a:cubicBezTo>
                  <a:cubicBezTo>
                    <a:pt x="734" y="7773"/>
                    <a:pt x="667" y="7039"/>
                    <a:pt x="667" y="6272"/>
                  </a:cubicBezTo>
                  <a:cubicBezTo>
                    <a:pt x="667" y="5105"/>
                    <a:pt x="601" y="2603"/>
                    <a:pt x="467" y="1335"/>
                  </a:cubicBezTo>
                  <a:cubicBezTo>
                    <a:pt x="467" y="1202"/>
                    <a:pt x="467" y="1068"/>
                    <a:pt x="467" y="935"/>
                  </a:cubicBezTo>
                  <a:lnTo>
                    <a:pt x="434" y="68"/>
                  </a:lnTo>
                  <a:cubicBezTo>
                    <a:pt x="434" y="34"/>
                    <a:pt x="434" y="1"/>
                    <a:pt x="43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41"/>
            <p:cNvSpPr/>
            <p:nvPr/>
          </p:nvSpPr>
          <p:spPr>
            <a:xfrm>
              <a:off x="2648875" y="3982450"/>
              <a:ext cx="20725" cy="223400"/>
            </a:xfrm>
            <a:custGeom>
              <a:rect b="b" l="l" r="r" t="t"/>
              <a:pathLst>
                <a:path extrusionOk="0" h="8936" w="829">
                  <a:moveTo>
                    <a:pt x="395" y="1"/>
                  </a:moveTo>
                  <a:lnTo>
                    <a:pt x="395" y="34"/>
                  </a:lnTo>
                  <a:lnTo>
                    <a:pt x="395" y="635"/>
                  </a:lnTo>
                  <a:cubicBezTo>
                    <a:pt x="395" y="868"/>
                    <a:pt x="362" y="1135"/>
                    <a:pt x="328" y="1369"/>
                  </a:cubicBezTo>
                  <a:cubicBezTo>
                    <a:pt x="228" y="2669"/>
                    <a:pt x="128" y="5105"/>
                    <a:pt x="128" y="6305"/>
                  </a:cubicBezTo>
                  <a:cubicBezTo>
                    <a:pt x="128" y="7039"/>
                    <a:pt x="95" y="7806"/>
                    <a:pt x="28" y="8540"/>
                  </a:cubicBezTo>
                  <a:cubicBezTo>
                    <a:pt x="0" y="8805"/>
                    <a:pt x="94" y="8935"/>
                    <a:pt x="220" y="8935"/>
                  </a:cubicBezTo>
                  <a:cubicBezTo>
                    <a:pt x="397" y="8935"/>
                    <a:pt x="637" y="8679"/>
                    <a:pt x="695" y="8173"/>
                  </a:cubicBezTo>
                  <a:cubicBezTo>
                    <a:pt x="829" y="7273"/>
                    <a:pt x="562" y="5105"/>
                    <a:pt x="695" y="3570"/>
                  </a:cubicBezTo>
                  <a:cubicBezTo>
                    <a:pt x="762" y="2803"/>
                    <a:pt x="762" y="2169"/>
                    <a:pt x="762" y="1669"/>
                  </a:cubicBezTo>
                  <a:cubicBezTo>
                    <a:pt x="695" y="801"/>
                    <a:pt x="628" y="101"/>
                    <a:pt x="395" y="1"/>
                  </a:cubicBezTo>
                  <a:close/>
                </a:path>
              </a:pathLst>
            </a:custGeom>
            <a:solidFill>
              <a:srgbClr val="005E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41"/>
            <p:cNvSpPr/>
            <p:nvPr/>
          </p:nvSpPr>
          <p:spPr>
            <a:xfrm>
              <a:off x="2578675" y="4184050"/>
              <a:ext cx="80075" cy="13075"/>
            </a:xfrm>
            <a:custGeom>
              <a:rect b="b" l="l" r="r" t="t"/>
              <a:pathLst>
                <a:path extrusionOk="0" h="523" w="3203">
                  <a:moveTo>
                    <a:pt x="1602" y="1"/>
                  </a:moveTo>
                  <a:cubicBezTo>
                    <a:pt x="1093" y="1"/>
                    <a:pt x="584" y="93"/>
                    <a:pt x="101" y="276"/>
                  </a:cubicBezTo>
                  <a:cubicBezTo>
                    <a:pt x="34" y="310"/>
                    <a:pt x="1" y="376"/>
                    <a:pt x="34" y="443"/>
                  </a:cubicBezTo>
                  <a:cubicBezTo>
                    <a:pt x="58" y="492"/>
                    <a:pt x="101" y="523"/>
                    <a:pt x="148" y="523"/>
                  </a:cubicBezTo>
                  <a:cubicBezTo>
                    <a:pt x="165" y="523"/>
                    <a:pt x="183" y="519"/>
                    <a:pt x="201" y="510"/>
                  </a:cubicBezTo>
                  <a:cubicBezTo>
                    <a:pt x="651" y="360"/>
                    <a:pt x="1126" y="285"/>
                    <a:pt x="1602" y="285"/>
                  </a:cubicBezTo>
                  <a:cubicBezTo>
                    <a:pt x="2077" y="285"/>
                    <a:pt x="2552" y="360"/>
                    <a:pt x="3003" y="510"/>
                  </a:cubicBezTo>
                  <a:lnTo>
                    <a:pt x="3070" y="510"/>
                  </a:lnTo>
                  <a:cubicBezTo>
                    <a:pt x="3103" y="510"/>
                    <a:pt x="3170" y="476"/>
                    <a:pt x="3170" y="443"/>
                  </a:cubicBezTo>
                  <a:cubicBezTo>
                    <a:pt x="3203" y="376"/>
                    <a:pt x="3170" y="276"/>
                    <a:pt x="3103" y="276"/>
                  </a:cubicBezTo>
                  <a:cubicBezTo>
                    <a:pt x="2619" y="93"/>
                    <a:pt x="2111" y="1"/>
                    <a:pt x="160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41"/>
            <p:cNvSpPr/>
            <p:nvPr/>
          </p:nvSpPr>
          <p:spPr>
            <a:xfrm>
              <a:off x="2574500" y="4149675"/>
              <a:ext cx="88425" cy="12425"/>
            </a:xfrm>
            <a:custGeom>
              <a:rect b="b" l="l" r="r" t="t"/>
              <a:pathLst>
                <a:path extrusionOk="0" h="497" w="3537">
                  <a:moveTo>
                    <a:pt x="1785" y="0"/>
                  </a:moveTo>
                  <a:cubicBezTo>
                    <a:pt x="1227" y="0"/>
                    <a:pt x="668" y="83"/>
                    <a:pt x="134" y="250"/>
                  </a:cubicBezTo>
                  <a:cubicBezTo>
                    <a:pt x="68" y="284"/>
                    <a:pt x="1" y="350"/>
                    <a:pt x="34" y="417"/>
                  </a:cubicBezTo>
                  <a:cubicBezTo>
                    <a:pt x="59" y="466"/>
                    <a:pt x="101" y="497"/>
                    <a:pt x="148" y="497"/>
                  </a:cubicBezTo>
                  <a:cubicBezTo>
                    <a:pt x="165" y="497"/>
                    <a:pt x="183" y="493"/>
                    <a:pt x="201" y="484"/>
                  </a:cubicBezTo>
                  <a:cubicBezTo>
                    <a:pt x="718" y="334"/>
                    <a:pt x="1252" y="259"/>
                    <a:pt x="1781" y="259"/>
                  </a:cubicBezTo>
                  <a:cubicBezTo>
                    <a:pt x="2311" y="259"/>
                    <a:pt x="2836" y="334"/>
                    <a:pt x="3337" y="484"/>
                  </a:cubicBezTo>
                  <a:lnTo>
                    <a:pt x="3403" y="484"/>
                  </a:lnTo>
                  <a:cubicBezTo>
                    <a:pt x="3437" y="484"/>
                    <a:pt x="3503" y="450"/>
                    <a:pt x="3503" y="417"/>
                  </a:cubicBezTo>
                  <a:cubicBezTo>
                    <a:pt x="3537" y="350"/>
                    <a:pt x="3503" y="284"/>
                    <a:pt x="3437" y="250"/>
                  </a:cubicBezTo>
                  <a:cubicBezTo>
                    <a:pt x="2903" y="83"/>
                    <a:pt x="2344" y="0"/>
                    <a:pt x="178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41"/>
            <p:cNvSpPr/>
            <p:nvPr/>
          </p:nvSpPr>
          <p:spPr>
            <a:xfrm>
              <a:off x="2575350" y="4115050"/>
              <a:ext cx="87575" cy="14200"/>
            </a:xfrm>
            <a:custGeom>
              <a:rect b="b" l="l" r="r" t="t"/>
              <a:pathLst>
                <a:path extrusionOk="0" h="568" w="3503">
                  <a:moveTo>
                    <a:pt x="1735" y="1"/>
                  </a:moveTo>
                  <a:cubicBezTo>
                    <a:pt x="1168" y="1"/>
                    <a:pt x="601" y="101"/>
                    <a:pt x="67" y="301"/>
                  </a:cubicBezTo>
                  <a:cubicBezTo>
                    <a:pt x="0" y="334"/>
                    <a:pt x="0" y="401"/>
                    <a:pt x="0" y="468"/>
                  </a:cubicBezTo>
                  <a:cubicBezTo>
                    <a:pt x="34" y="534"/>
                    <a:pt x="100" y="568"/>
                    <a:pt x="134" y="568"/>
                  </a:cubicBezTo>
                  <a:cubicBezTo>
                    <a:pt x="167" y="568"/>
                    <a:pt x="167" y="568"/>
                    <a:pt x="200" y="534"/>
                  </a:cubicBezTo>
                  <a:cubicBezTo>
                    <a:pt x="678" y="323"/>
                    <a:pt x="1183" y="253"/>
                    <a:pt x="1642" y="253"/>
                  </a:cubicBezTo>
                  <a:cubicBezTo>
                    <a:pt x="2561" y="253"/>
                    <a:pt x="3303" y="534"/>
                    <a:pt x="3303" y="534"/>
                  </a:cubicBezTo>
                  <a:cubicBezTo>
                    <a:pt x="3320" y="543"/>
                    <a:pt x="3338" y="547"/>
                    <a:pt x="3356" y="547"/>
                  </a:cubicBezTo>
                  <a:cubicBezTo>
                    <a:pt x="3403" y="547"/>
                    <a:pt x="3445" y="517"/>
                    <a:pt x="3469" y="468"/>
                  </a:cubicBezTo>
                  <a:cubicBezTo>
                    <a:pt x="3503" y="401"/>
                    <a:pt x="3469" y="334"/>
                    <a:pt x="3403" y="301"/>
                  </a:cubicBezTo>
                  <a:cubicBezTo>
                    <a:pt x="2869" y="101"/>
                    <a:pt x="2302" y="1"/>
                    <a:pt x="173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41"/>
            <p:cNvSpPr/>
            <p:nvPr/>
          </p:nvSpPr>
          <p:spPr>
            <a:xfrm>
              <a:off x="2574500" y="4083050"/>
              <a:ext cx="88425" cy="16175"/>
            </a:xfrm>
            <a:custGeom>
              <a:rect b="b" l="l" r="r" t="t"/>
              <a:pathLst>
                <a:path extrusionOk="0" h="647" w="3537">
                  <a:moveTo>
                    <a:pt x="1799" y="0"/>
                  </a:moveTo>
                  <a:cubicBezTo>
                    <a:pt x="1213" y="0"/>
                    <a:pt x="627" y="126"/>
                    <a:pt x="68" y="380"/>
                  </a:cubicBezTo>
                  <a:cubicBezTo>
                    <a:pt x="1" y="413"/>
                    <a:pt x="1" y="480"/>
                    <a:pt x="34" y="547"/>
                  </a:cubicBezTo>
                  <a:cubicBezTo>
                    <a:pt x="34" y="614"/>
                    <a:pt x="101" y="647"/>
                    <a:pt x="134" y="647"/>
                  </a:cubicBezTo>
                  <a:cubicBezTo>
                    <a:pt x="168" y="647"/>
                    <a:pt x="168" y="614"/>
                    <a:pt x="201" y="614"/>
                  </a:cubicBezTo>
                  <a:cubicBezTo>
                    <a:pt x="721" y="388"/>
                    <a:pt x="1276" y="271"/>
                    <a:pt x="1830" y="271"/>
                  </a:cubicBezTo>
                  <a:cubicBezTo>
                    <a:pt x="2343" y="271"/>
                    <a:pt x="2855" y="372"/>
                    <a:pt x="3337" y="580"/>
                  </a:cubicBezTo>
                  <a:cubicBezTo>
                    <a:pt x="3354" y="589"/>
                    <a:pt x="3372" y="593"/>
                    <a:pt x="3390" y="593"/>
                  </a:cubicBezTo>
                  <a:cubicBezTo>
                    <a:pt x="3437" y="593"/>
                    <a:pt x="3479" y="562"/>
                    <a:pt x="3503" y="513"/>
                  </a:cubicBezTo>
                  <a:cubicBezTo>
                    <a:pt x="3537" y="447"/>
                    <a:pt x="3537" y="380"/>
                    <a:pt x="3470" y="347"/>
                  </a:cubicBezTo>
                  <a:cubicBezTo>
                    <a:pt x="2929" y="117"/>
                    <a:pt x="2364" y="0"/>
                    <a:pt x="179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41"/>
            <p:cNvSpPr/>
            <p:nvPr/>
          </p:nvSpPr>
          <p:spPr>
            <a:xfrm>
              <a:off x="2573675" y="4048425"/>
              <a:ext cx="89250" cy="15275"/>
            </a:xfrm>
            <a:custGeom>
              <a:rect b="b" l="l" r="r" t="t"/>
              <a:pathLst>
                <a:path extrusionOk="0" h="611" w="3570">
                  <a:moveTo>
                    <a:pt x="1709" y="1"/>
                  </a:moveTo>
                  <a:cubicBezTo>
                    <a:pt x="1206" y="1"/>
                    <a:pt x="646" y="92"/>
                    <a:pt x="101" y="364"/>
                  </a:cubicBezTo>
                  <a:lnTo>
                    <a:pt x="67" y="364"/>
                  </a:lnTo>
                  <a:cubicBezTo>
                    <a:pt x="1" y="397"/>
                    <a:pt x="1" y="464"/>
                    <a:pt x="34" y="531"/>
                  </a:cubicBezTo>
                  <a:cubicBezTo>
                    <a:pt x="34" y="598"/>
                    <a:pt x="101" y="598"/>
                    <a:pt x="134" y="598"/>
                  </a:cubicBezTo>
                  <a:lnTo>
                    <a:pt x="201" y="598"/>
                  </a:lnTo>
                  <a:cubicBezTo>
                    <a:pt x="701" y="353"/>
                    <a:pt x="1220" y="271"/>
                    <a:pt x="1689" y="271"/>
                  </a:cubicBezTo>
                  <a:cubicBezTo>
                    <a:pt x="2628" y="271"/>
                    <a:pt x="3370" y="598"/>
                    <a:pt x="3370" y="598"/>
                  </a:cubicBezTo>
                  <a:cubicBezTo>
                    <a:pt x="3387" y="606"/>
                    <a:pt x="3408" y="611"/>
                    <a:pt x="3428" y="611"/>
                  </a:cubicBezTo>
                  <a:cubicBezTo>
                    <a:pt x="3483" y="611"/>
                    <a:pt x="3536" y="580"/>
                    <a:pt x="3536" y="531"/>
                  </a:cubicBezTo>
                  <a:cubicBezTo>
                    <a:pt x="3570" y="464"/>
                    <a:pt x="3536" y="397"/>
                    <a:pt x="3470" y="364"/>
                  </a:cubicBezTo>
                  <a:cubicBezTo>
                    <a:pt x="3448" y="342"/>
                    <a:pt x="2685" y="1"/>
                    <a:pt x="170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41"/>
            <p:cNvSpPr/>
            <p:nvPr/>
          </p:nvSpPr>
          <p:spPr>
            <a:xfrm>
              <a:off x="2538650" y="2644825"/>
              <a:ext cx="500375" cy="1452050"/>
            </a:xfrm>
            <a:custGeom>
              <a:rect b="b" l="l" r="r" t="t"/>
              <a:pathLst>
                <a:path extrusionOk="0" h="58082" w="20015">
                  <a:moveTo>
                    <a:pt x="3737" y="1"/>
                  </a:moveTo>
                  <a:cubicBezTo>
                    <a:pt x="2769" y="2269"/>
                    <a:pt x="2102" y="4671"/>
                    <a:pt x="1835" y="7106"/>
                  </a:cubicBezTo>
                  <a:cubicBezTo>
                    <a:pt x="1168" y="16046"/>
                    <a:pt x="1535" y="28888"/>
                    <a:pt x="1535" y="28888"/>
                  </a:cubicBezTo>
                  <a:cubicBezTo>
                    <a:pt x="1435" y="29822"/>
                    <a:pt x="868" y="31924"/>
                    <a:pt x="468" y="36060"/>
                  </a:cubicBezTo>
                  <a:cubicBezTo>
                    <a:pt x="1" y="40930"/>
                    <a:pt x="568" y="57375"/>
                    <a:pt x="568" y="57375"/>
                  </a:cubicBezTo>
                  <a:cubicBezTo>
                    <a:pt x="568" y="57375"/>
                    <a:pt x="1763" y="58081"/>
                    <a:pt x="3208" y="58081"/>
                  </a:cubicBezTo>
                  <a:cubicBezTo>
                    <a:pt x="4028" y="58081"/>
                    <a:pt x="4929" y="57854"/>
                    <a:pt x="5738" y="57142"/>
                  </a:cubicBezTo>
                  <a:cubicBezTo>
                    <a:pt x="5738" y="57142"/>
                    <a:pt x="8373" y="34492"/>
                    <a:pt x="8974" y="29655"/>
                  </a:cubicBezTo>
                  <a:cubicBezTo>
                    <a:pt x="9507" y="25452"/>
                    <a:pt x="11008" y="16313"/>
                    <a:pt x="11008" y="16313"/>
                  </a:cubicBezTo>
                  <a:lnTo>
                    <a:pt x="12743" y="29822"/>
                  </a:lnTo>
                  <a:cubicBezTo>
                    <a:pt x="12743" y="29822"/>
                    <a:pt x="12576" y="33625"/>
                    <a:pt x="12676" y="36060"/>
                  </a:cubicBezTo>
                  <a:cubicBezTo>
                    <a:pt x="12810" y="38929"/>
                    <a:pt x="13610" y="53439"/>
                    <a:pt x="13610" y="53439"/>
                  </a:cubicBezTo>
                  <a:cubicBezTo>
                    <a:pt x="13610" y="53439"/>
                    <a:pt x="14983" y="53908"/>
                    <a:pt x="16477" y="53908"/>
                  </a:cubicBezTo>
                  <a:cubicBezTo>
                    <a:pt x="17533" y="53908"/>
                    <a:pt x="18649" y="53674"/>
                    <a:pt x="19381" y="52872"/>
                  </a:cubicBezTo>
                  <a:cubicBezTo>
                    <a:pt x="19381" y="52872"/>
                    <a:pt x="19815" y="32724"/>
                    <a:pt x="19881" y="29289"/>
                  </a:cubicBezTo>
                  <a:cubicBezTo>
                    <a:pt x="20015" y="22584"/>
                    <a:pt x="19881" y="10308"/>
                    <a:pt x="18781" y="3237"/>
                  </a:cubicBezTo>
                  <a:lnTo>
                    <a:pt x="373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41"/>
            <p:cNvSpPr/>
            <p:nvPr/>
          </p:nvSpPr>
          <p:spPr>
            <a:xfrm>
              <a:off x="2813850" y="2895025"/>
              <a:ext cx="146800" cy="455350"/>
            </a:xfrm>
            <a:custGeom>
              <a:rect b="b" l="l" r="r" t="t"/>
              <a:pathLst>
                <a:path extrusionOk="0" h="18214" w="5872">
                  <a:moveTo>
                    <a:pt x="5871" y="0"/>
                  </a:moveTo>
                  <a:cubicBezTo>
                    <a:pt x="4237" y="1535"/>
                    <a:pt x="601" y="2035"/>
                    <a:pt x="601" y="2035"/>
                  </a:cubicBezTo>
                  <a:lnTo>
                    <a:pt x="0" y="6338"/>
                  </a:lnTo>
                  <a:lnTo>
                    <a:pt x="1535" y="18213"/>
                  </a:lnTo>
                  <a:lnTo>
                    <a:pt x="968" y="6571"/>
                  </a:lnTo>
                  <a:lnTo>
                    <a:pt x="1602" y="2702"/>
                  </a:lnTo>
                  <a:cubicBezTo>
                    <a:pt x="3369" y="2469"/>
                    <a:pt x="4937" y="1501"/>
                    <a:pt x="5871" y="0"/>
                  </a:cubicBezTo>
                  <a:close/>
                </a:path>
              </a:pathLst>
            </a:custGeom>
            <a:solidFill>
              <a:srgbClr val="005E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41"/>
            <p:cNvSpPr/>
            <p:nvPr/>
          </p:nvSpPr>
          <p:spPr>
            <a:xfrm>
              <a:off x="2929775" y="2202025"/>
              <a:ext cx="170125" cy="349425"/>
            </a:xfrm>
            <a:custGeom>
              <a:rect b="b" l="l" r="r" t="t"/>
              <a:pathLst>
                <a:path extrusionOk="0" h="13977" w="6805">
                  <a:moveTo>
                    <a:pt x="0" y="0"/>
                  </a:moveTo>
                  <a:lnTo>
                    <a:pt x="1201" y="13977"/>
                  </a:lnTo>
                  <a:lnTo>
                    <a:pt x="6805" y="11842"/>
                  </a:lnTo>
                  <a:cubicBezTo>
                    <a:pt x="6805" y="11842"/>
                    <a:pt x="4603" y="4170"/>
                    <a:pt x="3769" y="2469"/>
                  </a:cubicBezTo>
                  <a:cubicBezTo>
                    <a:pt x="2935" y="767"/>
                    <a:pt x="2202" y="200"/>
                    <a:pt x="0" y="0"/>
                  </a:cubicBezTo>
                  <a:close/>
                </a:path>
              </a:pathLst>
            </a:custGeom>
            <a:solidFill>
              <a:srgbClr val="005E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41"/>
            <p:cNvSpPr/>
            <p:nvPr/>
          </p:nvSpPr>
          <p:spPr>
            <a:xfrm>
              <a:off x="2929775" y="2202025"/>
              <a:ext cx="170125" cy="349425"/>
            </a:xfrm>
            <a:custGeom>
              <a:rect b="b" l="l" r="r" t="t"/>
              <a:pathLst>
                <a:path extrusionOk="0" h="13977" w="6805">
                  <a:moveTo>
                    <a:pt x="0" y="0"/>
                  </a:moveTo>
                  <a:lnTo>
                    <a:pt x="1201" y="13977"/>
                  </a:lnTo>
                  <a:lnTo>
                    <a:pt x="6805" y="11842"/>
                  </a:lnTo>
                  <a:cubicBezTo>
                    <a:pt x="6805" y="11842"/>
                    <a:pt x="4603" y="4170"/>
                    <a:pt x="3769" y="2469"/>
                  </a:cubicBezTo>
                  <a:cubicBezTo>
                    <a:pt x="2935" y="767"/>
                    <a:pt x="2202" y="200"/>
                    <a:pt x="0" y="0"/>
                  </a:cubicBezTo>
                  <a:close/>
                </a:path>
              </a:pathLst>
            </a:custGeom>
            <a:solidFill>
              <a:srgbClr val="005E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41"/>
            <p:cNvSpPr/>
            <p:nvPr/>
          </p:nvSpPr>
          <p:spPr>
            <a:xfrm>
              <a:off x="2571175" y="2194525"/>
              <a:ext cx="481200" cy="684625"/>
            </a:xfrm>
            <a:custGeom>
              <a:rect b="b" l="l" r="r" t="t"/>
              <a:pathLst>
                <a:path extrusionOk="0" h="27385" w="19248">
                  <a:moveTo>
                    <a:pt x="7873" y="0"/>
                  </a:moveTo>
                  <a:lnTo>
                    <a:pt x="3870" y="400"/>
                  </a:lnTo>
                  <a:cubicBezTo>
                    <a:pt x="4170" y="5304"/>
                    <a:pt x="1235" y="7706"/>
                    <a:pt x="1235" y="7706"/>
                  </a:cubicBezTo>
                  <a:lnTo>
                    <a:pt x="2903" y="15211"/>
                  </a:lnTo>
                  <a:cubicBezTo>
                    <a:pt x="2035" y="17713"/>
                    <a:pt x="634" y="20448"/>
                    <a:pt x="0" y="24885"/>
                  </a:cubicBezTo>
                  <a:cubicBezTo>
                    <a:pt x="821" y="25834"/>
                    <a:pt x="5370" y="27384"/>
                    <a:pt x="10304" y="27384"/>
                  </a:cubicBezTo>
                  <a:cubicBezTo>
                    <a:pt x="12996" y="27384"/>
                    <a:pt x="15802" y="26923"/>
                    <a:pt x="18180" y="25652"/>
                  </a:cubicBezTo>
                  <a:cubicBezTo>
                    <a:pt x="18180" y="25652"/>
                    <a:pt x="17646" y="21249"/>
                    <a:pt x="17013" y="16745"/>
                  </a:cubicBezTo>
                  <a:cubicBezTo>
                    <a:pt x="17013" y="16745"/>
                    <a:pt x="17046" y="13310"/>
                    <a:pt x="17213" y="11542"/>
                  </a:cubicBezTo>
                  <a:cubicBezTo>
                    <a:pt x="19248" y="9407"/>
                    <a:pt x="19214" y="6772"/>
                    <a:pt x="17880" y="4670"/>
                  </a:cubicBezTo>
                  <a:cubicBezTo>
                    <a:pt x="16913" y="3069"/>
                    <a:pt x="15712" y="1601"/>
                    <a:pt x="14344" y="267"/>
                  </a:cubicBezTo>
                  <a:lnTo>
                    <a:pt x="11675" y="100"/>
                  </a:lnTo>
                  <a:lnTo>
                    <a:pt x="787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41"/>
            <p:cNvSpPr/>
            <p:nvPr/>
          </p:nvSpPr>
          <p:spPr>
            <a:xfrm>
              <a:off x="2727950" y="2193675"/>
              <a:ext cx="206850" cy="146800"/>
            </a:xfrm>
            <a:custGeom>
              <a:rect b="b" l="l" r="r" t="t"/>
              <a:pathLst>
                <a:path extrusionOk="0" h="5872" w="8274">
                  <a:moveTo>
                    <a:pt x="1602" y="1"/>
                  </a:moveTo>
                  <a:lnTo>
                    <a:pt x="101" y="167"/>
                  </a:lnTo>
                  <a:cubicBezTo>
                    <a:pt x="1" y="668"/>
                    <a:pt x="1368" y="2302"/>
                    <a:pt x="2569" y="3236"/>
                  </a:cubicBezTo>
                  <a:cubicBezTo>
                    <a:pt x="3737" y="4204"/>
                    <a:pt x="6338" y="5571"/>
                    <a:pt x="7739" y="5872"/>
                  </a:cubicBezTo>
                  <a:cubicBezTo>
                    <a:pt x="8206" y="5038"/>
                    <a:pt x="8273" y="4037"/>
                    <a:pt x="8006" y="3136"/>
                  </a:cubicBezTo>
                  <a:cubicBezTo>
                    <a:pt x="7673" y="2102"/>
                    <a:pt x="7139" y="1101"/>
                    <a:pt x="6505" y="201"/>
                  </a:cubicBezTo>
                  <a:lnTo>
                    <a:pt x="5371" y="101"/>
                  </a:lnTo>
                  <a:lnTo>
                    <a:pt x="160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41"/>
            <p:cNvSpPr/>
            <p:nvPr/>
          </p:nvSpPr>
          <p:spPr>
            <a:xfrm>
              <a:off x="2723775" y="2418850"/>
              <a:ext cx="114275" cy="25875"/>
            </a:xfrm>
            <a:custGeom>
              <a:rect b="b" l="l" r="r" t="t"/>
              <a:pathLst>
                <a:path extrusionOk="0" h="1035" w="4571">
                  <a:moveTo>
                    <a:pt x="4504" y="0"/>
                  </a:moveTo>
                  <a:lnTo>
                    <a:pt x="1" y="167"/>
                  </a:lnTo>
                  <a:lnTo>
                    <a:pt x="1" y="1034"/>
                  </a:lnTo>
                  <a:lnTo>
                    <a:pt x="4571" y="834"/>
                  </a:lnTo>
                  <a:lnTo>
                    <a:pt x="450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41"/>
            <p:cNvSpPr/>
            <p:nvPr/>
          </p:nvSpPr>
          <p:spPr>
            <a:xfrm>
              <a:off x="2723775" y="2387975"/>
              <a:ext cx="76750" cy="35050"/>
            </a:xfrm>
            <a:custGeom>
              <a:rect b="b" l="l" r="r" t="t"/>
              <a:pathLst>
                <a:path extrusionOk="0" h="1402" w="3070">
                  <a:moveTo>
                    <a:pt x="1" y="1"/>
                  </a:moveTo>
                  <a:lnTo>
                    <a:pt x="134" y="1402"/>
                  </a:lnTo>
                  <a:lnTo>
                    <a:pt x="3070" y="1268"/>
                  </a:lnTo>
                  <a:lnTo>
                    <a:pt x="293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41"/>
            <p:cNvSpPr/>
            <p:nvPr/>
          </p:nvSpPr>
          <p:spPr>
            <a:xfrm>
              <a:off x="2808850" y="2360250"/>
              <a:ext cx="22525" cy="59450"/>
            </a:xfrm>
            <a:custGeom>
              <a:rect b="b" l="l" r="r" t="t"/>
              <a:pathLst>
                <a:path extrusionOk="0" h="2378" w="901">
                  <a:moveTo>
                    <a:pt x="371" y="1"/>
                  </a:moveTo>
                  <a:cubicBezTo>
                    <a:pt x="309" y="1"/>
                    <a:pt x="250" y="26"/>
                    <a:pt x="200" y="76"/>
                  </a:cubicBezTo>
                  <a:cubicBezTo>
                    <a:pt x="100" y="209"/>
                    <a:pt x="0" y="943"/>
                    <a:pt x="34" y="2377"/>
                  </a:cubicBezTo>
                  <a:lnTo>
                    <a:pt x="901" y="2344"/>
                  </a:lnTo>
                  <a:cubicBezTo>
                    <a:pt x="834" y="876"/>
                    <a:pt x="667" y="143"/>
                    <a:pt x="567" y="76"/>
                  </a:cubicBezTo>
                  <a:cubicBezTo>
                    <a:pt x="501" y="26"/>
                    <a:pt x="434" y="1"/>
                    <a:pt x="37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41"/>
            <p:cNvSpPr/>
            <p:nvPr/>
          </p:nvSpPr>
          <p:spPr>
            <a:xfrm>
              <a:off x="2813875" y="2415500"/>
              <a:ext cx="10000" cy="40900"/>
            </a:xfrm>
            <a:custGeom>
              <a:rect b="b" l="l" r="r" t="t"/>
              <a:pathLst>
                <a:path extrusionOk="0" h="1636" w="400">
                  <a:moveTo>
                    <a:pt x="33" y="1"/>
                  </a:moveTo>
                  <a:cubicBezTo>
                    <a:pt x="33" y="592"/>
                    <a:pt x="0" y="1636"/>
                    <a:pt x="190" y="1636"/>
                  </a:cubicBezTo>
                  <a:cubicBezTo>
                    <a:pt x="193" y="1636"/>
                    <a:pt x="196" y="1636"/>
                    <a:pt x="200" y="1635"/>
                  </a:cubicBezTo>
                  <a:cubicBezTo>
                    <a:pt x="400" y="1635"/>
                    <a:pt x="366" y="568"/>
                    <a:pt x="36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41"/>
            <p:cNvSpPr/>
            <p:nvPr/>
          </p:nvSpPr>
          <p:spPr>
            <a:xfrm>
              <a:off x="2657075" y="1804350"/>
              <a:ext cx="327750" cy="330150"/>
            </a:xfrm>
            <a:custGeom>
              <a:rect b="b" l="l" r="r" t="t"/>
              <a:pathLst>
                <a:path extrusionOk="0" h="13206" w="13110">
                  <a:moveTo>
                    <a:pt x="8092" y="1"/>
                  </a:moveTo>
                  <a:cubicBezTo>
                    <a:pt x="5838" y="1"/>
                    <a:pt x="3172" y="1262"/>
                    <a:pt x="1802" y="3065"/>
                  </a:cubicBezTo>
                  <a:cubicBezTo>
                    <a:pt x="0" y="5433"/>
                    <a:pt x="934" y="7968"/>
                    <a:pt x="1802" y="9536"/>
                  </a:cubicBezTo>
                  <a:cubicBezTo>
                    <a:pt x="2635" y="11104"/>
                    <a:pt x="3603" y="12505"/>
                    <a:pt x="3603" y="13205"/>
                  </a:cubicBezTo>
                  <a:lnTo>
                    <a:pt x="13110" y="4266"/>
                  </a:lnTo>
                  <a:cubicBezTo>
                    <a:pt x="13110" y="4266"/>
                    <a:pt x="12442" y="1530"/>
                    <a:pt x="10041" y="396"/>
                  </a:cubicBezTo>
                  <a:cubicBezTo>
                    <a:pt x="9467" y="125"/>
                    <a:pt x="8800" y="1"/>
                    <a:pt x="809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41"/>
            <p:cNvSpPr/>
            <p:nvPr/>
          </p:nvSpPr>
          <p:spPr>
            <a:xfrm>
              <a:off x="2632875" y="2042450"/>
              <a:ext cx="140125" cy="122525"/>
            </a:xfrm>
            <a:custGeom>
              <a:rect b="b" l="l" r="r" t="t"/>
              <a:pathLst>
                <a:path extrusionOk="0" h="4901" w="5605">
                  <a:moveTo>
                    <a:pt x="2076" y="0"/>
                  </a:moveTo>
                  <a:cubicBezTo>
                    <a:pt x="1720" y="0"/>
                    <a:pt x="1361" y="143"/>
                    <a:pt x="1002" y="479"/>
                  </a:cubicBezTo>
                  <a:cubicBezTo>
                    <a:pt x="68" y="1446"/>
                    <a:pt x="1" y="2981"/>
                    <a:pt x="902" y="4015"/>
                  </a:cubicBezTo>
                  <a:cubicBezTo>
                    <a:pt x="1410" y="4597"/>
                    <a:pt x="2127" y="4901"/>
                    <a:pt x="2847" y="4901"/>
                  </a:cubicBezTo>
                  <a:cubicBezTo>
                    <a:pt x="3448" y="4901"/>
                    <a:pt x="4052" y="4689"/>
                    <a:pt x="4537" y="4248"/>
                  </a:cubicBezTo>
                  <a:cubicBezTo>
                    <a:pt x="5605" y="3281"/>
                    <a:pt x="5004" y="2247"/>
                    <a:pt x="4037" y="1180"/>
                  </a:cubicBezTo>
                  <a:cubicBezTo>
                    <a:pt x="3406" y="505"/>
                    <a:pt x="2746" y="0"/>
                    <a:pt x="207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41"/>
            <p:cNvSpPr/>
            <p:nvPr/>
          </p:nvSpPr>
          <p:spPr>
            <a:xfrm>
              <a:off x="2642900" y="1984375"/>
              <a:ext cx="44900" cy="70175"/>
            </a:xfrm>
            <a:custGeom>
              <a:rect b="b" l="l" r="r" t="t"/>
              <a:pathLst>
                <a:path extrusionOk="0" h="2807" w="1796">
                  <a:moveTo>
                    <a:pt x="794" y="244"/>
                  </a:moveTo>
                  <a:cubicBezTo>
                    <a:pt x="896" y="244"/>
                    <a:pt x="1001" y="263"/>
                    <a:pt x="1101" y="300"/>
                  </a:cubicBezTo>
                  <a:cubicBezTo>
                    <a:pt x="1168" y="300"/>
                    <a:pt x="1234" y="334"/>
                    <a:pt x="1301" y="367"/>
                  </a:cubicBezTo>
                  <a:lnTo>
                    <a:pt x="1401" y="400"/>
                  </a:lnTo>
                  <a:lnTo>
                    <a:pt x="1435" y="434"/>
                  </a:lnTo>
                  <a:lnTo>
                    <a:pt x="1468" y="434"/>
                  </a:lnTo>
                  <a:cubicBezTo>
                    <a:pt x="1301" y="500"/>
                    <a:pt x="1101" y="567"/>
                    <a:pt x="867" y="567"/>
                  </a:cubicBezTo>
                  <a:cubicBezTo>
                    <a:pt x="801" y="567"/>
                    <a:pt x="719" y="582"/>
                    <a:pt x="633" y="582"/>
                  </a:cubicBezTo>
                  <a:cubicBezTo>
                    <a:pt x="589" y="582"/>
                    <a:pt x="545" y="578"/>
                    <a:pt x="501" y="567"/>
                  </a:cubicBezTo>
                  <a:lnTo>
                    <a:pt x="467" y="567"/>
                  </a:lnTo>
                  <a:cubicBezTo>
                    <a:pt x="434" y="567"/>
                    <a:pt x="300" y="534"/>
                    <a:pt x="300" y="500"/>
                  </a:cubicBezTo>
                  <a:cubicBezTo>
                    <a:pt x="267" y="467"/>
                    <a:pt x="300" y="434"/>
                    <a:pt x="334" y="400"/>
                  </a:cubicBezTo>
                  <a:cubicBezTo>
                    <a:pt x="459" y="296"/>
                    <a:pt x="623" y="244"/>
                    <a:pt x="794" y="244"/>
                  </a:cubicBezTo>
                  <a:close/>
                  <a:moveTo>
                    <a:pt x="667" y="0"/>
                  </a:moveTo>
                  <a:cubicBezTo>
                    <a:pt x="434" y="0"/>
                    <a:pt x="0" y="167"/>
                    <a:pt x="0" y="467"/>
                  </a:cubicBezTo>
                  <a:cubicBezTo>
                    <a:pt x="29" y="731"/>
                    <a:pt x="471" y="840"/>
                    <a:pt x="736" y="840"/>
                  </a:cubicBezTo>
                  <a:cubicBezTo>
                    <a:pt x="773" y="840"/>
                    <a:pt x="806" y="838"/>
                    <a:pt x="834" y="834"/>
                  </a:cubicBezTo>
                  <a:cubicBezTo>
                    <a:pt x="1068" y="834"/>
                    <a:pt x="1268" y="801"/>
                    <a:pt x="1468" y="734"/>
                  </a:cubicBezTo>
                  <a:lnTo>
                    <a:pt x="1468" y="734"/>
                  </a:lnTo>
                  <a:cubicBezTo>
                    <a:pt x="1468" y="1168"/>
                    <a:pt x="1435" y="1568"/>
                    <a:pt x="1301" y="1968"/>
                  </a:cubicBezTo>
                  <a:cubicBezTo>
                    <a:pt x="1234" y="2135"/>
                    <a:pt x="1101" y="2302"/>
                    <a:pt x="968" y="2435"/>
                  </a:cubicBezTo>
                  <a:cubicBezTo>
                    <a:pt x="821" y="2533"/>
                    <a:pt x="639" y="2595"/>
                    <a:pt x="460" y="2595"/>
                  </a:cubicBezTo>
                  <a:cubicBezTo>
                    <a:pt x="395" y="2595"/>
                    <a:pt x="330" y="2586"/>
                    <a:pt x="267" y="2569"/>
                  </a:cubicBezTo>
                  <a:cubicBezTo>
                    <a:pt x="257" y="2566"/>
                    <a:pt x="248" y="2565"/>
                    <a:pt x="239" y="2565"/>
                  </a:cubicBezTo>
                  <a:cubicBezTo>
                    <a:pt x="139" y="2565"/>
                    <a:pt x="175" y="2738"/>
                    <a:pt x="267" y="2769"/>
                  </a:cubicBezTo>
                  <a:cubicBezTo>
                    <a:pt x="356" y="2794"/>
                    <a:pt x="446" y="2806"/>
                    <a:pt x="535" y="2806"/>
                  </a:cubicBezTo>
                  <a:cubicBezTo>
                    <a:pt x="913" y="2806"/>
                    <a:pt x="1272" y="2586"/>
                    <a:pt x="1435" y="2235"/>
                  </a:cubicBezTo>
                  <a:cubicBezTo>
                    <a:pt x="1735" y="1735"/>
                    <a:pt x="1635" y="1134"/>
                    <a:pt x="1768" y="567"/>
                  </a:cubicBezTo>
                  <a:cubicBezTo>
                    <a:pt x="1796" y="457"/>
                    <a:pt x="1709" y="392"/>
                    <a:pt x="1640" y="392"/>
                  </a:cubicBezTo>
                  <a:cubicBezTo>
                    <a:pt x="1626" y="392"/>
                    <a:pt x="1613" y="395"/>
                    <a:pt x="1601" y="400"/>
                  </a:cubicBezTo>
                  <a:cubicBezTo>
                    <a:pt x="1501" y="234"/>
                    <a:pt x="1368" y="133"/>
                    <a:pt x="1201" y="100"/>
                  </a:cubicBezTo>
                  <a:cubicBezTo>
                    <a:pt x="1034" y="33"/>
                    <a:pt x="834" y="0"/>
                    <a:pt x="66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41"/>
            <p:cNvSpPr/>
            <p:nvPr/>
          </p:nvSpPr>
          <p:spPr>
            <a:xfrm>
              <a:off x="2659575" y="1854725"/>
              <a:ext cx="338600" cy="466575"/>
            </a:xfrm>
            <a:custGeom>
              <a:rect b="b" l="l" r="r" t="t"/>
              <a:pathLst>
                <a:path extrusionOk="0" h="18663" w="13544">
                  <a:moveTo>
                    <a:pt x="9928" y="0"/>
                  </a:moveTo>
                  <a:cubicBezTo>
                    <a:pt x="9575" y="0"/>
                    <a:pt x="9221" y="27"/>
                    <a:pt x="8873" y="82"/>
                  </a:cubicBezTo>
                  <a:cubicBezTo>
                    <a:pt x="7472" y="282"/>
                    <a:pt x="6171" y="1050"/>
                    <a:pt x="5304" y="2184"/>
                  </a:cubicBezTo>
                  <a:cubicBezTo>
                    <a:pt x="4937" y="2651"/>
                    <a:pt x="4670" y="3218"/>
                    <a:pt x="4537" y="3852"/>
                  </a:cubicBezTo>
                  <a:cubicBezTo>
                    <a:pt x="4337" y="4619"/>
                    <a:pt x="4470" y="5420"/>
                    <a:pt x="4203" y="6153"/>
                  </a:cubicBezTo>
                  <a:cubicBezTo>
                    <a:pt x="4203" y="6253"/>
                    <a:pt x="4137" y="6354"/>
                    <a:pt x="4103" y="6420"/>
                  </a:cubicBezTo>
                  <a:cubicBezTo>
                    <a:pt x="4037" y="6487"/>
                    <a:pt x="3936" y="6520"/>
                    <a:pt x="3870" y="6520"/>
                  </a:cubicBezTo>
                  <a:cubicBezTo>
                    <a:pt x="3736" y="6487"/>
                    <a:pt x="3636" y="6387"/>
                    <a:pt x="3603" y="6287"/>
                  </a:cubicBezTo>
                  <a:cubicBezTo>
                    <a:pt x="3336" y="5720"/>
                    <a:pt x="2836" y="5319"/>
                    <a:pt x="2202" y="5186"/>
                  </a:cubicBezTo>
                  <a:cubicBezTo>
                    <a:pt x="2102" y="5167"/>
                    <a:pt x="2001" y="5158"/>
                    <a:pt x="1899" y="5158"/>
                  </a:cubicBezTo>
                  <a:cubicBezTo>
                    <a:pt x="1461" y="5158"/>
                    <a:pt x="1026" y="5334"/>
                    <a:pt x="701" y="5686"/>
                  </a:cubicBezTo>
                  <a:cubicBezTo>
                    <a:pt x="0" y="6520"/>
                    <a:pt x="401" y="7921"/>
                    <a:pt x="1435" y="8722"/>
                  </a:cubicBezTo>
                  <a:cubicBezTo>
                    <a:pt x="1992" y="9144"/>
                    <a:pt x="2461" y="9259"/>
                    <a:pt x="2808" y="9259"/>
                  </a:cubicBezTo>
                  <a:cubicBezTo>
                    <a:pt x="3229" y="9259"/>
                    <a:pt x="3469" y="9089"/>
                    <a:pt x="3469" y="9089"/>
                  </a:cubicBezTo>
                  <a:lnTo>
                    <a:pt x="3536" y="13992"/>
                  </a:lnTo>
                  <a:cubicBezTo>
                    <a:pt x="3536" y="13992"/>
                    <a:pt x="3836" y="14993"/>
                    <a:pt x="6438" y="16861"/>
                  </a:cubicBezTo>
                  <a:cubicBezTo>
                    <a:pt x="7739" y="17795"/>
                    <a:pt x="10174" y="18662"/>
                    <a:pt x="10174" y="18662"/>
                  </a:cubicBezTo>
                  <a:cubicBezTo>
                    <a:pt x="11008" y="16828"/>
                    <a:pt x="8707" y="13992"/>
                    <a:pt x="8707" y="13992"/>
                  </a:cubicBezTo>
                  <a:lnTo>
                    <a:pt x="8707" y="11958"/>
                  </a:lnTo>
                  <a:cubicBezTo>
                    <a:pt x="9087" y="12000"/>
                    <a:pt x="9420" y="12022"/>
                    <a:pt x="9718" y="12022"/>
                  </a:cubicBezTo>
                  <a:cubicBezTo>
                    <a:pt x="10362" y="12022"/>
                    <a:pt x="10842" y="11919"/>
                    <a:pt x="11275" y="11691"/>
                  </a:cubicBezTo>
                  <a:cubicBezTo>
                    <a:pt x="11909" y="11390"/>
                    <a:pt x="13210" y="9756"/>
                    <a:pt x="13343" y="6153"/>
                  </a:cubicBezTo>
                  <a:cubicBezTo>
                    <a:pt x="13543" y="1583"/>
                    <a:pt x="12276" y="616"/>
                    <a:pt x="11375" y="149"/>
                  </a:cubicBezTo>
                  <a:cubicBezTo>
                    <a:pt x="10909" y="52"/>
                    <a:pt x="10420" y="0"/>
                    <a:pt x="992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41"/>
            <p:cNvSpPr/>
            <p:nvPr/>
          </p:nvSpPr>
          <p:spPr>
            <a:xfrm>
              <a:off x="2723775" y="1949600"/>
              <a:ext cx="296900" cy="79825"/>
            </a:xfrm>
            <a:custGeom>
              <a:rect b="b" l="l" r="r" t="t"/>
              <a:pathLst>
                <a:path extrusionOk="0" h="3193" w="11876">
                  <a:moveTo>
                    <a:pt x="10809" y="424"/>
                  </a:moveTo>
                  <a:lnTo>
                    <a:pt x="10909" y="457"/>
                  </a:lnTo>
                  <a:cubicBezTo>
                    <a:pt x="10975" y="490"/>
                    <a:pt x="11042" y="524"/>
                    <a:pt x="11109" y="590"/>
                  </a:cubicBezTo>
                  <a:cubicBezTo>
                    <a:pt x="11242" y="757"/>
                    <a:pt x="11142" y="1391"/>
                    <a:pt x="11042" y="1758"/>
                  </a:cubicBezTo>
                  <a:lnTo>
                    <a:pt x="11042" y="1725"/>
                  </a:lnTo>
                  <a:cubicBezTo>
                    <a:pt x="10975" y="2192"/>
                    <a:pt x="10675" y="2592"/>
                    <a:pt x="10241" y="2792"/>
                  </a:cubicBezTo>
                  <a:cubicBezTo>
                    <a:pt x="10041" y="2859"/>
                    <a:pt x="9841" y="2892"/>
                    <a:pt x="9641" y="2892"/>
                  </a:cubicBezTo>
                  <a:cubicBezTo>
                    <a:pt x="9585" y="2901"/>
                    <a:pt x="9528" y="2905"/>
                    <a:pt x="9472" y="2905"/>
                  </a:cubicBezTo>
                  <a:cubicBezTo>
                    <a:pt x="9090" y="2905"/>
                    <a:pt x="8706" y="2716"/>
                    <a:pt x="8474" y="2425"/>
                  </a:cubicBezTo>
                  <a:lnTo>
                    <a:pt x="8440" y="2392"/>
                  </a:lnTo>
                  <a:lnTo>
                    <a:pt x="8407" y="2358"/>
                  </a:lnTo>
                  <a:cubicBezTo>
                    <a:pt x="8407" y="2325"/>
                    <a:pt x="8407" y="2325"/>
                    <a:pt x="8373" y="2292"/>
                  </a:cubicBezTo>
                  <a:cubicBezTo>
                    <a:pt x="8373" y="2292"/>
                    <a:pt x="8373" y="2258"/>
                    <a:pt x="8340" y="2225"/>
                  </a:cubicBezTo>
                  <a:lnTo>
                    <a:pt x="8340" y="2192"/>
                  </a:lnTo>
                  <a:cubicBezTo>
                    <a:pt x="8340" y="2092"/>
                    <a:pt x="8307" y="2025"/>
                    <a:pt x="8273" y="1925"/>
                  </a:cubicBezTo>
                  <a:cubicBezTo>
                    <a:pt x="8173" y="1591"/>
                    <a:pt x="8207" y="1258"/>
                    <a:pt x="8340" y="924"/>
                  </a:cubicBezTo>
                  <a:cubicBezTo>
                    <a:pt x="8740" y="624"/>
                    <a:pt x="9207" y="457"/>
                    <a:pt x="9674" y="424"/>
                  </a:cubicBezTo>
                  <a:close/>
                  <a:moveTo>
                    <a:pt x="4513" y="352"/>
                  </a:moveTo>
                  <a:cubicBezTo>
                    <a:pt x="4643" y="352"/>
                    <a:pt x="4774" y="364"/>
                    <a:pt x="4904" y="390"/>
                  </a:cubicBezTo>
                  <a:lnTo>
                    <a:pt x="5004" y="390"/>
                  </a:lnTo>
                  <a:cubicBezTo>
                    <a:pt x="5138" y="390"/>
                    <a:pt x="5238" y="424"/>
                    <a:pt x="5371" y="424"/>
                  </a:cubicBezTo>
                  <a:lnTo>
                    <a:pt x="5505" y="457"/>
                  </a:lnTo>
                  <a:cubicBezTo>
                    <a:pt x="5638" y="490"/>
                    <a:pt x="5738" y="524"/>
                    <a:pt x="5872" y="557"/>
                  </a:cubicBezTo>
                  <a:lnTo>
                    <a:pt x="5972" y="624"/>
                  </a:lnTo>
                  <a:cubicBezTo>
                    <a:pt x="6005" y="624"/>
                    <a:pt x="6038" y="624"/>
                    <a:pt x="6072" y="657"/>
                  </a:cubicBezTo>
                  <a:lnTo>
                    <a:pt x="6105" y="657"/>
                  </a:lnTo>
                  <a:lnTo>
                    <a:pt x="6139" y="691"/>
                  </a:lnTo>
                  <a:cubicBezTo>
                    <a:pt x="6239" y="724"/>
                    <a:pt x="6305" y="791"/>
                    <a:pt x="6372" y="857"/>
                  </a:cubicBezTo>
                  <a:cubicBezTo>
                    <a:pt x="6505" y="1191"/>
                    <a:pt x="6505" y="1558"/>
                    <a:pt x="6372" y="1891"/>
                  </a:cubicBezTo>
                  <a:cubicBezTo>
                    <a:pt x="6305" y="2125"/>
                    <a:pt x="6139" y="2358"/>
                    <a:pt x="5938" y="2525"/>
                  </a:cubicBezTo>
                  <a:cubicBezTo>
                    <a:pt x="5668" y="2795"/>
                    <a:pt x="5290" y="2930"/>
                    <a:pt x="4901" y="2930"/>
                  </a:cubicBezTo>
                  <a:cubicBezTo>
                    <a:pt x="4858" y="2930"/>
                    <a:pt x="4814" y="2929"/>
                    <a:pt x="4771" y="2925"/>
                  </a:cubicBezTo>
                  <a:cubicBezTo>
                    <a:pt x="4739" y="2928"/>
                    <a:pt x="4708" y="2929"/>
                    <a:pt x="4677" y="2929"/>
                  </a:cubicBezTo>
                  <a:cubicBezTo>
                    <a:pt x="4280" y="2929"/>
                    <a:pt x="3918" y="2734"/>
                    <a:pt x="3670" y="2425"/>
                  </a:cubicBezTo>
                  <a:lnTo>
                    <a:pt x="3603" y="2392"/>
                  </a:lnTo>
                  <a:lnTo>
                    <a:pt x="3603" y="2358"/>
                  </a:lnTo>
                  <a:lnTo>
                    <a:pt x="3570" y="2292"/>
                  </a:lnTo>
                  <a:cubicBezTo>
                    <a:pt x="3570" y="2292"/>
                    <a:pt x="3537" y="2258"/>
                    <a:pt x="3537" y="2258"/>
                  </a:cubicBezTo>
                  <a:lnTo>
                    <a:pt x="3537" y="2225"/>
                  </a:lnTo>
                  <a:cubicBezTo>
                    <a:pt x="3537" y="2225"/>
                    <a:pt x="3537" y="2192"/>
                    <a:pt x="3537" y="2192"/>
                  </a:cubicBezTo>
                  <a:lnTo>
                    <a:pt x="3503" y="2158"/>
                  </a:lnTo>
                  <a:cubicBezTo>
                    <a:pt x="3470" y="2125"/>
                    <a:pt x="3470" y="2058"/>
                    <a:pt x="3437" y="2025"/>
                  </a:cubicBezTo>
                  <a:lnTo>
                    <a:pt x="3437" y="1925"/>
                  </a:lnTo>
                  <a:cubicBezTo>
                    <a:pt x="3437" y="1891"/>
                    <a:pt x="3403" y="1858"/>
                    <a:pt x="3403" y="1791"/>
                  </a:cubicBezTo>
                  <a:lnTo>
                    <a:pt x="3403" y="1725"/>
                  </a:lnTo>
                  <a:cubicBezTo>
                    <a:pt x="3337" y="1424"/>
                    <a:pt x="3236" y="757"/>
                    <a:pt x="3437" y="624"/>
                  </a:cubicBezTo>
                  <a:cubicBezTo>
                    <a:pt x="3782" y="451"/>
                    <a:pt x="4145" y="352"/>
                    <a:pt x="4513" y="352"/>
                  </a:cubicBezTo>
                  <a:close/>
                  <a:moveTo>
                    <a:pt x="10431" y="0"/>
                  </a:moveTo>
                  <a:cubicBezTo>
                    <a:pt x="9921" y="0"/>
                    <a:pt x="9408" y="53"/>
                    <a:pt x="8907" y="157"/>
                  </a:cubicBezTo>
                  <a:cubicBezTo>
                    <a:pt x="8107" y="357"/>
                    <a:pt x="7806" y="590"/>
                    <a:pt x="7373" y="590"/>
                  </a:cubicBezTo>
                  <a:cubicBezTo>
                    <a:pt x="7350" y="592"/>
                    <a:pt x="7327" y="593"/>
                    <a:pt x="7304" y="593"/>
                  </a:cubicBezTo>
                  <a:cubicBezTo>
                    <a:pt x="6932" y="593"/>
                    <a:pt x="6591" y="345"/>
                    <a:pt x="5805" y="157"/>
                  </a:cubicBezTo>
                  <a:cubicBezTo>
                    <a:pt x="5280" y="76"/>
                    <a:pt x="4755" y="32"/>
                    <a:pt x="4229" y="32"/>
                  </a:cubicBezTo>
                  <a:cubicBezTo>
                    <a:pt x="3887" y="32"/>
                    <a:pt x="3545" y="51"/>
                    <a:pt x="3203" y="90"/>
                  </a:cubicBezTo>
                  <a:lnTo>
                    <a:pt x="2936" y="123"/>
                  </a:lnTo>
                  <a:lnTo>
                    <a:pt x="334" y="991"/>
                  </a:lnTo>
                  <a:cubicBezTo>
                    <a:pt x="234" y="1158"/>
                    <a:pt x="101" y="1324"/>
                    <a:pt x="1" y="1491"/>
                  </a:cubicBezTo>
                  <a:cubicBezTo>
                    <a:pt x="101" y="1524"/>
                    <a:pt x="168" y="1591"/>
                    <a:pt x="268" y="1625"/>
                  </a:cubicBezTo>
                  <a:lnTo>
                    <a:pt x="2769" y="824"/>
                  </a:lnTo>
                  <a:lnTo>
                    <a:pt x="2870" y="957"/>
                  </a:lnTo>
                  <a:cubicBezTo>
                    <a:pt x="2903" y="1024"/>
                    <a:pt x="2936" y="1091"/>
                    <a:pt x="2936" y="1158"/>
                  </a:cubicBezTo>
                  <a:cubicBezTo>
                    <a:pt x="3003" y="1558"/>
                    <a:pt x="3070" y="1991"/>
                    <a:pt x="3203" y="2392"/>
                  </a:cubicBezTo>
                  <a:cubicBezTo>
                    <a:pt x="3270" y="2559"/>
                    <a:pt x="3403" y="2725"/>
                    <a:pt x="3537" y="2859"/>
                  </a:cubicBezTo>
                  <a:cubicBezTo>
                    <a:pt x="3570" y="2892"/>
                    <a:pt x="3637" y="2925"/>
                    <a:pt x="3703" y="2992"/>
                  </a:cubicBezTo>
                  <a:lnTo>
                    <a:pt x="3804" y="3026"/>
                  </a:lnTo>
                  <a:cubicBezTo>
                    <a:pt x="3870" y="3092"/>
                    <a:pt x="3970" y="3126"/>
                    <a:pt x="4070" y="3159"/>
                  </a:cubicBezTo>
                  <a:lnTo>
                    <a:pt x="4304" y="3159"/>
                  </a:lnTo>
                  <a:lnTo>
                    <a:pt x="4537" y="3192"/>
                  </a:lnTo>
                  <a:lnTo>
                    <a:pt x="4804" y="3192"/>
                  </a:lnTo>
                  <a:cubicBezTo>
                    <a:pt x="5872" y="3192"/>
                    <a:pt x="6339" y="2725"/>
                    <a:pt x="6606" y="2258"/>
                  </a:cubicBezTo>
                  <a:cubicBezTo>
                    <a:pt x="6906" y="1791"/>
                    <a:pt x="6872" y="1124"/>
                    <a:pt x="7373" y="1124"/>
                  </a:cubicBezTo>
                  <a:lnTo>
                    <a:pt x="7439" y="1124"/>
                  </a:lnTo>
                  <a:cubicBezTo>
                    <a:pt x="7806" y="1191"/>
                    <a:pt x="7740" y="1791"/>
                    <a:pt x="7973" y="2258"/>
                  </a:cubicBezTo>
                  <a:cubicBezTo>
                    <a:pt x="8040" y="2425"/>
                    <a:pt x="8140" y="2592"/>
                    <a:pt x="8307" y="2725"/>
                  </a:cubicBezTo>
                  <a:cubicBezTo>
                    <a:pt x="8307" y="2759"/>
                    <a:pt x="8340" y="2792"/>
                    <a:pt x="8373" y="2792"/>
                  </a:cubicBezTo>
                  <a:lnTo>
                    <a:pt x="8407" y="2825"/>
                  </a:lnTo>
                  <a:lnTo>
                    <a:pt x="8474" y="2859"/>
                  </a:lnTo>
                  <a:lnTo>
                    <a:pt x="8507" y="2892"/>
                  </a:lnTo>
                  <a:lnTo>
                    <a:pt x="8540" y="2925"/>
                  </a:lnTo>
                  <a:lnTo>
                    <a:pt x="8607" y="2925"/>
                  </a:lnTo>
                  <a:cubicBezTo>
                    <a:pt x="8740" y="2992"/>
                    <a:pt x="8874" y="3059"/>
                    <a:pt x="9041" y="3092"/>
                  </a:cubicBezTo>
                  <a:lnTo>
                    <a:pt x="9074" y="3092"/>
                  </a:lnTo>
                  <a:cubicBezTo>
                    <a:pt x="9241" y="3126"/>
                    <a:pt x="9408" y="3126"/>
                    <a:pt x="9574" y="3126"/>
                  </a:cubicBezTo>
                  <a:cubicBezTo>
                    <a:pt x="9627" y="3131"/>
                    <a:pt x="9679" y="3133"/>
                    <a:pt x="9730" y="3133"/>
                  </a:cubicBezTo>
                  <a:cubicBezTo>
                    <a:pt x="10334" y="3133"/>
                    <a:pt x="10865" y="2781"/>
                    <a:pt x="11142" y="2258"/>
                  </a:cubicBezTo>
                  <a:cubicBezTo>
                    <a:pt x="11309" y="1858"/>
                    <a:pt x="11409" y="1424"/>
                    <a:pt x="11476" y="991"/>
                  </a:cubicBezTo>
                  <a:cubicBezTo>
                    <a:pt x="11509" y="924"/>
                    <a:pt x="11542" y="891"/>
                    <a:pt x="11609" y="824"/>
                  </a:cubicBezTo>
                  <a:cubicBezTo>
                    <a:pt x="11709" y="757"/>
                    <a:pt x="11776" y="624"/>
                    <a:pt x="11843" y="490"/>
                  </a:cubicBezTo>
                  <a:cubicBezTo>
                    <a:pt x="11876" y="324"/>
                    <a:pt x="11776" y="157"/>
                    <a:pt x="11609" y="90"/>
                  </a:cubicBezTo>
                  <a:lnTo>
                    <a:pt x="11342" y="57"/>
                  </a:lnTo>
                  <a:cubicBezTo>
                    <a:pt x="11042" y="19"/>
                    <a:pt x="10737" y="0"/>
                    <a:pt x="104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41"/>
            <p:cNvSpPr/>
            <p:nvPr/>
          </p:nvSpPr>
          <p:spPr>
            <a:xfrm>
              <a:off x="2835525" y="1971775"/>
              <a:ext cx="26725" cy="26050"/>
            </a:xfrm>
            <a:custGeom>
              <a:rect b="b" l="l" r="r" t="t"/>
              <a:pathLst>
                <a:path extrusionOk="0" h="1042" w="1069">
                  <a:moveTo>
                    <a:pt x="559" y="0"/>
                  </a:moveTo>
                  <a:cubicBezTo>
                    <a:pt x="540" y="0"/>
                    <a:pt x="521" y="1"/>
                    <a:pt x="501" y="4"/>
                  </a:cubicBezTo>
                  <a:cubicBezTo>
                    <a:pt x="201" y="70"/>
                    <a:pt x="1" y="304"/>
                    <a:pt x="34" y="604"/>
                  </a:cubicBezTo>
                  <a:cubicBezTo>
                    <a:pt x="65" y="851"/>
                    <a:pt x="268" y="1041"/>
                    <a:pt x="510" y="1041"/>
                  </a:cubicBezTo>
                  <a:cubicBezTo>
                    <a:pt x="529" y="1041"/>
                    <a:pt x="548" y="1040"/>
                    <a:pt x="568" y="1038"/>
                  </a:cubicBezTo>
                  <a:cubicBezTo>
                    <a:pt x="868" y="1004"/>
                    <a:pt x="1068" y="738"/>
                    <a:pt x="1035" y="471"/>
                  </a:cubicBezTo>
                  <a:lnTo>
                    <a:pt x="1035" y="437"/>
                  </a:lnTo>
                  <a:cubicBezTo>
                    <a:pt x="1004" y="190"/>
                    <a:pt x="801" y="0"/>
                    <a:pt x="55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41"/>
            <p:cNvSpPr/>
            <p:nvPr/>
          </p:nvSpPr>
          <p:spPr>
            <a:xfrm>
              <a:off x="2857200" y="2068600"/>
              <a:ext cx="47575" cy="29675"/>
            </a:xfrm>
            <a:custGeom>
              <a:rect b="b" l="l" r="r" t="t"/>
              <a:pathLst>
                <a:path extrusionOk="0" h="1187" w="1903">
                  <a:moveTo>
                    <a:pt x="101" y="0"/>
                  </a:moveTo>
                  <a:lnTo>
                    <a:pt x="101" y="0"/>
                  </a:lnTo>
                  <a:cubicBezTo>
                    <a:pt x="1" y="500"/>
                    <a:pt x="301" y="1034"/>
                    <a:pt x="802" y="1168"/>
                  </a:cubicBezTo>
                  <a:lnTo>
                    <a:pt x="835" y="1168"/>
                  </a:lnTo>
                  <a:cubicBezTo>
                    <a:pt x="900" y="1181"/>
                    <a:pt x="964" y="1187"/>
                    <a:pt x="1026" y="1187"/>
                  </a:cubicBezTo>
                  <a:cubicBezTo>
                    <a:pt x="1450" y="1187"/>
                    <a:pt x="1815" y="903"/>
                    <a:pt x="1902" y="467"/>
                  </a:cubicBezTo>
                  <a:lnTo>
                    <a:pt x="10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41"/>
            <p:cNvSpPr/>
            <p:nvPr/>
          </p:nvSpPr>
          <p:spPr>
            <a:xfrm>
              <a:off x="2946450" y="1925625"/>
              <a:ext cx="30050" cy="17900"/>
            </a:xfrm>
            <a:custGeom>
              <a:rect b="b" l="l" r="r" t="t"/>
              <a:pathLst>
                <a:path extrusionOk="0" h="716" w="1202">
                  <a:moveTo>
                    <a:pt x="535" y="0"/>
                  </a:moveTo>
                  <a:cubicBezTo>
                    <a:pt x="284" y="0"/>
                    <a:pt x="57" y="159"/>
                    <a:pt x="0" y="415"/>
                  </a:cubicBezTo>
                  <a:lnTo>
                    <a:pt x="1134" y="716"/>
                  </a:lnTo>
                  <a:cubicBezTo>
                    <a:pt x="1201" y="382"/>
                    <a:pt x="1001" y="82"/>
                    <a:pt x="667" y="15"/>
                  </a:cubicBezTo>
                  <a:cubicBezTo>
                    <a:pt x="623" y="5"/>
                    <a:pt x="579" y="0"/>
                    <a:pt x="53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41"/>
            <p:cNvSpPr/>
            <p:nvPr/>
          </p:nvSpPr>
          <p:spPr>
            <a:xfrm>
              <a:off x="2814675" y="1927050"/>
              <a:ext cx="30050" cy="20650"/>
            </a:xfrm>
            <a:custGeom>
              <a:rect b="b" l="l" r="r" t="t"/>
              <a:pathLst>
                <a:path extrusionOk="0" h="826" w="1202">
                  <a:moveTo>
                    <a:pt x="685" y="0"/>
                  </a:moveTo>
                  <a:cubicBezTo>
                    <a:pt x="599" y="0"/>
                    <a:pt x="512" y="19"/>
                    <a:pt x="434" y="58"/>
                  </a:cubicBezTo>
                  <a:lnTo>
                    <a:pt x="401" y="58"/>
                  </a:lnTo>
                  <a:cubicBezTo>
                    <a:pt x="134" y="191"/>
                    <a:pt x="1" y="558"/>
                    <a:pt x="168" y="825"/>
                  </a:cubicBezTo>
                  <a:lnTo>
                    <a:pt x="1202" y="325"/>
                  </a:lnTo>
                  <a:cubicBezTo>
                    <a:pt x="1107" y="112"/>
                    <a:pt x="895" y="0"/>
                    <a:pt x="68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41"/>
            <p:cNvSpPr/>
            <p:nvPr/>
          </p:nvSpPr>
          <p:spPr>
            <a:xfrm>
              <a:off x="2940600" y="1971750"/>
              <a:ext cx="26725" cy="25225"/>
            </a:xfrm>
            <a:custGeom>
              <a:rect b="b" l="l" r="r" t="t"/>
              <a:pathLst>
                <a:path extrusionOk="0" h="1009" w="1069">
                  <a:moveTo>
                    <a:pt x="568" y="0"/>
                  </a:moveTo>
                  <a:cubicBezTo>
                    <a:pt x="546" y="0"/>
                    <a:pt x="524" y="2"/>
                    <a:pt x="501" y="5"/>
                  </a:cubicBezTo>
                  <a:cubicBezTo>
                    <a:pt x="201" y="38"/>
                    <a:pt x="1" y="272"/>
                    <a:pt x="34" y="572"/>
                  </a:cubicBezTo>
                  <a:cubicBezTo>
                    <a:pt x="65" y="819"/>
                    <a:pt x="296" y="1009"/>
                    <a:pt x="542" y="1009"/>
                  </a:cubicBezTo>
                  <a:cubicBezTo>
                    <a:pt x="562" y="1009"/>
                    <a:pt x="582" y="1008"/>
                    <a:pt x="601" y="1005"/>
                  </a:cubicBezTo>
                  <a:cubicBezTo>
                    <a:pt x="868" y="972"/>
                    <a:pt x="1068" y="739"/>
                    <a:pt x="1068" y="438"/>
                  </a:cubicBezTo>
                  <a:cubicBezTo>
                    <a:pt x="1068" y="438"/>
                    <a:pt x="1068" y="438"/>
                    <a:pt x="1035" y="405"/>
                  </a:cubicBezTo>
                  <a:cubicBezTo>
                    <a:pt x="1004" y="161"/>
                    <a:pt x="806" y="0"/>
                    <a:pt x="56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41"/>
            <p:cNvSpPr/>
            <p:nvPr/>
          </p:nvSpPr>
          <p:spPr>
            <a:xfrm>
              <a:off x="2903900" y="1980200"/>
              <a:ext cx="42575" cy="70900"/>
            </a:xfrm>
            <a:custGeom>
              <a:rect b="b" l="l" r="r" t="t"/>
              <a:pathLst>
                <a:path extrusionOk="0" h="2836" w="1703">
                  <a:moveTo>
                    <a:pt x="1" y="0"/>
                  </a:moveTo>
                  <a:lnTo>
                    <a:pt x="201" y="2836"/>
                  </a:lnTo>
                  <a:lnTo>
                    <a:pt x="1702" y="2269"/>
                  </a:lnTo>
                  <a:lnTo>
                    <a:pt x="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41"/>
            <p:cNvSpPr/>
            <p:nvPr/>
          </p:nvSpPr>
          <p:spPr>
            <a:xfrm>
              <a:off x="2767975" y="2107775"/>
              <a:ext cx="109275" cy="64250"/>
            </a:xfrm>
            <a:custGeom>
              <a:rect b="b" l="l" r="r" t="t"/>
              <a:pathLst>
                <a:path extrusionOk="0" h="2570" w="4371">
                  <a:moveTo>
                    <a:pt x="1" y="1"/>
                  </a:moveTo>
                  <a:lnTo>
                    <a:pt x="1" y="1"/>
                  </a:lnTo>
                  <a:cubicBezTo>
                    <a:pt x="168" y="568"/>
                    <a:pt x="534" y="1068"/>
                    <a:pt x="1035" y="1402"/>
                  </a:cubicBezTo>
                  <a:cubicBezTo>
                    <a:pt x="1835" y="2002"/>
                    <a:pt x="4371" y="2569"/>
                    <a:pt x="4371" y="2569"/>
                  </a:cubicBezTo>
                  <a:lnTo>
                    <a:pt x="4371" y="1836"/>
                  </a:lnTo>
                  <a:cubicBezTo>
                    <a:pt x="3136" y="1669"/>
                    <a:pt x="468" y="968"/>
                    <a:pt x="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41"/>
            <p:cNvSpPr/>
            <p:nvPr/>
          </p:nvSpPr>
          <p:spPr>
            <a:xfrm>
              <a:off x="2653725" y="1779000"/>
              <a:ext cx="331925" cy="217900"/>
            </a:xfrm>
            <a:custGeom>
              <a:rect b="b" l="l" r="r" t="t"/>
              <a:pathLst>
                <a:path extrusionOk="0" h="8716" w="13277">
                  <a:moveTo>
                    <a:pt x="8415" y="0"/>
                  </a:moveTo>
                  <a:cubicBezTo>
                    <a:pt x="7297" y="0"/>
                    <a:pt x="6058" y="230"/>
                    <a:pt x="4871" y="743"/>
                  </a:cubicBezTo>
                  <a:cubicBezTo>
                    <a:pt x="2569" y="1710"/>
                    <a:pt x="535" y="3145"/>
                    <a:pt x="201" y="5246"/>
                  </a:cubicBezTo>
                  <a:cubicBezTo>
                    <a:pt x="1" y="6447"/>
                    <a:pt x="268" y="7681"/>
                    <a:pt x="935" y="8715"/>
                  </a:cubicBezTo>
                  <a:cubicBezTo>
                    <a:pt x="1260" y="8363"/>
                    <a:pt x="1695" y="8187"/>
                    <a:pt x="2133" y="8187"/>
                  </a:cubicBezTo>
                  <a:cubicBezTo>
                    <a:pt x="2235" y="8187"/>
                    <a:pt x="2336" y="8196"/>
                    <a:pt x="2436" y="8215"/>
                  </a:cubicBezTo>
                  <a:cubicBezTo>
                    <a:pt x="2569" y="8248"/>
                    <a:pt x="2703" y="8282"/>
                    <a:pt x="2803" y="8315"/>
                  </a:cubicBezTo>
                  <a:cubicBezTo>
                    <a:pt x="3370" y="7448"/>
                    <a:pt x="4104" y="6714"/>
                    <a:pt x="5004" y="6180"/>
                  </a:cubicBezTo>
                  <a:cubicBezTo>
                    <a:pt x="6405" y="5313"/>
                    <a:pt x="8007" y="4779"/>
                    <a:pt x="9641" y="4612"/>
                  </a:cubicBezTo>
                  <a:cubicBezTo>
                    <a:pt x="10007" y="4575"/>
                    <a:pt x="10338" y="4559"/>
                    <a:pt x="10637" y="4559"/>
                  </a:cubicBezTo>
                  <a:cubicBezTo>
                    <a:pt x="12764" y="4559"/>
                    <a:pt x="13277" y="5380"/>
                    <a:pt x="13277" y="5380"/>
                  </a:cubicBezTo>
                  <a:cubicBezTo>
                    <a:pt x="13244" y="5280"/>
                    <a:pt x="12943" y="2111"/>
                    <a:pt x="11743" y="1010"/>
                  </a:cubicBezTo>
                  <a:cubicBezTo>
                    <a:pt x="11069" y="374"/>
                    <a:pt x="9841" y="0"/>
                    <a:pt x="841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41"/>
            <p:cNvSpPr/>
            <p:nvPr/>
          </p:nvSpPr>
          <p:spPr>
            <a:xfrm>
              <a:off x="2807175" y="2400500"/>
              <a:ext cx="351950" cy="517050"/>
            </a:xfrm>
            <a:custGeom>
              <a:rect b="b" l="l" r="r" t="t"/>
              <a:pathLst>
                <a:path extrusionOk="0" h="20682" w="14078">
                  <a:moveTo>
                    <a:pt x="13810" y="0"/>
                  </a:moveTo>
                  <a:lnTo>
                    <a:pt x="1768" y="4237"/>
                  </a:lnTo>
                  <a:lnTo>
                    <a:pt x="1" y="20382"/>
                  </a:lnTo>
                  <a:lnTo>
                    <a:pt x="267" y="20682"/>
                  </a:lnTo>
                  <a:lnTo>
                    <a:pt x="11709" y="16412"/>
                  </a:lnTo>
                  <a:lnTo>
                    <a:pt x="14077" y="267"/>
                  </a:lnTo>
                  <a:lnTo>
                    <a:pt x="13810" y="0"/>
                  </a:ln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41"/>
            <p:cNvSpPr/>
            <p:nvPr/>
          </p:nvSpPr>
          <p:spPr>
            <a:xfrm>
              <a:off x="2807175" y="2506400"/>
              <a:ext cx="50900" cy="411150"/>
            </a:xfrm>
            <a:custGeom>
              <a:rect b="b" l="l" r="r" t="t"/>
              <a:pathLst>
                <a:path extrusionOk="0" h="16446" w="2036">
                  <a:moveTo>
                    <a:pt x="1768" y="1"/>
                  </a:moveTo>
                  <a:lnTo>
                    <a:pt x="1" y="16146"/>
                  </a:lnTo>
                  <a:lnTo>
                    <a:pt x="267" y="16446"/>
                  </a:lnTo>
                  <a:lnTo>
                    <a:pt x="2035" y="301"/>
                  </a:lnTo>
                  <a:lnTo>
                    <a:pt x="176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41"/>
            <p:cNvSpPr/>
            <p:nvPr/>
          </p:nvSpPr>
          <p:spPr>
            <a:xfrm>
              <a:off x="2928100" y="2465450"/>
              <a:ext cx="143200" cy="66000"/>
            </a:xfrm>
            <a:custGeom>
              <a:rect b="b" l="l" r="r" t="t"/>
              <a:pathLst>
                <a:path extrusionOk="0" h="2640" w="5728">
                  <a:moveTo>
                    <a:pt x="5517" y="0"/>
                  </a:moveTo>
                  <a:cubicBezTo>
                    <a:pt x="5254" y="0"/>
                    <a:pt x="4745" y="155"/>
                    <a:pt x="4137" y="438"/>
                  </a:cubicBezTo>
                  <a:lnTo>
                    <a:pt x="1968" y="1138"/>
                  </a:lnTo>
                  <a:cubicBezTo>
                    <a:pt x="1034" y="1572"/>
                    <a:pt x="167" y="1872"/>
                    <a:pt x="100" y="2139"/>
                  </a:cubicBezTo>
                  <a:lnTo>
                    <a:pt x="0" y="2639"/>
                  </a:lnTo>
                  <a:lnTo>
                    <a:pt x="5604" y="605"/>
                  </a:lnTo>
                  <a:lnTo>
                    <a:pt x="5704" y="138"/>
                  </a:lnTo>
                  <a:cubicBezTo>
                    <a:pt x="5728" y="45"/>
                    <a:pt x="5658" y="0"/>
                    <a:pt x="551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41"/>
            <p:cNvSpPr/>
            <p:nvPr/>
          </p:nvSpPr>
          <p:spPr>
            <a:xfrm>
              <a:off x="2931425" y="2421500"/>
              <a:ext cx="155550" cy="65750"/>
            </a:xfrm>
            <a:custGeom>
              <a:rect b="b" l="l" r="r" t="t"/>
              <a:pathLst>
                <a:path extrusionOk="0" h="2630" w="6222">
                  <a:moveTo>
                    <a:pt x="4435" y="0"/>
                  </a:moveTo>
                  <a:cubicBezTo>
                    <a:pt x="4233" y="0"/>
                    <a:pt x="3945" y="44"/>
                    <a:pt x="3537" y="161"/>
                  </a:cubicBezTo>
                  <a:cubicBezTo>
                    <a:pt x="1702" y="628"/>
                    <a:pt x="1669" y="1529"/>
                    <a:pt x="1669" y="1529"/>
                  </a:cubicBezTo>
                  <a:cubicBezTo>
                    <a:pt x="1402" y="1662"/>
                    <a:pt x="1102" y="1762"/>
                    <a:pt x="801" y="1862"/>
                  </a:cubicBezTo>
                  <a:cubicBezTo>
                    <a:pt x="201" y="2062"/>
                    <a:pt x="134" y="2162"/>
                    <a:pt x="101" y="2329"/>
                  </a:cubicBezTo>
                  <a:lnTo>
                    <a:pt x="1" y="2629"/>
                  </a:lnTo>
                  <a:lnTo>
                    <a:pt x="6138" y="495"/>
                  </a:lnTo>
                  <a:cubicBezTo>
                    <a:pt x="6138" y="495"/>
                    <a:pt x="6172" y="394"/>
                    <a:pt x="6205" y="194"/>
                  </a:cubicBezTo>
                  <a:cubicBezTo>
                    <a:pt x="6222" y="111"/>
                    <a:pt x="6163" y="78"/>
                    <a:pt x="6051" y="78"/>
                  </a:cubicBezTo>
                  <a:cubicBezTo>
                    <a:pt x="5938" y="78"/>
                    <a:pt x="5772" y="111"/>
                    <a:pt x="5571" y="161"/>
                  </a:cubicBezTo>
                  <a:lnTo>
                    <a:pt x="4871" y="394"/>
                  </a:lnTo>
                  <a:cubicBezTo>
                    <a:pt x="4871" y="394"/>
                    <a:pt x="5040" y="0"/>
                    <a:pt x="443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41"/>
            <p:cNvSpPr/>
            <p:nvPr/>
          </p:nvSpPr>
          <p:spPr>
            <a:xfrm>
              <a:off x="2947275" y="2434675"/>
              <a:ext cx="127625" cy="82600"/>
            </a:xfrm>
            <a:custGeom>
              <a:rect b="b" l="l" r="r" t="t"/>
              <a:pathLst>
                <a:path extrusionOk="0" h="3304" w="5105">
                  <a:moveTo>
                    <a:pt x="5104" y="1"/>
                  </a:moveTo>
                  <a:lnTo>
                    <a:pt x="134" y="1836"/>
                  </a:lnTo>
                  <a:lnTo>
                    <a:pt x="1" y="2403"/>
                  </a:lnTo>
                  <a:cubicBezTo>
                    <a:pt x="278" y="2281"/>
                    <a:pt x="528" y="2223"/>
                    <a:pt x="700" y="2223"/>
                  </a:cubicBezTo>
                  <a:cubicBezTo>
                    <a:pt x="859" y="2223"/>
                    <a:pt x="951" y="2273"/>
                    <a:pt x="935" y="2369"/>
                  </a:cubicBezTo>
                  <a:cubicBezTo>
                    <a:pt x="901" y="2603"/>
                    <a:pt x="701" y="3303"/>
                    <a:pt x="701" y="3303"/>
                  </a:cubicBezTo>
                  <a:lnTo>
                    <a:pt x="3903" y="2036"/>
                  </a:lnTo>
                  <a:cubicBezTo>
                    <a:pt x="3937" y="1836"/>
                    <a:pt x="3970" y="1602"/>
                    <a:pt x="4037" y="1402"/>
                  </a:cubicBezTo>
                  <a:cubicBezTo>
                    <a:pt x="4103" y="968"/>
                    <a:pt x="4337" y="868"/>
                    <a:pt x="4904" y="601"/>
                  </a:cubicBezTo>
                  <a:lnTo>
                    <a:pt x="510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41"/>
            <p:cNvSpPr/>
            <p:nvPr/>
          </p:nvSpPr>
          <p:spPr>
            <a:xfrm>
              <a:off x="2932275" y="2465450"/>
              <a:ext cx="143200" cy="66000"/>
            </a:xfrm>
            <a:custGeom>
              <a:rect b="b" l="l" r="r" t="t"/>
              <a:pathLst>
                <a:path extrusionOk="0" h="2640" w="5728">
                  <a:moveTo>
                    <a:pt x="5517" y="0"/>
                  </a:moveTo>
                  <a:cubicBezTo>
                    <a:pt x="5254" y="0"/>
                    <a:pt x="4745" y="155"/>
                    <a:pt x="4136" y="438"/>
                  </a:cubicBezTo>
                  <a:lnTo>
                    <a:pt x="1968" y="1138"/>
                  </a:lnTo>
                  <a:cubicBezTo>
                    <a:pt x="1034" y="1572"/>
                    <a:pt x="167" y="1872"/>
                    <a:pt x="100" y="2139"/>
                  </a:cubicBezTo>
                  <a:lnTo>
                    <a:pt x="0" y="2639"/>
                  </a:lnTo>
                  <a:lnTo>
                    <a:pt x="0" y="2639"/>
                  </a:lnTo>
                  <a:lnTo>
                    <a:pt x="5604" y="638"/>
                  </a:lnTo>
                  <a:lnTo>
                    <a:pt x="5704" y="138"/>
                  </a:lnTo>
                  <a:cubicBezTo>
                    <a:pt x="5727" y="45"/>
                    <a:pt x="5657" y="0"/>
                    <a:pt x="551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41"/>
            <p:cNvSpPr/>
            <p:nvPr/>
          </p:nvSpPr>
          <p:spPr>
            <a:xfrm>
              <a:off x="2420225" y="2203675"/>
              <a:ext cx="576275" cy="598825"/>
            </a:xfrm>
            <a:custGeom>
              <a:rect b="b" l="l" r="r" t="t"/>
              <a:pathLst>
                <a:path extrusionOk="0" h="23953" w="23051">
                  <a:moveTo>
                    <a:pt x="9941" y="1"/>
                  </a:moveTo>
                  <a:cubicBezTo>
                    <a:pt x="7239" y="1"/>
                    <a:pt x="5772" y="668"/>
                    <a:pt x="4604" y="3804"/>
                  </a:cubicBezTo>
                  <a:cubicBezTo>
                    <a:pt x="3770" y="5939"/>
                    <a:pt x="268" y="16112"/>
                    <a:pt x="134" y="17647"/>
                  </a:cubicBezTo>
                  <a:cubicBezTo>
                    <a:pt x="1" y="19181"/>
                    <a:pt x="701" y="19815"/>
                    <a:pt x="2236" y="20482"/>
                  </a:cubicBezTo>
                  <a:cubicBezTo>
                    <a:pt x="3737" y="21149"/>
                    <a:pt x="7306" y="22017"/>
                    <a:pt x="10575" y="22884"/>
                  </a:cubicBezTo>
                  <a:cubicBezTo>
                    <a:pt x="12176" y="23351"/>
                    <a:pt x="13811" y="23685"/>
                    <a:pt x="15479" y="23851"/>
                  </a:cubicBezTo>
                  <a:cubicBezTo>
                    <a:pt x="16327" y="23917"/>
                    <a:pt x="17072" y="23953"/>
                    <a:pt x="17728" y="23953"/>
                  </a:cubicBezTo>
                  <a:cubicBezTo>
                    <a:pt x="20065" y="23953"/>
                    <a:pt x="21265" y="23504"/>
                    <a:pt x="21916" y="22384"/>
                  </a:cubicBezTo>
                  <a:cubicBezTo>
                    <a:pt x="23051" y="20406"/>
                    <a:pt x="22511" y="19417"/>
                    <a:pt x="21006" y="19417"/>
                  </a:cubicBezTo>
                  <a:cubicBezTo>
                    <a:pt x="20785" y="19417"/>
                    <a:pt x="20543" y="19439"/>
                    <a:pt x="20282" y="19482"/>
                  </a:cubicBezTo>
                  <a:cubicBezTo>
                    <a:pt x="19777" y="19562"/>
                    <a:pt x="19260" y="19606"/>
                    <a:pt x="18738" y="19606"/>
                  </a:cubicBezTo>
                  <a:cubicBezTo>
                    <a:pt x="18398" y="19606"/>
                    <a:pt x="18056" y="19588"/>
                    <a:pt x="17713" y="19548"/>
                  </a:cubicBezTo>
                  <a:cubicBezTo>
                    <a:pt x="18080" y="19381"/>
                    <a:pt x="18481" y="19148"/>
                    <a:pt x="18814" y="18881"/>
                  </a:cubicBezTo>
                  <a:cubicBezTo>
                    <a:pt x="19181" y="18581"/>
                    <a:pt x="19281" y="18081"/>
                    <a:pt x="19048" y="17680"/>
                  </a:cubicBezTo>
                  <a:cubicBezTo>
                    <a:pt x="19022" y="17648"/>
                    <a:pt x="18988" y="17635"/>
                    <a:pt x="18945" y="17635"/>
                  </a:cubicBezTo>
                  <a:cubicBezTo>
                    <a:pt x="18760" y="17635"/>
                    <a:pt x="18401" y="17879"/>
                    <a:pt x="17780" y="18014"/>
                  </a:cubicBezTo>
                  <a:cubicBezTo>
                    <a:pt x="16813" y="18247"/>
                    <a:pt x="16179" y="18081"/>
                    <a:pt x="15212" y="18581"/>
                  </a:cubicBezTo>
                  <a:cubicBezTo>
                    <a:pt x="14848" y="18749"/>
                    <a:pt x="14485" y="18823"/>
                    <a:pt x="14122" y="18823"/>
                  </a:cubicBezTo>
                  <a:cubicBezTo>
                    <a:pt x="14051" y="18823"/>
                    <a:pt x="13981" y="18820"/>
                    <a:pt x="13911" y="18814"/>
                  </a:cubicBezTo>
                  <a:cubicBezTo>
                    <a:pt x="13177" y="18814"/>
                    <a:pt x="12176" y="18514"/>
                    <a:pt x="10241" y="17947"/>
                  </a:cubicBezTo>
                  <a:cubicBezTo>
                    <a:pt x="8907" y="17480"/>
                    <a:pt x="7573" y="16980"/>
                    <a:pt x="6305" y="16346"/>
                  </a:cubicBezTo>
                  <a:lnTo>
                    <a:pt x="9207" y="9341"/>
                  </a:lnTo>
                  <a:lnTo>
                    <a:pt x="9207" y="9341"/>
                  </a:lnTo>
                  <a:cubicBezTo>
                    <a:pt x="9183" y="9390"/>
                    <a:pt x="9169" y="9414"/>
                    <a:pt x="9165" y="9414"/>
                  </a:cubicBezTo>
                  <a:cubicBezTo>
                    <a:pt x="9091" y="9414"/>
                    <a:pt x="12090" y="1865"/>
                    <a:pt x="994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41"/>
            <p:cNvSpPr/>
            <p:nvPr/>
          </p:nvSpPr>
          <p:spPr>
            <a:xfrm>
              <a:off x="2459425" y="2201300"/>
              <a:ext cx="249375" cy="350150"/>
            </a:xfrm>
            <a:custGeom>
              <a:rect b="b" l="l" r="r" t="t"/>
              <a:pathLst>
                <a:path extrusionOk="0" h="14006" w="9975">
                  <a:moveTo>
                    <a:pt x="8166" y="0"/>
                  </a:moveTo>
                  <a:cubicBezTo>
                    <a:pt x="6462" y="0"/>
                    <a:pt x="4375" y="424"/>
                    <a:pt x="3103" y="3365"/>
                  </a:cubicBezTo>
                  <a:cubicBezTo>
                    <a:pt x="1568" y="6867"/>
                    <a:pt x="1" y="11938"/>
                    <a:pt x="1" y="11938"/>
                  </a:cubicBezTo>
                  <a:cubicBezTo>
                    <a:pt x="1735" y="13205"/>
                    <a:pt x="3837" y="13939"/>
                    <a:pt x="5972" y="14006"/>
                  </a:cubicBezTo>
                  <a:lnTo>
                    <a:pt x="8640" y="7001"/>
                  </a:lnTo>
                  <a:cubicBezTo>
                    <a:pt x="8673" y="7001"/>
                    <a:pt x="9974" y="2097"/>
                    <a:pt x="9040" y="29"/>
                  </a:cubicBezTo>
                  <a:cubicBezTo>
                    <a:pt x="8766" y="14"/>
                    <a:pt x="8472" y="0"/>
                    <a:pt x="8166" y="0"/>
                  </a:cubicBezTo>
                  <a:close/>
                </a:path>
              </a:pathLst>
            </a:custGeom>
            <a:solidFill>
              <a:srgbClr val="005E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41"/>
            <p:cNvSpPr/>
            <p:nvPr/>
          </p:nvSpPr>
          <p:spPr>
            <a:xfrm>
              <a:off x="2459425" y="2201300"/>
              <a:ext cx="249375" cy="350150"/>
            </a:xfrm>
            <a:custGeom>
              <a:rect b="b" l="l" r="r" t="t"/>
              <a:pathLst>
                <a:path extrusionOk="0" h="14006" w="9975">
                  <a:moveTo>
                    <a:pt x="8166" y="0"/>
                  </a:moveTo>
                  <a:cubicBezTo>
                    <a:pt x="6462" y="0"/>
                    <a:pt x="4375" y="424"/>
                    <a:pt x="3103" y="3365"/>
                  </a:cubicBezTo>
                  <a:cubicBezTo>
                    <a:pt x="1568" y="6867"/>
                    <a:pt x="1" y="11938"/>
                    <a:pt x="1" y="11938"/>
                  </a:cubicBezTo>
                  <a:cubicBezTo>
                    <a:pt x="1735" y="13205"/>
                    <a:pt x="3837" y="13939"/>
                    <a:pt x="5972" y="14006"/>
                  </a:cubicBezTo>
                  <a:lnTo>
                    <a:pt x="8640" y="7001"/>
                  </a:lnTo>
                  <a:cubicBezTo>
                    <a:pt x="8673" y="7001"/>
                    <a:pt x="9974" y="2097"/>
                    <a:pt x="9040" y="29"/>
                  </a:cubicBezTo>
                  <a:cubicBezTo>
                    <a:pt x="8766" y="14"/>
                    <a:pt x="8472" y="0"/>
                    <a:pt x="816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41"/>
            <p:cNvSpPr/>
            <p:nvPr/>
          </p:nvSpPr>
          <p:spPr>
            <a:xfrm>
              <a:off x="2051625" y="1444800"/>
              <a:ext cx="415325" cy="458700"/>
            </a:xfrm>
            <a:custGeom>
              <a:rect b="b" l="l" r="r" t="t"/>
              <a:pathLst>
                <a:path extrusionOk="0" h="18348" w="16613">
                  <a:moveTo>
                    <a:pt x="1" y="1"/>
                  </a:moveTo>
                  <a:lnTo>
                    <a:pt x="1769" y="9241"/>
                  </a:lnTo>
                  <a:cubicBezTo>
                    <a:pt x="1769" y="9241"/>
                    <a:pt x="5371" y="14912"/>
                    <a:pt x="5738" y="15479"/>
                  </a:cubicBezTo>
                  <a:cubicBezTo>
                    <a:pt x="6105" y="16112"/>
                    <a:pt x="6739" y="16546"/>
                    <a:pt x="7473" y="16679"/>
                  </a:cubicBezTo>
                  <a:cubicBezTo>
                    <a:pt x="10275" y="17247"/>
                    <a:pt x="15779" y="18347"/>
                    <a:pt x="15779" y="18347"/>
                  </a:cubicBezTo>
                  <a:lnTo>
                    <a:pt x="16613" y="14545"/>
                  </a:lnTo>
                  <a:lnTo>
                    <a:pt x="10142" y="12043"/>
                  </a:lnTo>
                  <a:cubicBezTo>
                    <a:pt x="10142" y="12043"/>
                    <a:pt x="5572" y="4804"/>
                    <a:pt x="4204" y="2870"/>
                  </a:cubicBezTo>
                  <a:cubicBezTo>
                    <a:pt x="2870" y="968"/>
                    <a:pt x="2236" y="68"/>
                    <a:pt x="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41"/>
            <p:cNvSpPr/>
            <p:nvPr/>
          </p:nvSpPr>
          <p:spPr>
            <a:xfrm>
              <a:off x="1904875" y="1443175"/>
              <a:ext cx="314400" cy="1104125"/>
            </a:xfrm>
            <a:custGeom>
              <a:rect b="b" l="l" r="r" t="t"/>
              <a:pathLst>
                <a:path extrusionOk="0" h="44165" w="12576">
                  <a:moveTo>
                    <a:pt x="5146" y="0"/>
                  </a:moveTo>
                  <a:cubicBezTo>
                    <a:pt x="4851" y="0"/>
                    <a:pt x="4527" y="42"/>
                    <a:pt x="4170" y="133"/>
                  </a:cubicBezTo>
                  <a:lnTo>
                    <a:pt x="0" y="43397"/>
                  </a:lnTo>
                  <a:cubicBezTo>
                    <a:pt x="234" y="43395"/>
                    <a:pt x="469" y="43394"/>
                    <a:pt x="703" y="43394"/>
                  </a:cubicBezTo>
                  <a:cubicBezTo>
                    <a:pt x="4671" y="43394"/>
                    <a:pt x="8638" y="43660"/>
                    <a:pt x="12576" y="44164"/>
                  </a:cubicBezTo>
                  <a:cubicBezTo>
                    <a:pt x="12576" y="44164"/>
                    <a:pt x="12376" y="38694"/>
                    <a:pt x="11909" y="31622"/>
                  </a:cubicBezTo>
                  <a:cubicBezTo>
                    <a:pt x="11608" y="26952"/>
                    <a:pt x="9874" y="20981"/>
                    <a:pt x="9807" y="16011"/>
                  </a:cubicBezTo>
                  <a:cubicBezTo>
                    <a:pt x="9740" y="8338"/>
                    <a:pt x="9040" y="4135"/>
                    <a:pt x="7939" y="2067"/>
                  </a:cubicBezTo>
                  <a:cubicBezTo>
                    <a:pt x="7330" y="988"/>
                    <a:pt x="6583" y="0"/>
                    <a:pt x="514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41"/>
            <p:cNvSpPr/>
            <p:nvPr/>
          </p:nvSpPr>
          <p:spPr>
            <a:xfrm>
              <a:off x="1673025" y="3237750"/>
              <a:ext cx="144300" cy="356975"/>
            </a:xfrm>
            <a:custGeom>
              <a:rect b="b" l="l" r="r" t="t"/>
              <a:pathLst>
                <a:path extrusionOk="0" h="14279" w="5772">
                  <a:moveTo>
                    <a:pt x="1235" y="1"/>
                  </a:moveTo>
                  <a:cubicBezTo>
                    <a:pt x="568" y="34"/>
                    <a:pt x="1068" y="2636"/>
                    <a:pt x="968" y="4304"/>
                  </a:cubicBezTo>
                  <a:cubicBezTo>
                    <a:pt x="835" y="6139"/>
                    <a:pt x="301" y="7440"/>
                    <a:pt x="168" y="8941"/>
                  </a:cubicBezTo>
                  <a:cubicBezTo>
                    <a:pt x="1" y="10208"/>
                    <a:pt x="234" y="11542"/>
                    <a:pt x="868" y="12677"/>
                  </a:cubicBezTo>
                  <a:cubicBezTo>
                    <a:pt x="1208" y="13401"/>
                    <a:pt x="2422" y="14279"/>
                    <a:pt x="3429" y="14279"/>
                  </a:cubicBezTo>
                  <a:cubicBezTo>
                    <a:pt x="3906" y="14279"/>
                    <a:pt x="4336" y="14081"/>
                    <a:pt x="4604" y="13577"/>
                  </a:cubicBezTo>
                  <a:cubicBezTo>
                    <a:pt x="5371" y="12009"/>
                    <a:pt x="5672" y="10275"/>
                    <a:pt x="5438" y="8574"/>
                  </a:cubicBezTo>
                  <a:cubicBezTo>
                    <a:pt x="5271" y="6839"/>
                    <a:pt x="5138" y="5572"/>
                    <a:pt x="5038" y="4271"/>
                  </a:cubicBezTo>
                  <a:cubicBezTo>
                    <a:pt x="4971" y="3103"/>
                    <a:pt x="5772" y="334"/>
                    <a:pt x="4904" y="201"/>
                  </a:cubicBezTo>
                  <a:lnTo>
                    <a:pt x="4904" y="668"/>
                  </a:lnTo>
                  <a:cubicBezTo>
                    <a:pt x="4735" y="1026"/>
                    <a:pt x="3715" y="1352"/>
                    <a:pt x="2787" y="1352"/>
                  </a:cubicBezTo>
                  <a:cubicBezTo>
                    <a:pt x="2071" y="1352"/>
                    <a:pt x="1409" y="1158"/>
                    <a:pt x="1235" y="635"/>
                  </a:cubicBezTo>
                  <a:lnTo>
                    <a:pt x="123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41"/>
            <p:cNvSpPr/>
            <p:nvPr/>
          </p:nvSpPr>
          <p:spPr>
            <a:xfrm>
              <a:off x="2068325" y="3251925"/>
              <a:ext cx="61725" cy="110125"/>
            </a:xfrm>
            <a:custGeom>
              <a:rect b="b" l="l" r="r" t="t"/>
              <a:pathLst>
                <a:path extrusionOk="0" h="4405" w="2469">
                  <a:moveTo>
                    <a:pt x="167" y="1"/>
                  </a:moveTo>
                  <a:lnTo>
                    <a:pt x="167" y="1"/>
                  </a:lnTo>
                  <a:cubicBezTo>
                    <a:pt x="0" y="835"/>
                    <a:pt x="300" y="3137"/>
                    <a:pt x="300" y="3137"/>
                  </a:cubicBezTo>
                  <a:cubicBezTo>
                    <a:pt x="300" y="3137"/>
                    <a:pt x="667" y="3904"/>
                    <a:pt x="2002" y="4404"/>
                  </a:cubicBezTo>
                  <a:lnTo>
                    <a:pt x="2469" y="1168"/>
                  </a:lnTo>
                  <a:lnTo>
                    <a:pt x="167" y="1"/>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41"/>
            <p:cNvSpPr/>
            <p:nvPr/>
          </p:nvSpPr>
          <p:spPr>
            <a:xfrm>
              <a:off x="2118350" y="3271950"/>
              <a:ext cx="85925" cy="90100"/>
            </a:xfrm>
            <a:custGeom>
              <a:rect b="b" l="l" r="r" t="t"/>
              <a:pathLst>
                <a:path extrusionOk="0" h="3604" w="3437">
                  <a:moveTo>
                    <a:pt x="3436" y="1"/>
                  </a:moveTo>
                  <a:lnTo>
                    <a:pt x="267" y="1735"/>
                  </a:lnTo>
                  <a:lnTo>
                    <a:pt x="1" y="3603"/>
                  </a:lnTo>
                  <a:lnTo>
                    <a:pt x="2803" y="2569"/>
                  </a:lnTo>
                  <a:lnTo>
                    <a:pt x="3436"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41"/>
            <p:cNvSpPr/>
            <p:nvPr/>
          </p:nvSpPr>
          <p:spPr>
            <a:xfrm>
              <a:off x="2067475" y="3158450"/>
              <a:ext cx="302125" cy="285250"/>
            </a:xfrm>
            <a:custGeom>
              <a:rect b="b" l="l" r="r" t="t"/>
              <a:pathLst>
                <a:path extrusionOk="0" h="11410" w="12085">
                  <a:moveTo>
                    <a:pt x="743" y="0"/>
                  </a:moveTo>
                  <a:cubicBezTo>
                    <a:pt x="522" y="0"/>
                    <a:pt x="360" y="831"/>
                    <a:pt x="168" y="1538"/>
                  </a:cubicBezTo>
                  <a:cubicBezTo>
                    <a:pt x="1" y="2239"/>
                    <a:pt x="1" y="3006"/>
                    <a:pt x="234" y="3707"/>
                  </a:cubicBezTo>
                  <a:cubicBezTo>
                    <a:pt x="501" y="4507"/>
                    <a:pt x="1635" y="5274"/>
                    <a:pt x="2136" y="5942"/>
                  </a:cubicBezTo>
                  <a:cubicBezTo>
                    <a:pt x="2636" y="6642"/>
                    <a:pt x="2869" y="8343"/>
                    <a:pt x="3470" y="9277"/>
                  </a:cubicBezTo>
                  <a:cubicBezTo>
                    <a:pt x="4070" y="10211"/>
                    <a:pt x="6239" y="11045"/>
                    <a:pt x="7640" y="11312"/>
                  </a:cubicBezTo>
                  <a:cubicBezTo>
                    <a:pt x="8023" y="11379"/>
                    <a:pt x="8386" y="11410"/>
                    <a:pt x="8725" y="11410"/>
                  </a:cubicBezTo>
                  <a:cubicBezTo>
                    <a:pt x="10916" y="11410"/>
                    <a:pt x="12084" y="10131"/>
                    <a:pt x="11275" y="9177"/>
                  </a:cubicBezTo>
                  <a:cubicBezTo>
                    <a:pt x="10575" y="8377"/>
                    <a:pt x="8440" y="7343"/>
                    <a:pt x="7339" y="5408"/>
                  </a:cubicBezTo>
                  <a:cubicBezTo>
                    <a:pt x="6105" y="3340"/>
                    <a:pt x="5138" y="237"/>
                    <a:pt x="4737" y="37"/>
                  </a:cubicBezTo>
                  <a:lnTo>
                    <a:pt x="4737" y="638"/>
                  </a:lnTo>
                  <a:cubicBezTo>
                    <a:pt x="4495" y="1213"/>
                    <a:pt x="3922" y="1376"/>
                    <a:pt x="3319" y="1376"/>
                  </a:cubicBezTo>
                  <a:cubicBezTo>
                    <a:pt x="3259" y="1376"/>
                    <a:pt x="3197" y="1375"/>
                    <a:pt x="3136" y="1372"/>
                  </a:cubicBezTo>
                  <a:cubicBezTo>
                    <a:pt x="1702" y="1338"/>
                    <a:pt x="1001" y="938"/>
                    <a:pt x="801" y="538"/>
                  </a:cubicBezTo>
                  <a:lnTo>
                    <a:pt x="768" y="4"/>
                  </a:lnTo>
                  <a:cubicBezTo>
                    <a:pt x="759" y="2"/>
                    <a:pt x="751" y="0"/>
                    <a:pt x="74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41"/>
            <p:cNvSpPr/>
            <p:nvPr/>
          </p:nvSpPr>
          <p:spPr>
            <a:xfrm>
              <a:off x="1663850" y="1903475"/>
              <a:ext cx="555425" cy="1464175"/>
            </a:xfrm>
            <a:custGeom>
              <a:rect b="b" l="l" r="r" t="t"/>
              <a:pathLst>
                <a:path extrusionOk="0" h="58567" w="22217">
                  <a:moveTo>
                    <a:pt x="5805" y="0"/>
                  </a:moveTo>
                  <a:cubicBezTo>
                    <a:pt x="4804" y="1435"/>
                    <a:pt x="3937" y="2969"/>
                    <a:pt x="3237" y="4570"/>
                  </a:cubicBezTo>
                  <a:cubicBezTo>
                    <a:pt x="2303" y="6772"/>
                    <a:pt x="1936" y="10041"/>
                    <a:pt x="1936" y="14944"/>
                  </a:cubicBezTo>
                  <a:cubicBezTo>
                    <a:pt x="1936" y="19815"/>
                    <a:pt x="1735" y="32690"/>
                    <a:pt x="1735" y="32690"/>
                  </a:cubicBezTo>
                  <a:cubicBezTo>
                    <a:pt x="1268" y="34325"/>
                    <a:pt x="868" y="35993"/>
                    <a:pt x="601" y="37661"/>
                  </a:cubicBezTo>
                  <a:cubicBezTo>
                    <a:pt x="268" y="40096"/>
                    <a:pt x="1" y="48935"/>
                    <a:pt x="1" y="57775"/>
                  </a:cubicBezTo>
                  <a:cubicBezTo>
                    <a:pt x="880" y="58251"/>
                    <a:pt x="2020" y="58566"/>
                    <a:pt x="3190" y="58566"/>
                  </a:cubicBezTo>
                  <a:cubicBezTo>
                    <a:pt x="4151" y="58566"/>
                    <a:pt x="5132" y="58353"/>
                    <a:pt x="6005" y="57842"/>
                  </a:cubicBezTo>
                  <a:cubicBezTo>
                    <a:pt x="6005" y="57842"/>
                    <a:pt x="9741" y="35993"/>
                    <a:pt x="10008" y="33991"/>
                  </a:cubicBezTo>
                  <a:cubicBezTo>
                    <a:pt x="10242" y="31957"/>
                    <a:pt x="11643" y="18914"/>
                    <a:pt x="11643" y="18914"/>
                  </a:cubicBezTo>
                  <a:lnTo>
                    <a:pt x="13711" y="32624"/>
                  </a:lnTo>
                  <a:cubicBezTo>
                    <a:pt x="13377" y="34792"/>
                    <a:pt x="13310" y="37027"/>
                    <a:pt x="13477" y="39195"/>
                  </a:cubicBezTo>
                  <a:cubicBezTo>
                    <a:pt x="13744" y="42731"/>
                    <a:pt x="14878" y="52938"/>
                    <a:pt x="14878" y="52938"/>
                  </a:cubicBezTo>
                  <a:cubicBezTo>
                    <a:pt x="16534" y="53543"/>
                    <a:pt x="17953" y="53735"/>
                    <a:pt x="19090" y="53735"/>
                  </a:cubicBezTo>
                  <a:cubicBezTo>
                    <a:pt x="21091" y="53735"/>
                    <a:pt x="22217" y="53138"/>
                    <a:pt x="22217" y="53138"/>
                  </a:cubicBezTo>
                  <a:cubicBezTo>
                    <a:pt x="22217" y="53138"/>
                    <a:pt x="21650" y="44165"/>
                    <a:pt x="21583" y="40096"/>
                  </a:cubicBezTo>
                  <a:cubicBezTo>
                    <a:pt x="21516" y="34692"/>
                    <a:pt x="21450" y="31590"/>
                    <a:pt x="21349" y="28921"/>
                  </a:cubicBezTo>
                  <a:cubicBezTo>
                    <a:pt x="21216" y="25752"/>
                    <a:pt x="21116" y="22550"/>
                    <a:pt x="20649" y="15511"/>
                  </a:cubicBezTo>
                  <a:cubicBezTo>
                    <a:pt x="20115" y="6772"/>
                    <a:pt x="18447" y="968"/>
                    <a:pt x="18447" y="968"/>
                  </a:cubicBezTo>
                  <a:cubicBezTo>
                    <a:pt x="18447" y="968"/>
                    <a:pt x="17814" y="2402"/>
                    <a:pt x="12176" y="2402"/>
                  </a:cubicBezTo>
                  <a:cubicBezTo>
                    <a:pt x="6506" y="2402"/>
                    <a:pt x="5805" y="0"/>
                    <a:pt x="58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41"/>
            <p:cNvSpPr/>
            <p:nvPr/>
          </p:nvSpPr>
          <p:spPr>
            <a:xfrm>
              <a:off x="1954900" y="2116950"/>
              <a:ext cx="135950" cy="552100"/>
            </a:xfrm>
            <a:custGeom>
              <a:rect b="b" l="l" r="r" t="t"/>
              <a:pathLst>
                <a:path extrusionOk="0" h="22084" w="5438">
                  <a:moveTo>
                    <a:pt x="5438" y="1"/>
                  </a:moveTo>
                  <a:lnTo>
                    <a:pt x="5438" y="1"/>
                  </a:lnTo>
                  <a:cubicBezTo>
                    <a:pt x="4304" y="1168"/>
                    <a:pt x="2769" y="1902"/>
                    <a:pt x="1135" y="2069"/>
                  </a:cubicBezTo>
                  <a:lnTo>
                    <a:pt x="1" y="10375"/>
                  </a:lnTo>
                  <a:lnTo>
                    <a:pt x="1768" y="22083"/>
                  </a:lnTo>
                  <a:lnTo>
                    <a:pt x="668" y="10408"/>
                  </a:lnTo>
                  <a:lnTo>
                    <a:pt x="2169" y="3136"/>
                  </a:lnTo>
                  <a:cubicBezTo>
                    <a:pt x="4804" y="2002"/>
                    <a:pt x="5438" y="1"/>
                    <a:pt x="543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41"/>
            <p:cNvSpPr/>
            <p:nvPr/>
          </p:nvSpPr>
          <p:spPr>
            <a:xfrm>
              <a:off x="1735575" y="1460650"/>
              <a:ext cx="445350" cy="640750"/>
            </a:xfrm>
            <a:custGeom>
              <a:rect b="b" l="l" r="r" t="t"/>
              <a:pathLst>
                <a:path extrusionOk="0" h="25630" w="17814">
                  <a:moveTo>
                    <a:pt x="6138" y="1"/>
                  </a:moveTo>
                  <a:lnTo>
                    <a:pt x="3470" y="301"/>
                  </a:lnTo>
                  <a:cubicBezTo>
                    <a:pt x="1702" y="701"/>
                    <a:pt x="901" y="1502"/>
                    <a:pt x="734" y="3070"/>
                  </a:cubicBezTo>
                  <a:cubicBezTo>
                    <a:pt x="401" y="4771"/>
                    <a:pt x="434" y="6505"/>
                    <a:pt x="801" y="8173"/>
                  </a:cubicBezTo>
                  <a:cubicBezTo>
                    <a:pt x="1368" y="10375"/>
                    <a:pt x="2869" y="15812"/>
                    <a:pt x="2869" y="15812"/>
                  </a:cubicBezTo>
                  <a:cubicBezTo>
                    <a:pt x="2869" y="15812"/>
                    <a:pt x="935" y="20649"/>
                    <a:pt x="1" y="23117"/>
                  </a:cubicBezTo>
                  <a:cubicBezTo>
                    <a:pt x="2786" y="24930"/>
                    <a:pt x="5858" y="25629"/>
                    <a:pt x="8645" y="25629"/>
                  </a:cubicBezTo>
                  <a:cubicBezTo>
                    <a:pt x="12164" y="25629"/>
                    <a:pt x="15227" y="24514"/>
                    <a:pt x="16679" y="23117"/>
                  </a:cubicBezTo>
                  <a:cubicBezTo>
                    <a:pt x="16479" y="20782"/>
                    <a:pt x="15645" y="18581"/>
                    <a:pt x="15445" y="16479"/>
                  </a:cubicBezTo>
                  <a:cubicBezTo>
                    <a:pt x="15445" y="16479"/>
                    <a:pt x="15578" y="13210"/>
                    <a:pt x="15845" y="11809"/>
                  </a:cubicBezTo>
                  <a:cubicBezTo>
                    <a:pt x="17813" y="9608"/>
                    <a:pt x="17580" y="7539"/>
                    <a:pt x="16679" y="5872"/>
                  </a:cubicBezTo>
                  <a:cubicBezTo>
                    <a:pt x="15011" y="2769"/>
                    <a:pt x="12543" y="67"/>
                    <a:pt x="11742" y="67"/>
                  </a:cubicBezTo>
                  <a:lnTo>
                    <a:pt x="6138" y="1"/>
                  </a:lnTo>
                  <a:close/>
                </a:path>
              </a:pathLst>
            </a:custGeom>
            <a:solidFill>
              <a:srgbClr val="005E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41"/>
            <p:cNvSpPr/>
            <p:nvPr/>
          </p:nvSpPr>
          <p:spPr>
            <a:xfrm>
              <a:off x="1735575" y="1460650"/>
              <a:ext cx="445350" cy="640750"/>
            </a:xfrm>
            <a:custGeom>
              <a:rect b="b" l="l" r="r" t="t"/>
              <a:pathLst>
                <a:path extrusionOk="0" h="25630" w="17814">
                  <a:moveTo>
                    <a:pt x="6138" y="1"/>
                  </a:moveTo>
                  <a:lnTo>
                    <a:pt x="3470" y="301"/>
                  </a:lnTo>
                  <a:cubicBezTo>
                    <a:pt x="1702" y="701"/>
                    <a:pt x="901" y="1502"/>
                    <a:pt x="734" y="3070"/>
                  </a:cubicBezTo>
                  <a:cubicBezTo>
                    <a:pt x="401" y="4771"/>
                    <a:pt x="434" y="6505"/>
                    <a:pt x="801" y="8173"/>
                  </a:cubicBezTo>
                  <a:cubicBezTo>
                    <a:pt x="1368" y="10375"/>
                    <a:pt x="2869" y="15812"/>
                    <a:pt x="2869" y="15812"/>
                  </a:cubicBezTo>
                  <a:cubicBezTo>
                    <a:pt x="2869" y="15812"/>
                    <a:pt x="935" y="20649"/>
                    <a:pt x="1" y="23117"/>
                  </a:cubicBezTo>
                  <a:cubicBezTo>
                    <a:pt x="2786" y="24930"/>
                    <a:pt x="5858" y="25629"/>
                    <a:pt x="8645" y="25629"/>
                  </a:cubicBezTo>
                  <a:cubicBezTo>
                    <a:pt x="12164" y="25629"/>
                    <a:pt x="15227" y="24514"/>
                    <a:pt x="16679" y="23117"/>
                  </a:cubicBezTo>
                  <a:cubicBezTo>
                    <a:pt x="16479" y="20782"/>
                    <a:pt x="15645" y="18581"/>
                    <a:pt x="15445" y="16479"/>
                  </a:cubicBezTo>
                  <a:cubicBezTo>
                    <a:pt x="15445" y="16479"/>
                    <a:pt x="15578" y="13210"/>
                    <a:pt x="15845" y="11809"/>
                  </a:cubicBezTo>
                  <a:cubicBezTo>
                    <a:pt x="17813" y="9608"/>
                    <a:pt x="17580" y="7539"/>
                    <a:pt x="16679" y="5872"/>
                  </a:cubicBezTo>
                  <a:cubicBezTo>
                    <a:pt x="15011" y="2769"/>
                    <a:pt x="12543" y="67"/>
                    <a:pt x="11742" y="67"/>
                  </a:cubicBezTo>
                  <a:lnTo>
                    <a:pt x="613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41"/>
            <p:cNvSpPr/>
            <p:nvPr/>
          </p:nvSpPr>
          <p:spPr>
            <a:xfrm>
              <a:off x="1660525" y="1460600"/>
              <a:ext cx="304400" cy="1126125"/>
            </a:xfrm>
            <a:custGeom>
              <a:rect b="b" l="l" r="r" t="t"/>
              <a:pathLst>
                <a:path extrusionOk="0" h="45045" w="12176">
                  <a:moveTo>
                    <a:pt x="8678" y="0"/>
                  </a:moveTo>
                  <a:cubicBezTo>
                    <a:pt x="7881" y="0"/>
                    <a:pt x="5643" y="44"/>
                    <a:pt x="4103" y="503"/>
                  </a:cubicBezTo>
                  <a:cubicBezTo>
                    <a:pt x="2135" y="1103"/>
                    <a:pt x="1969" y="3238"/>
                    <a:pt x="1969" y="3238"/>
                  </a:cubicBezTo>
                  <a:lnTo>
                    <a:pt x="5004" y="15781"/>
                  </a:lnTo>
                  <a:cubicBezTo>
                    <a:pt x="5004" y="15781"/>
                    <a:pt x="2469" y="20417"/>
                    <a:pt x="1902" y="25087"/>
                  </a:cubicBezTo>
                  <a:cubicBezTo>
                    <a:pt x="1268" y="30091"/>
                    <a:pt x="0" y="42933"/>
                    <a:pt x="0" y="42933"/>
                  </a:cubicBezTo>
                  <a:cubicBezTo>
                    <a:pt x="1468" y="43901"/>
                    <a:pt x="2269" y="44301"/>
                    <a:pt x="4837" y="44801"/>
                  </a:cubicBezTo>
                  <a:cubicBezTo>
                    <a:pt x="5800" y="44969"/>
                    <a:pt x="6790" y="45044"/>
                    <a:pt x="7773" y="45044"/>
                  </a:cubicBezTo>
                  <a:cubicBezTo>
                    <a:pt x="8356" y="45044"/>
                    <a:pt x="8936" y="45018"/>
                    <a:pt x="9507" y="44968"/>
                  </a:cubicBezTo>
                  <a:cubicBezTo>
                    <a:pt x="9507" y="44968"/>
                    <a:pt x="10008" y="37596"/>
                    <a:pt x="10208" y="32493"/>
                  </a:cubicBezTo>
                  <a:cubicBezTo>
                    <a:pt x="10475" y="25488"/>
                    <a:pt x="12176" y="13612"/>
                    <a:pt x="11675" y="9710"/>
                  </a:cubicBezTo>
                  <a:cubicBezTo>
                    <a:pt x="11175" y="5773"/>
                    <a:pt x="8974" y="3"/>
                    <a:pt x="8974" y="3"/>
                  </a:cubicBezTo>
                  <a:cubicBezTo>
                    <a:pt x="8974" y="3"/>
                    <a:pt x="8866" y="0"/>
                    <a:pt x="867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u="sng"/>
            </a:p>
          </p:txBody>
        </p:sp>
        <p:sp>
          <p:nvSpPr>
            <p:cNvPr id="844" name="Google Shape;844;p41"/>
            <p:cNvSpPr/>
            <p:nvPr/>
          </p:nvSpPr>
          <p:spPr>
            <a:xfrm>
              <a:off x="1713050" y="1524875"/>
              <a:ext cx="113450" cy="531225"/>
            </a:xfrm>
            <a:custGeom>
              <a:rect b="b" l="l" r="r" t="t"/>
              <a:pathLst>
                <a:path extrusionOk="0" h="21249" w="4538">
                  <a:moveTo>
                    <a:pt x="4271" y="0"/>
                  </a:moveTo>
                  <a:lnTo>
                    <a:pt x="968" y="4804"/>
                  </a:lnTo>
                  <a:lnTo>
                    <a:pt x="2903" y="13210"/>
                  </a:lnTo>
                  <a:cubicBezTo>
                    <a:pt x="1569" y="15745"/>
                    <a:pt x="601" y="18447"/>
                    <a:pt x="1" y="21249"/>
                  </a:cubicBezTo>
                  <a:cubicBezTo>
                    <a:pt x="1969" y="15611"/>
                    <a:pt x="4171" y="13943"/>
                    <a:pt x="4171" y="13943"/>
                  </a:cubicBezTo>
                  <a:lnTo>
                    <a:pt x="3003" y="9173"/>
                  </a:lnTo>
                  <a:cubicBezTo>
                    <a:pt x="3003" y="9173"/>
                    <a:pt x="3403" y="7672"/>
                    <a:pt x="3970" y="5137"/>
                  </a:cubicBezTo>
                  <a:cubicBezTo>
                    <a:pt x="4538" y="2569"/>
                    <a:pt x="4471" y="1101"/>
                    <a:pt x="4271" y="0"/>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41"/>
            <p:cNvSpPr/>
            <p:nvPr/>
          </p:nvSpPr>
          <p:spPr>
            <a:xfrm>
              <a:off x="1833150" y="1414375"/>
              <a:ext cx="128450" cy="471600"/>
            </a:xfrm>
            <a:custGeom>
              <a:rect b="b" l="l" r="r" t="t"/>
              <a:pathLst>
                <a:path extrusionOk="0" h="18864" w="5138">
                  <a:moveTo>
                    <a:pt x="1844" y="1"/>
                  </a:moveTo>
                  <a:cubicBezTo>
                    <a:pt x="1574" y="1"/>
                    <a:pt x="1331" y="153"/>
                    <a:pt x="1135" y="517"/>
                  </a:cubicBezTo>
                  <a:cubicBezTo>
                    <a:pt x="868" y="951"/>
                    <a:pt x="301" y="1918"/>
                    <a:pt x="301" y="1918"/>
                  </a:cubicBezTo>
                  <a:cubicBezTo>
                    <a:pt x="301" y="1918"/>
                    <a:pt x="0" y="5021"/>
                    <a:pt x="301" y="5788"/>
                  </a:cubicBezTo>
                  <a:cubicBezTo>
                    <a:pt x="534" y="6455"/>
                    <a:pt x="3403" y="8957"/>
                    <a:pt x="3403" y="8957"/>
                  </a:cubicBezTo>
                  <a:cubicBezTo>
                    <a:pt x="3403" y="8957"/>
                    <a:pt x="2636" y="11759"/>
                    <a:pt x="2602" y="12693"/>
                  </a:cubicBezTo>
                  <a:cubicBezTo>
                    <a:pt x="2602" y="13593"/>
                    <a:pt x="4370" y="17096"/>
                    <a:pt x="4570" y="18864"/>
                  </a:cubicBezTo>
                  <a:cubicBezTo>
                    <a:pt x="4570" y="18864"/>
                    <a:pt x="5137" y="13260"/>
                    <a:pt x="4871" y="11258"/>
                  </a:cubicBezTo>
                  <a:cubicBezTo>
                    <a:pt x="4370" y="7989"/>
                    <a:pt x="3403" y="4820"/>
                    <a:pt x="2002" y="1818"/>
                  </a:cubicBezTo>
                  <a:lnTo>
                    <a:pt x="2002" y="17"/>
                  </a:lnTo>
                  <a:cubicBezTo>
                    <a:pt x="1948" y="6"/>
                    <a:pt x="1896" y="1"/>
                    <a:pt x="18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41"/>
            <p:cNvSpPr/>
            <p:nvPr/>
          </p:nvSpPr>
          <p:spPr>
            <a:xfrm>
              <a:off x="1569625" y="2165325"/>
              <a:ext cx="162650" cy="246750"/>
            </a:xfrm>
            <a:custGeom>
              <a:rect b="b" l="l" r="r" t="t"/>
              <a:pathLst>
                <a:path extrusionOk="0" h="9870" w="6506">
                  <a:moveTo>
                    <a:pt x="3970" y="1"/>
                  </a:moveTo>
                  <a:lnTo>
                    <a:pt x="201" y="67"/>
                  </a:lnTo>
                  <a:cubicBezTo>
                    <a:pt x="167" y="1301"/>
                    <a:pt x="1" y="3136"/>
                    <a:pt x="234" y="4470"/>
                  </a:cubicBezTo>
                  <a:cubicBezTo>
                    <a:pt x="834" y="7839"/>
                    <a:pt x="1535" y="9307"/>
                    <a:pt x="2936" y="9674"/>
                  </a:cubicBezTo>
                  <a:cubicBezTo>
                    <a:pt x="3412" y="9807"/>
                    <a:pt x="3816" y="9870"/>
                    <a:pt x="4150" y="9870"/>
                  </a:cubicBezTo>
                  <a:cubicBezTo>
                    <a:pt x="5410" y="9870"/>
                    <a:pt x="5684" y="8984"/>
                    <a:pt x="5104" y="7639"/>
                  </a:cubicBezTo>
                  <a:cubicBezTo>
                    <a:pt x="4771" y="6939"/>
                    <a:pt x="4570" y="6205"/>
                    <a:pt x="4470" y="5438"/>
                  </a:cubicBezTo>
                  <a:lnTo>
                    <a:pt x="4470" y="5438"/>
                  </a:lnTo>
                  <a:cubicBezTo>
                    <a:pt x="4704" y="5738"/>
                    <a:pt x="5004" y="6005"/>
                    <a:pt x="5304" y="6238"/>
                  </a:cubicBezTo>
                  <a:cubicBezTo>
                    <a:pt x="5456" y="6360"/>
                    <a:pt x="5636" y="6419"/>
                    <a:pt x="5815" y="6419"/>
                  </a:cubicBezTo>
                  <a:cubicBezTo>
                    <a:pt x="6029" y="6419"/>
                    <a:pt x="6242" y="6335"/>
                    <a:pt x="6405" y="6172"/>
                  </a:cubicBezTo>
                  <a:cubicBezTo>
                    <a:pt x="6505" y="6038"/>
                    <a:pt x="6105" y="5805"/>
                    <a:pt x="5805" y="5171"/>
                  </a:cubicBezTo>
                  <a:cubicBezTo>
                    <a:pt x="5371" y="4370"/>
                    <a:pt x="5371" y="3770"/>
                    <a:pt x="4704" y="3036"/>
                  </a:cubicBezTo>
                  <a:cubicBezTo>
                    <a:pt x="4437" y="2736"/>
                    <a:pt x="4237" y="2369"/>
                    <a:pt x="4137" y="1969"/>
                  </a:cubicBezTo>
                  <a:cubicBezTo>
                    <a:pt x="4003" y="1335"/>
                    <a:pt x="3937" y="668"/>
                    <a:pt x="397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41"/>
            <p:cNvSpPr/>
            <p:nvPr/>
          </p:nvSpPr>
          <p:spPr>
            <a:xfrm>
              <a:off x="1560450" y="1464700"/>
              <a:ext cx="265225" cy="739850"/>
            </a:xfrm>
            <a:custGeom>
              <a:rect b="b" l="l" r="r" t="t"/>
              <a:pathLst>
                <a:path extrusionOk="0" h="29594" w="10609">
                  <a:moveTo>
                    <a:pt x="9610" y="1"/>
                  </a:moveTo>
                  <a:cubicBezTo>
                    <a:pt x="8970" y="1"/>
                    <a:pt x="7139" y="89"/>
                    <a:pt x="5972" y="1040"/>
                  </a:cubicBezTo>
                  <a:cubicBezTo>
                    <a:pt x="4537" y="2207"/>
                    <a:pt x="3670" y="5476"/>
                    <a:pt x="2602" y="8745"/>
                  </a:cubicBezTo>
                  <a:cubicBezTo>
                    <a:pt x="1568" y="12014"/>
                    <a:pt x="634" y="15183"/>
                    <a:pt x="267" y="17518"/>
                  </a:cubicBezTo>
                  <a:cubicBezTo>
                    <a:pt x="1" y="19419"/>
                    <a:pt x="368" y="29560"/>
                    <a:pt x="368" y="29560"/>
                  </a:cubicBezTo>
                  <a:cubicBezTo>
                    <a:pt x="619" y="29582"/>
                    <a:pt x="871" y="29593"/>
                    <a:pt x="1123" y="29593"/>
                  </a:cubicBezTo>
                  <a:cubicBezTo>
                    <a:pt x="2369" y="29593"/>
                    <a:pt x="3599" y="29320"/>
                    <a:pt x="4737" y="28793"/>
                  </a:cubicBezTo>
                  <a:lnTo>
                    <a:pt x="5738" y="17952"/>
                  </a:lnTo>
                  <a:lnTo>
                    <a:pt x="9841" y="6844"/>
                  </a:lnTo>
                  <a:cubicBezTo>
                    <a:pt x="10608" y="4642"/>
                    <a:pt x="10608" y="2240"/>
                    <a:pt x="9841" y="5"/>
                  </a:cubicBezTo>
                  <a:cubicBezTo>
                    <a:pt x="9841" y="5"/>
                    <a:pt x="9757" y="1"/>
                    <a:pt x="961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41"/>
            <p:cNvSpPr/>
            <p:nvPr/>
          </p:nvSpPr>
          <p:spPr>
            <a:xfrm>
              <a:off x="1854825" y="1442300"/>
              <a:ext cx="30050" cy="196000"/>
            </a:xfrm>
            <a:custGeom>
              <a:rect b="b" l="l" r="r" t="t"/>
              <a:pathLst>
                <a:path extrusionOk="0" h="7840" w="1202">
                  <a:moveTo>
                    <a:pt x="1101" y="1"/>
                  </a:moveTo>
                  <a:cubicBezTo>
                    <a:pt x="1" y="234"/>
                    <a:pt x="101" y="3170"/>
                    <a:pt x="334" y="6405"/>
                  </a:cubicBezTo>
                  <a:cubicBezTo>
                    <a:pt x="368" y="7073"/>
                    <a:pt x="368" y="7606"/>
                    <a:pt x="368" y="7840"/>
                  </a:cubicBezTo>
                  <a:lnTo>
                    <a:pt x="868" y="7840"/>
                  </a:lnTo>
                  <a:cubicBezTo>
                    <a:pt x="868" y="7573"/>
                    <a:pt x="835" y="7039"/>
                    <a:pt x="801" y="6372"/>
                  </a:cubicBezTo>
                  <a:cubicBezTo>
                    <a:pt x="668" y="4804"/>
                    <a:pt x="401" y="635"/>
                    <a:pt x="1202" y="468"/>
                  </a:cubicBezTo>
                  <a:lnTo>
                    <a:pt x="1101" y="1"/>
                  </a:lnTo>
                  <a:close/>
                </a:path>
              </a:pathLst>
            </a:custGeom>
            <a:solidFill>
              <a:srgbClr val="005E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41"/>
            <p:cNvSpPr/>
            <p:nvPr/>
          </p:nvSpPr>
          <p:spPr>
            <a:xfrm>
              <a:off x="1810625" y="1633275"/>
              <a:ext cx="125950" cy="275225"/>
            </a:xfrm>
            <a:custGeom>
              <a:rect b="b" l="l" r="r" t="t"/>
              <a:pathLst>
                <a:path extrusionOk="0" h="11009" w="5038">
                  <a:moveTo>
                    <a:pt x="2402" y="301"/>
                  </a:moveTo>
                  <a:cubicBezTo>
                    <a:pt x="2869" y="301"/>
                    <a:pt x="3837" y="1735"/>
                    <a:pt x="4337" y="2969"/>
                  </a:cubicBezTo>
                  <a:cubicBezTo>
                    <a:pt x="4771" y="3937"/>
                    <a:pt x="4070" y="8607"/>
                    <a:pt x="3637" y="9274"/>
                  </a:cubicBezTo>
                  <a:cubicBezTo>
                    <a:pt x="3437" y="9607"/>
                    <a:pt x="3136" y="9908"/>
                    <a:pt x="2803" y="10141"/>
                  </a:cubicBezTo>
                  <a:cubicBezTo>
                    <a:pt x="2469" y="9908"/>
                    <a:pt x="2169" y="9641"/>
                    <a:pt x="1902" y="9341"/>
                  </a:cubicBezTo>
                  <a:cubicBezTo>
                    <a:pt x="1435" y="8707"/>
                    <a:pt x="334" y="4104"/>
                    <a:pt x="668" y="3103"/>
                  </a:cubicBezTo>
                  <a:cubicBezTo>
                    <a:pt x="1068" y="1835"/>
                    <a:pt x="1902" y="301"/>
                    <a:pt x="2402" y="301"/>
                  </a:cubicBezTo>
                  <a:close/>
                  <a:moveTo>
                    <a:pt x="2369" y="1"/>
                  </a:moveTo>
                  <a:cubicBezTo>
                    <a:pt x="1569" y="34"/>
                    <a:pt x="635" y="2069"/>
                    <a:pt x="368" y="3003"/>
                  </a:cubicBezTo>
                  <a:cubicBezTo>
                    <a:pt x="1" y="4104"/>
                    <a:pt x="1135" y="8874"/>
                    <a:pt x="1635" y="9541"/>
                  </a:cubicBezTo>
                  <a:cubicBezTo>
                    <a:pt x="1902" y="9841"/>
                    <a:pt x="2202" y="10108"/>
                    <a:pt x="2503" y="10308"/>
                  </a:cubicBezTo>
                  <a:cubicBezTo>
                    <a:pt x="2202" y="10541"/>
                    <a:pt x="1835" y="10675"/>
                    <a:pt x="1468" y="10708"/>
                  </a:cubicBezTo>
                  <a:lnTo>
                    <a:pt x="1468" y="11008"/>
                  </a:lnTo>
                  <a:lnTo>
                    <a:pt x="1502" y="11008"/>
                  </a:lnTo>
                  <a:cubicBezTo>
                    <a:pt x="1969" y="10975"/>
                    <a:pt x="2402" y="10808"/>
                    <a:pt x="2803" y="10508"/>
                  </a:cubicBezTo>
                  <a:cubicBezTo>
                    <a:pt x="3203" y="10775"/>
                    <a:pt x="3703" y="10908"/>
                    <a:pt x="4204" y="10908"/>
                  </a:cubicBezTo>
                  <a:lnTo>
                    <a:pt x="4137" y="10608"/>
                  </a:lnTo>
                  <a:cubicBezTo>
                    <a:pt x="3770" y="10608"/>
                    <a:pt x="3403" y="10508"/>
                    <a:pt x="3070" y="10308"/>
                  </a:cubicBezTo>
                  <a:cubicBezTo>
                    <a:pt x="3370" y="10041"/>
                    <a:pt x="3670" y="9774"/>
                    <a:pt x="3870" y="9441"/>
                  </a:cubicBezTo>
                  <a:cubicBezTo>
                    <a:pt x="4337" y="8740"/>
                    <a:pt x="5038" y="3903"/>
                    <a:pt x="4604" y="2836"/>
                  </a:cubicBezTo>
                  <a:cubicBezTo>
                    <a:pt x="4237" y="1935"/>
                    <a:pt x="3170" y="1"/>
                    <a:pt x="236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41"/>
            <p:cNvSpPr/>
            <p:nvPr/>
          </p:nvSpPr>
          <p:spPr>
            <a:xfrm>
              <a:off x="1903200" y="1890125"/>
              <a:ext cx="24200" cy="22550"/>
            </a:xfrm>
            <a:custGeom>
              <a:rect b="b" l="l" r="r" t="t"/>
              <a:pathLst>
                <a:path extrusionOk="0" h="902" w="968">
                  <a:moveTo>
                    <a:pt x="467" y="1"/>
                  </a:moveTo>
                  <a:cubicBezTo>
                    <a:pt x="201" y="1"/>
                    <a:pt x="0" y="234"/>
                    <a:pt x="34" y="501"/>
                  </a:cubicBezTo>
                  <a:cubicBezTo>
                    <a:pt x="34" y="734"/>
                    <a:pt x="234" y="901"/>
                    <a:pt x="467" y="901"/>
                  </a:cubicBezTo>
                  <a:cubicBezTo>
                    <a:pt x="734" y="901"/>
                    <a:pt x="934" y="701"/>
                    <a:pt x="968" y="434"/>
                  </a:cubicBezTo>
                  <a:cubicBezTo>
                    <a:pt x="934" y="201"/>
                    <a:pt x="734" y="1"/>
                    <a:pt x="4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41"/>
            <p:cNvSpPr/>
            <p:nvPr/>
          </p:nvSpPr>
          <p:spPr>
            <a:xfrm>
              <a:off x="1835650" y="1894200"/>
              <a:ext cx="24200" cy="23575"/>
            </a:xfrm>
            <a:custGeom>
              <a:rect b="b" l="l" r="r" t="t"/>
              <a:pathLst>
                <a:path extrusionOk="0" h="943" w="968">
                  <a:moveTo>
                    <a:pt x="443" y="1"/>
                  </a:moveTo>
                  <a:cubicBezTo>
                    <a:pt x="201" y="1"/>
                    <a:pt x="0" y="191"/>
                    <a:pt x="0" y="438"/>
                  </a:cubicBezTo>
                  <a:cubicBezTo>
                    <a:pt x="0" y="471"/>
                    <a:pt x="0" y="505"/>
                    <a:pt x="0" y="505"/>
                  </a:cubicBezTo>
                  <a:cubicBezTo>
                    <a:pt x="31" y="752"/>
                    <a:pt x="234" y="942"/>
                    <a:pt x="476" y="942"/>
                  </a:cubicBezTo>
                  <a:cubicBezTo>
                    <a:pt x="495" y="942"/>
                    <a:pt x="515" y="941"/>
                    <a:pt x="534" y="938"/>
                  </a:cubicBezTo>
                  <a:cubicBezTo>
                    <a:pt x="768" y="905"/>
                    <a:pt x="968" y="672"/>
                    <a:pt x="934" y="405"/>
                  </a:cubicBezTo>
                  <a:cubicBezTo>
                    <a:pt x="901" y="171"/>
                    <a:pt x="701" y="4"/>
                    <a:pt x="501" y="4"/>
                  </a:cubicBezTo>
                  <a:cubicBezTo>
                    <a:pt x="481" y="2"/>
                    <a:pt x="462" y="1"/>
                    <a:pt x="44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41"/>
            <p:cNvSpPr/>
            <p:nvPr/>
          </p:nvSpPr>
          <p:spPr>
            <a:xfrm>
              <a:off x="1814800" y="1630775"/>
              <a:ext cx="118450" cy="130125"/>
            </a:xfrm>
            <a:custGeom>
              <a:rect b="b" l="l" r="r" t="t"/>
              <a:pathLst>
                <a:path extrusionOk="0" h="5205" w="4738">
                  <a:moveTo>
                    <a:pt x="2190" y="0"/>
                  </a:moveTo>
                  <a:cubicBezTo>
                    <a:pt x="2183" y="0"/>
                    <a:pt x="2176" y="0"/>
                    <a:pt x="2169" y="1"/>
                  </a:cubicBezTo>
                  <a:cubicBezTo>
                    <a:pt x="1235" y="34"/>
                    <a:pt x="301" y="2436"/>
                    <a:pt x="101" y="3069"/>
                  </a:cubicBezTo>
                  <a:cubicBezTo>
                    <a:pt x="1" y="3737"/>
                    <a:pt x="1" y="4437"/>
                    <a:pt x="134" y="5104"/>
                  </a:cubicBezTo>
                  <a:cubicBezTo>
                    <a:pt x="167" y="5138"/>
                    <a:pt x="201" y="5204"/>
                    <a:pt x="267" y="5204"/>
                  </a:cubicBezTo>
                  <a:lnTo>
                    <a:pt x="534" y="5138"/>
                  </a:lnTo>
                  <a:cubicBezTo>
                    <a:pt x="601" y="5138"/>
                    <a:pt x="634" y="5071"/>
                    <a:pt x="634" y="5037"/>
                  </a:cubicBezTo>
                  <a:cubicBezTo>
                    <a:pt x="501" y="4437"/>
                    <a:pt x="468" y="3837"/>
                    <a:pt x="568" y="3203"/>
                  </a:cubicBezTo>
                  <a:cubicBezTo>
                    <a:pt x="935" y="2035"/>
                    <a:pt x="1802" y="501"/>
                    <a:pt x="2235" y="501"/>
                  </a:cubicBezTo>
                  <a:cubicBezTo>
                    <a:pt x="2240" y="501"/>
                    <a:pt x="2245" y="500"/>
                    <a:pt x="2249" y="500"/>
                  </a:cubicBezTo>
                  <a:cubicBezTo>
                    <a:pt x="2659" y="500"/>
                    <a:pt x="3642" y="1915"/>
                    <a:pt x="4103" y="3069"/>
                  </a:cubicBezTo>
                  <a:cubicBezTo>
                    <a:pt x="4237" y="3670"/>
                    <a:pt x="4237" y="4270"/>
                    <a:pt x="4170" y="4871"/>
                  </a:cubicBezTo>
                  <a:cubicBezTo>
                    <a:pt x="4170" y="4937"/>
                    <a:pt x="4204" y="4971"/>
                    <a:pt x="4270" y="5004"/>
                  </a:cubicBezTo>
                  <a:lnTo>
                    <a:pt x="4537" y="5004"/>
                  </a:lnTo>
                  <a:cubicBezTo>
                    <a:pt x="4604" y="5004"/>
                    <a:pt x="4637" y="4971"/>
                    <a:pt x="4637" y="4904"/>
                  </a:cubicBezTo>
                  <a:cubicBezTo>
                    <a:pt x="4737" y="4237"/>
                    <a:pt x="4671" y="3536"/>
                    <a:pt x="4504" y="2869"/>
                  </a:cubicBezTo>
                  <a:cubicBezTo>
                    <a:pt x="4272" y="2273"/>
                    <a:pt x="3152" y="0"/>
                    <a:pt x="2190" y="0"/>
                  </a:cubicBezTo>
                  <a:close/>
                </a:path>
              </a:pathLst>
            </a:custGeom>
            <a:solidFill>
              <a:srgbClr val="005E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41"/>
            <p:cNvSpPr/>
            <p:nvPr/>
          </p:nvSpPr>
          <p:spPr>
            <a:xfrm>
              <a:off x="2178400" y="1660800"/>
              <a:ext cx="393625" cy="474525"/>
            </a:xfrm>
            <a:custGeom>
              <a:rect b="b" l="l" r="r" t="t"/>
              <a:pathLst>
                <a:path extrusionOk="0" h="18981" w="15745">
                  <a:moveTo>
                    <a:pt x="15445" y="0"/>
                  </a:moveTo>
                  <a:lnTo>
                    <a:pt x="3336" y="4270"/>
                  </a:lnTo>
                  <a:lnTo>
                    <a:pt x="0" y="18680"/>
                  </a:lnTo>
                  <a:lnTo>
                    <a:pt x="267" y="18981"/>
                  </a:lnTo>
                  <a:lnTo>
                    <a:pt x="11809" y="14678"/>
                  </a:lnTo>
                  <a:lnTo>
                    <a:pt x="15745" y="267"/>
                  </a:lnTo>
                  <a:lnTo>
                    <a:pt x="15445" y="0"/>
                  </a:lnTo>
                  <a:close/>
                </a:path>
              </a:pathLst>
            </a:custGeom>
            <a:solidFill>
              <a:srgbClr val="005E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41"/>
            <p:cNvSpPr/>
            <p:nvPr/>
          </p:nvSpPr>
          <p:spPr>
            <a:xfrm>
              <a:off x="2178400" y="1767550"/>
              <a:ext cx="90075" cy="367775"/>
            </a:xfrm>
            <a:custGeom>
              <a:rect b="b" l="l" r="r" t="t"/>
              <a:pathLst>
                <a:path extrusionOk="0" h="14711" w="3603">
                  <a:moveTo>
                    <a:pt x="3336" y="0"/>
                  </a:moveTo>
                  <a:lnTo>
                    <a:pt x="0" y="14410"/>
                  </a:lnTo>
                  <a:lnTo>
                    <a:pt x="267" y="14711"/>
                  </a:lnTo>
                  <a:lnTo>
                    <a:pt x="3603" y="300"/>
                  </a:lnTo>
                  <a:lnTo>
                    <a:pt x="333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41"/>
            <p:cNvSpPr/>
            <p:nvPr/>
          </p:nvSpPr>
          <p:spPr>
            <a:xfrm>
              <a:off x="2428575" y="1953500"/>
              <a:ext cx="65075" cy="21150"/>
            </a:xfrm>
            <a:custGeom>
              <a:rect b="b" l="l" r="r" t="t"/>
              <a:pathLst>
                <a:path extrusionOk="0" h="846" w="2603">
                  <a:moveTo>
                    <a:pt x="2602" y="1"/>
                  </a:moveTo>
                  <a:lnTo>
                    <a:pt x="0" y="34"/>
                  </a:lnTo>
                  <a:cubicBezTo>
                    <a:pt x="93" y="282"/>
                    <a:pt x="904" y="845"/>
                    <a:pt x="2087" y="845"/>
                  </a:cubicBezTo>
                  <a:cubicBezTo>
                    <a:pt x="2178" y="845"/>
                    <a:pt x="2273" y="842"/>
                    <a:pt x="2369" y="835"/>
                  </a:cubicBezTo>
                  <a:lnTo>
                    <a:pt x="260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41"/>
            <p:cNvSpPr/>
            <p:nvPr/>
          </p:nvSpPr>
          <p:spPr>
            <a:xfrm>
              <a:off x="2339350" y="1725975"/>
              <a:ext cx="144000" cy="65775"/>
            </a:xfrm>
            <a:custGeom>
              <a:rect b="b" l="l" r="r" t="t"/>
              <a:pathLst>
                <a:path extrusionOk="0" h="2631" w="5760">
                  <a:moveTo>
                    <a:pt x="5566" y="0"/>
                  </a:moveTo>
                  <a:cubicBezTo>
                    <a:pt x="5301" y="0"/>
                    <a:pt x="4764" y="171"/>
                    <a:pt x="4136" y="462"/>
                  </a:cubicBezTo>
                  <a:lnTo>
                    <a:pt x="1968" y="1129"/>
                  </a:lnTo>
                  <a:cubicBezTo>
                    <a:pt x="1034" y="1563"/>
                    <a:pt x="167" y="1897"/>
                    <a:pt x="100" y="2163"/>
                  </a:cubicBezTo>
                  <a:lnTo>
                    <a:pt x="0" y="2630"/>
                  </a:lnTo>
                  <a:lnTo>
                    <a:pt x="0" y="2630"/>
                  </a:lnTo>
                  <a:lnTo>
                    <a:pt x="5638" y="629"/>
                  </a:lnTo>
                  <a:cubicBezTo>
                    <a:pt x="5638" y="629"/>
                    <a:pt x="5671" y="396"/>
                    <a:pt x="5738" y="129"/>
                  </a:cubicBezTo>
                  <a:cubicBezTo>
                    <a:pt x="5760" y="41"/>
                    <a:pt x="5695" y="0"/>
                    <a:pt x="556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41"/>
            <p:cNvSpPr/>
            <p:nvPr/>
          </p:nvSpPr>
          <p:spPr>
            <a:xfrm>
              <a:off x="2342675" y="1681800"/>
              <a:ext cx="156400" cy="66575"/>
            </a:xfrm>
            <a:custGeom>
              <a:rect b="b" l="l" r="r" t="t"/>
              <a:pathLst>
                <a:path extrusionOk="0" h="2663" w="6256">
                  <a:moveTo>
                    <a:pt x="4440" y="1"/>
                  </a:moveTo>
                  <a:cubicBezTo>
                    <a:pt x="4235" y="1"/>
                    <a:pt x="3945" y="44"/>
                    <a:pt x="3536" y="161"/>
                  </a:cubicBezTo>
                  <a:cubicBezTo>
                    <a:pt x="1735" y="661"/>
                    <a:pt x="1668" y="1562"/>
                    <a:pt x="1668" y="1562"/>
                  </a:cubicBezTo>
                  <a:cubicBezTo>
                    <a:pt x="1402" y="1696"/>
                    <a:pt x="1101" y="1796"/>
                    <a:pt x="801" y="1862"/>
                  </a:cubicBezTo>
                  <a:cubicBezTo>
                    <a:pt x="201" y="2062"/>
                    <a:pt x="134" y="2196"/>
                    <a:pt x="101" y="2363"/>
                  </a:cubicBezTo>
                  <a:lnTo>
                    <a:pt x="1" y="2663"/>
                  </a:lnTo>
                  <a:lnTo>
                    <a:pt x="6172" y="495"/>
                  </a:lnTo>
                  <a:cubicBezTo>
                    <a:pt x="6172" y="495"/>
                    <a:pt x="6205" y="361"/>
                    <a:pt x="6238" y="194"/>
                  </a:cubicBezTo>
                  <a:cubicBezTo>
                    <a:pt x="6255" y="111"/>
                    <a:pt x="6188" y="78"/>
                    <a:pt x="6072" y="78"/>
                  </a:cubicBezTo>
                  <a:cubicBezTo>
                    <a:pt x="5955" y="78"/>
                    <a:pt x="5788" y="111"/>
                    <a:pt x="5605" y="161"/>
                  </a:cubicBezTo>
                  <a:lnTo>
                    <a:pt x="4904" y="395"/>
                  </a:lnTo>
                  <a:cubicBezTo>
                    <a:pt x="4904" y="395"/>
                    <a:pt x="5054" y="1"/>
                    <a:pt x="44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41"/>
            <p:cNvSpPr/>
            <p:nvPr/>
          </p:nvSpPr>
          <p:spPr>
            <a:xfrm>
              <a:off x="2358525" y="1695000"/>
              <a:ext cx="128450" cy="83400"/>
            </a:xfrm>
            <a:custGeom>
              <a:rect b="b" l="l" r="r" t="t"/>
              <a:pathLst>
                <a:path extrusionOk="0" h="3336" w="5138">
                  <a:moveTo>
                    <a:pt x="5137" y="0"/>
                  </a:moveTo>
                  <a:lnTo>
                    <a:pt x="134" y="1835"/>
                  </a:lnTo>
                  <a:lnTo>
                    <a:pt x="0" y="2435"/>
                  </a:lnTo>
                  <a:cubicBezTo>
                    <a:pt x="293" y="2297"/>
                    <a:pt x="542" y="2231"/>
                    <a:pt x="709" y="2231"/>
                  </a:cubicBezTo>
                  <a:cubicBezTo>
                    <a:pt x="865" y="2231"/>
                    <a:pt x="950" y="2289"/>
                    <a:pt x="934" y="2402"/>
                  </a:cubicBezTo>
                  <a:cubicBezTo>
                    <a:pt x="901" y="2635"/>
                    <a:pt x="701" y="3336"/>
                    <a:pt x="701" y="3336"/>
                  </a:cubicBezTo>
                  <a:lnTo>
                    <a:pt x="3937" y="2068"/>
                  </a:lnTo>
                  <a:cubicBezTo>
                    <a:pt x="3937" y="2068"/>
                    <a:pt x="3970" y="1801"/>
                    <a:pt x="4037" y="1401"/>
                  </a:cubicBezTo>
                  <a:cubicBezTo>
                    <a:pt x="4103" y="1001"/>
                    <a:pt x="4370" y="867"/>
                    <a:pt x="4937" y="600"/>
                  </a:cubicBezTo>
                  <a:lnTo>
                    <a:pt x="51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41"/>
            <p:cNvSpPr/>
            <p:nvPr/>
          </p:nvSpPr>
          <p:spPr>
            <a:xfrm>
              <a:off x="2343500" y="1726575"/>
              <a:ext cx="144050" cy="65175"/>
            </a:xfrm>
            <a:custGeom>
              <a:rect b="b" l="l" r="r" t="t"/>
              <a:pathLst>
                <a:path extrusionOk="0" h="2607" w="5762">
                  <a:moveTo>
                    <a:pt x="5543" y="1"/>
                  </a:moveTo>
                  <a:cubicBezTo>
                    <a:pt x="5273" y="1"/>
                    <a:pt x="4757" y="156"/>
                    <a:pt x="4171" y="438"/>
                  </a:cubicBezTo>
                  <a:lnTo>
                    <a:pt x="1969" y="1105"/>
                  </a:lnTo>
                  <a:cubicBezTo>
                    <a:pt x="1035" y="1539"/>
                    <a:pt x="168" y="1873"/>
                    <a:pt x="101" y="2139"/>
                  </a:cubicBezTo>
                  <a:lnTo>
                    <a:pt x="1" y="2606"/>
                  </a:lnTo>
                  <a:lnTo>
                    <a:pt x="1" y="2606"/>
                  </a:lnTo>
                  <a:lnTo>
                    <a:pt x="5638" y="605"/>
                  </a:lnTo>
                  <a:cubicBezTo>
                    <a:pt x="5638" y="605"/>
                    <a:pt x="5672" y="405"/>
                    <a:pt x="5738" y="138"/>
                  </a:cubicBezTo>
                  <a:cubicBezTo>
                    <a:pt x="5762" y="45"/>
                    <a:pt x="5688" y="1"/>
                    <a:pt x="554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41"/>
            <p:cNvSpPr/>
            <p:nvPr/>
          </p:nvSpPr>
          <p:spPr>
            <a:xfrm>
              <a:off x="2394375" y="1784100"/>
              <a:ext cx="169825" cy="181400"/>
            </a:xfrm>
            <a:custGeom>
              <a:rect b="b" l="l" r="r" t="t"/>
              <a:pathLst>
                <a:path extrusionOk="0" h="7256" w="6793">
                  <a:moveTo>
                    <a:pt x="6260" y="0"/>
                  </a:moveTo>
                  <a:cubicBezTo>
                    <a:pt x="6097" y="0"/>
                    <a:pt x="5910" y="89"/>
                    <a:pt x="5738" y="272"/>
                  </a:cubicBezTo>
                  <a:cubicBezTo>
                    <a:pt x="5738" y="272"/>
                    <a:pt x="5338" y="1873"/>
                    <a:pt x="5204" y="2274"/>
                  </a:cubicBezTo>
                  <a:cubicBezTo>
                    <a:pt x="5071" y="2674"/>
                    <a:pt x="3103" y="3574"/>
                    <a:pt x="2102" y="3708"/>
                  </a:cubicBezTo>
                  <a:cubicBezTo>
                    <a:pt x="201" y="3941"/>
                    <a:pt x="1" y="4342"/>
                    <a:pt x="434" y="5709"/>
                  </a:cubicBezTo>
                  <a:cubicBezTo>
                    <a:pt x="804" y="6760"/>
                    <a:pt x="1754" y="7255"/>
                    <a:pt x="3078" y="7255"/>
                  </a:cubicBezTo>
                  <a:cubicBezTo>
                    <a:pt x="3309" y="7255"/>
                    <a:pt x="3551" y="7240"/>
                    <a:pt x="3803" y="7210"/>
                  </a:cubicBezTo>
                  <a:cubicBezTo>
                    <a:pt x="4904" y="7010"/>
                    <a:pt x="5805" y="6210"/>
                    <a:pt x="6172" y="5142"/>
                  </a:cubicBezTo>
                  <a:cubicBezTo>
                    <a:pt x="6739" y="3574"/>
                    <a:pt x="6439" y="1873"/>
                    <a:pt x="6639" y="939"/>
                  </a:cubicBezTo>
                  <a:cubicBezTo>
                    <a:pt x="6792" y="326"/>
                    <a:pt x="6571" y="0"/>
                    <a:pt x="626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41"/>
            <p:cNvSpPr/>
            <p:nvPr/>
          </p:nvSpPr>
          <p:spPr>
            <a:xfrm>
              <a:off x="1768925" y="1025350"/>
              <a:ext cx="372800" cy="478700"/>
            </a:xfrm>
            <a:custGeom>
              <a:rect b="b" l="l" r="r" t="t"/>
              <a:pathLst>
                <a:path extrusionOk="0" h="19148" w="14912">
                  <a:moveTo>
                    <a:pt x="7106" y="0"/>
                  </a:moveTo>
                  <a:cubicBezTo>
                    <a:pt x="3170" y="0"/>
                    <a:pt x="1" y="3203"/>
                    <a:pt x="1" y="7139"/>
                  </a:cubicBezTo>
                  <a:lnTo>
                    <a:pt x="1" y="19147"/>
                  </a:lnTo>
                  <a:lnTo>
                    <a:pt x="10208" y="19147"/>
                  </a:lnTo>
                  <a:cubicBezTo>
                    <a:pt x="12810" y="19147"/>
                    <a:pt x="14912" y="17012"/>
                    <a:pt x="14912" y="14444"/>
                  </a:cubicBezTo>
                  <a:lnTo>
                    <a:pt x="14912" y="7139"/>
                  </a:lnTo>
                  <a:cubicBezTo>
                    <a:pt x="14912" y="3203"/>
                    <a:pt x="11743" y="0"/>
                    <a:pt x="7806" y="0"/>
                  </a:cubicBezTo>
                  <a:close/>
                </a:path>
              </a:pathLst>
            </a:custGeom>
            <a:solidFill>
              <a:srgbClr val="005E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41"/>
            <p:cNvSpPr/>
            <p:nvPr/>
          </p:nvSpPr>
          <p:spPr>
            <a:xfrm>
              <a:off x="1768925" y="1025350"/>
              <a:ext cx="372800" cy="478700"/>
            </a:xfrm>
            <a:custGeom>
              <a:rect b="b" l="l" r="r" t="t"/>
              <a:pathLst>
                <a:path extrusionOk="0" h="19148" w="14912">
                  <a:moveTo>
                    <a:pt x="7106" y="0"/>
                  </a:moveTo>
                  <a:cubicBezTo>
                    <a:pt x="3170" y="0"/>
                    <a:pt x="1" y="3203"/>
                    <a:pt x="1" y="7139"/>
                  </a:cubicBezTo>
                  <a:lnTo>
                    <a:pt x="1" y="19147"/>
                  </a:lnTo>
                  <a:lnTo>
                    <a:pt x="10208" y="19147"/>
                  </a:lnTo>
                  <a:cubicBezTo>
                    <a:pt x="12810" y="19147"/>
                    <a:pt x="14912" y="17012"/>
                    <a:pt x="14912" y="14444"/>
                  </a:cubicBezTo>
                  <a:lnTo>
                    <a:pt x="14912" y="7139"/>
                  </a:lnTo>
                  <a:cubicBezTo>
                    <a:pt x="14912" y="3203"/>
                    <a:pt x="11743" y="0"/>
                    <a:pt x="780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41"/>
            <p:cNvSpPr/>
            <p:nvPr/>
          </p:nvSpPr>
          <p:spPr>
            <a:xfrm>
              <a:off x="1835650" y="1441475"/>
              <a:ext cx="110925" cy="241875"/>
            </a:xfrm>
            <a:custGeom>
              <a:rect b="b" l="l" r="r" t="t"/>
              <a:pathLst>
                <a:path extrusionOk="0" h="9675" w="4437">
                  <a:moveTo>
                    <a:pt x="0" y="0"/>
                  </a:moveTo>
                  <a:lnTo>
                    <a:pt x="0" y="9674"/>
                  </a:lnTo>
                  <a:lnTo>
                    <a:pt x="201" y="9674"/>
                  </a:lnTo>
                  <a:cubicBezTo>
                    <a:pt x="2536" y="9674"/>
                    <a:pt x="4437" y="7773"/>
                    <a:pt x="4437" y="5404"/>
                  </a:cubicBezTo>
                  <a:lnTo>
                    <a:pt x="4437" y="0"/>
                  </a:lnTo>
                  <a:close/>
                </a:path>
              </a:pathLst>
            </a:custGeom>
            <a:solidFill>
              <a:srgbClr val="005E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41"/>
            <p:cNvSpPr/>
            <p:nvPr/>
          </p:nvSpPr>
          <p:spPr>
            <a:xfrm>
              <a:off x="1835650" y="1441475"/>
              <a:ext cx="110925" cy="241875"/>
            </a:xfrm>
            <a:custGeom>
              <a:rect b="b" l="l" r="r" t="t"/>
              <a:pathLst>
                <a:path extrusionOk="0" h="9675" w="4437">
                  <a:moveTo>
                    <a:pt x="0" y="0"/>
                  </a:moveTo>
                  <a:lnTo>
                    <a:pt x="0" y="9674"/>
                  </a:lnTo>
                  <a:lnTo>
                    <a:pt x="201" y="9674"/>
                  </a:lnTo>
                  <a:cubicBezTo>
                    <a:pt x="2536" y="9674"/>
                    <a:pt x="4437" y="7773"/>
                    <a:pt x="4437" y="5404"/>
                  </a:cubicBezTo>
                  <a:lnTo>
                    <a:pt x="443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41"/>
            <p:cNvSpPr/>
            <p:nvPr/>
          </p:nvSpPr>
          <p:spPr>
            <a:xfrm>
              <a:off x="1864825" y="1109675"/>
              <a:ext cx="249375" cy="406900"/>
            </a:xfrm>
            <a:custGeom>
              <a:rect b="b" l="l" r="r" t="t"/>
              <a:pathLst>
                <a:path extrusionOk="0" h="16276" w="9975">
                  <a:moveTo>
                    <a:pt x="6121" y="0"/>
                  </a:moveTo>
                  <a:cubicBezTo>
                    <a:pt x="4867" y="0"/>
                    <a:pt x="3614" y="329"/>
                    <a:pt x="2503" y="964"/>
                  </a:cubicBezTo>
                  <a:cubicBezTo>
                    <a:pt x="1" y="2365"/>
                    <a:pt x="1" y="5867"/>
                    <a:pt x="1" y="5867"/>
                  </a:cubicBezTo>
                  <a:lnTo>
                    <a:pt x="1" y="14573"/>
                  </a:lnTo>
                  <a:cubicBezTo>
                    <a:pt x="468" y="15474"/>
                    <a:pt x="1402" y="16074"/>
                    <a:pt x="2403" y="16175"/>
                  </a:cubicBezTo>
                  <a:cubicBezTo>
                    <a:pt x="2966" y="16246"/>
                    <a:pt x="3451" y="16276"/>
                    <a:pt x="3860" y="16276"/>
                  </a:cubicBezTo>
                  <a:cubicBezTo>
                    <a:pt x="5171" y="16276"/>
                    <a:pt x="5715" y="15970"/>
                    <a:pt x="5638" y="15741"/>
                  </a:cubicBezTo>
                  <a:cubicBezTo>
                    <a:pt x="5538" y="15207"/>
                    <a:pt x="5271" y="14740"/>
                    <a:pt x="4871" y="14373"/>
                  </a:cubicBezTo>
                  <a:lnTo>
                    <a:pt x="4871" y="11638"/>
                  </a:lnTo>
                  <a:cubicBezTo>
                    <a:pt x="5580" y="11759"/>
                    <a:pt x="6312" y="11869"/>
                    <a:pt x="6921" y="11869"/>
                  </a:cubicBezTo>
                  <a:cubicBezTo>
                    <a:pt x="7315" y="11869"/>
                    <a:pt x="7657" y="11823"/>
                    <a:pt x="7907" y="11705"/>
                  </a:cubicBezTo>
                  <a:cubicBezTo>
                    <a:pt x="8540" y="11438"/>
                    <a:pt x="9775" y="10470"/>
                    <a:pt x="9875" y="6601"/>
                  </a:cubicBezTo>
                  <a:cubicBezTo>
                    <a:pt x="9975" y="1998"/>
                    <a:pt x="9641" y="1197"/>
                    <a:pt x="8640" y="463"/>
                  </a:cubicBezTo>
                  <a:cubicBezTo>
                    <a:pt x="7830" y="153"/>
                    <a:pt x="6975" y="0"/>
                    <a:pt x="612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41"/>
            <p:cNvSpPr/>
            <p:nvPr/>
          </p:nvSpPr>
          <p:spPr>
            <a:xfrm>
              <a:off x="1864825" y="1077825"/>
              <a:ext cx="243550" cy="178550"/>
            </a:xfrm>
            <a:custGeom>
              <a:rect b="b" l="l" r="r" t="t"/>
              <a:pathLst>
                <a:path extrusionOk="0" h="7142" w="9742">
                  <a:moveTo>
                    <a:pt x="5781" y="1"/>
                  </a:moveTo>
                  <a:cubicBezTo>
                    <a:pt x="5734" y="1"/>
                    <a:pt x="5686" y="1"/>
                    <a:pt x="5638" y="3"/>
                  </a:cubicBezTo>
                  <a:cubicBezTo>
                    <a:pt x="601" y="136"/>
                    <a:pt x="1" y="4006"/>
                    <a:pt x="1" y="7141"/>
                  </a:cubicBezTo>
                  <a:cubicBezTo>
                    <a:pt x="1" y="7141"/>
                    <a:pt x="2303" y="3038"/>
                    <a:pt x="5638" y="2538"/>
                  </a:cubicBezTo>
                  <a:cubicBezTo>
                    <a:pt x="6078" y="2473"/>
                    <a:pt x="6472" y="2444"/>
                    <a:pt x="6826" y="2444"/>
                  </a:cubicBezTo>
                  <a:cubicBezTo>
                    <a:pt x="9186" y="2444"/>
                    <a:pt x="9741" y="3705"/>
                    <a:pt x="9741" y="3705"/>
                  </a:cubicBezTo>
                  <a:cubicBezTo>
                    <a:pt x="9741" y="3705"/>
                    <a:pt x="9351" y="1"/>
                    <a:pt x="5781" y="1"/>
                  </a:cubicBezTo>
                  <a:close/>
                </a:path>
              </a:pathLst>
            </a:custGeom>
            <a:solidFill>
              <a:srgbClr val="005E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41"/>
            <p:cNvSpPr/>
            <p:nvPr/>
          </p:nvSpPr>
          <p:spPr>
            <a:xfrm>
              <a:off x="1864825" y="1077825"/>
              <a:ext cx="243550" cy="178550"/>
            </a:xfrm>
            <a:custGeom>
              <a:rect b="b" l="l" r="r" t="t"/>
              <a:pathLst>
                <a:path extrusionOk="0" h="7142" w="9742">
                  <a:moveTo>
                    <a:pt x="5781" y="1"/>
                  </a:moveTo>
                  <a:cubicBezTo>
                    <a:pt x="5734" y="1"/>
                    <a:pt x="5686" y="1"/>
                    <a:pt x="5638" y="3"/>
                  </a:cubicBezTo>
                  <a:cubicBezTo>
                    <a:pt x="601" y="136"/>
                    <a:pt x="1" y="4006"/>
                    <a:pt x="1" y="7141"/>
                  </a:cubicBezTo>
                  <a:cubicBezTo>
                    <a:pt x="1" y="7141"/>
                    <a:pt x="2303" y="3038"/>
                    <a:pt x="5638" y="2538"/>
                  </a:cubicBezTo>
                  <a:cubicBezTo>
                    <a:pt x="6078" y="2473"/>
                    <a:pt x="6472" y="2444"/>
                    <a:pt x="6826" y="2444"/>
                  </a:cubicBezTo>
                  <a:cubicBezTo>
                    <a:pt x="9186" y="2444"/>
                    <a:pt x="9741" y="3705"/>
                    <a:pt x="9741" y="3705"/>
                  </a:cubicBezTo>
                  <a:cubicBezTo>
                    <a:pt x="9741" y="3705"/>
                    <a:pt x="9351" y="1"/>
                    <a:pt x="578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41"/>
            <p:cNvSpPr/>
            <p:nvPr/>
          </p:nvSpPr>
          <p:spPr>
            <a:xfrm>
              <a:off x="1962400" y="1237150"/>
              <a:ext cx="25050" cy="25125"/>
            </a:xfrm>
            <a:custGeom>
              <a:rect b="b" l="l" r="r" t="t"/>
              <a:pathLst>
                <a:path extrusionOk="0" h="1005" w="1002">
                  <a:moveTo>
                    <a:pt x="468" y="1"/>
                  </a:moveTo>
                  <a:cubicBezTo>
                    <a:pt x="201" y="34"/>
                    <a:pt x="1" y="268"/>
                    <a:pt x="34" y="535"/>
                  </a:cubicBezTo>
                  <a:cubicBezTo>
                    <a:pt x="34" y="784"/>
                    <a:pt x="239" y="1005"/>
                    <a:pt x="483" y="1005"/>
                  </a:cubicBezTo>
                  <a:cubicBezTo>
                    <a:pt x="500" y="1005"/>
                    <a:pt x="517" y="1004"/>
                    <a:pt x="534" y="1002"/>
                  </a:cubicBezTo>
                  <a:cubicBezTo>
                    <a:pt x="801" y="1002"/>
                    <a:pt x="1001" y="768"/>
                    <a:pt x="1001" y="501"/>
                  </a:cubicBezTo>
                  <a:cubicBezTo>
                    <a:pt x="968" y="234"/>
                    <a:pt x="735" y="1"/>
                    <a:pt x="46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41"/>
            <p:cNvSpPr/>
            <p:nvPr/>
          </p:nvSpPr>
          <p:spPr>
            <a:xfrm>
              <a:off x="1973250" y="1323900"/>
              <a:ext cx="49225" cy="31675"/>
            </a:xfrm>
            <a:custGeom>
              <a:rect b="b" l="l" r="r" t="t"/>
              <a:pathLst>
                <a:path extrusionOk="0" h="1267" w="1969">
                  <a:moveTo>
                    <a:pt x="167" y="0"/>
                  </a:moveTo>
                  <a:lnTo>
                    <a:pt x="167" y="0"/>
                  </a:lnTo>
                  <a:cubicBezTo>
                    <a:pt x="0" y="500"/>
                    <a:pt x="301" y="1068"/>
                    <a:pt x="801" y="1234"/>
                  </a:cubicBezTo>
                  <a:lnTo>
                    <a:pt x="834" y="1234"/>
                  </a:lnTo>
                  <a:cubicBezTo>
                    <a:pt x="909" y="1256"/>
                    <a:pt x="986" y="1266"/>
                    <a:pt x="1063" y="1266"/>
                  </a:cubicBezTo>
                  <a:cubicBezTo>
                    <a:pt x="1463" y="1266"/>
                    <a:pt x="1856" y="987"/>
                    <a:pt x="1968" y="567"/>
                  </a:cubicBezTo>
                  <a:lnTo>
                    <a:pt x="16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41"/>
            <p:cNvSpPr/>
            <p:nvPr/>
          </p:nvSpPr>
          <p:spPr>
            <a:xfrm>
              <a:off x="2068325" y="1189250"/>
              <a:ext cx="29200" cy="24575"/>
            </a:xfrm>
            <a:custGeom>
              <a:rect b="b" l="l" r="r" t="t"/>
              <a:pathLst>
                <a:path extrusionOk="0" h="983" w="1168">
                  <a:moveTo>
                    <a:pt x="487" y="1"/>
                  </a:moveTo>
                  <a:cubicBezTo>
                    <a:pt x="297" y="1"/>
                    <a:pt x="111" y="105"/>
                    <a:pt x="0" y="282"/>
                  </a:cubicBezTo>
                  <a:lnTo>
                    <a:pt x="967" y="983"/>
                  </a:lnTo>
                  <a:cubicBezTo>
                    <a:pt x="1168" y="683"/>
                    <a:pt x="1101" y="316"/>
                    <a:pt x="834" y="116"/>
                  </a:cubicBezTo>
                  <a:cubicBezTo>
                    <a:pt x="801" y="116"/>
                    <a:pt x="801" y="82"/>
                    <a:pt x="767" y="82"/>
                  </a:cubicBezTo>
                  <a:cubicBezTo>
                    <a:pt x="678" y="27"/>
                    <a:pt x="582" y="1"/>
                    <a:pt x="48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41"/>
            <p:cNvSpPr/>
            <p:nvPr/>
          </p:nvSpPr>
          <p:spPr>
            <a:xfrm>
              <a:off x="1946550" y="1187950"/>
              <a:ext cx="30050" cy="24225"/>
            </a:xfrm>
            <a:custGeom>
              <a:rect b="b" l="l" r="r" t="t"/>
              <a:pathLst>
                <a:path extrusionOk="0" h="969" w="1202">
                  <a:moveTo>
                    <a:pt x="690" y="1"/>
                  </a:moveTo>
                  <a:cubicBezTo>
                    <a:pt x="590" y="1"/>
                    <a:pt x="490" y="23"/>
                    <a:pt x="401" y="68"/>
                  </a:cubicBezTo>
                  <a:cubicBezTo>
                    <a:pt x="401" y="101"/>
                    <a:pt x="368" y="101"/>
                    <a:pt x="368" y="101"/>
                  </a:cubicBezTo>
                  <a:cubicBezTo>
                    <a:pt x="101" y="301"/>
                    <a:pt x="1" y="701"/>
                    <a:pt x="201" y="968"/>
                  </a:cubicBezTo>
                  <a:lnTo>
                    <a:pt x="1202" y="268"/>
                  </a:lnTo>
                  <a:cubicBezTo>
                    <a:pt x="1091" y="90"/>
                    <a:pt x="890" y="1"/>
                    <a:pt x="69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41"/>
            <p:cNvSpPr/>
            <p:nvPr/>
          </p:nvSpPr>
          <p:spPr>
            <a:xfrm>
              <a:off x="2062475" y="1234650"/>
              <a:ext cx="25050" cy="25050"/>
            </a:xfrm>
            <a:custGeom>
              <a:rect b="b" l="l" r="r" t="t"/>
              <a:pathLst>
                <a:path extrusionOk="0" h="1002" w="1002">
                  <a:moveTo>
                    <a:pt x="468" y="1"/>
                  </a:moveTo>
                  <a:cubicBezTo>
                    <a:pt x="201" y="34"/>
                    <a:pt x="1" y="234"/>
                    <a:pt x="1" y="501"/>
                  </a:cubicBezTo>
                  <a:cubicBezTo>
                    <a:pt x="1" y="768"/>
                    <a:pt x="234" y="1002"/>
                    <a:pt x="501" y="1002"/>
                  </a:cubicBezTo>
                  <a:cubicBezTo>
                    <a:pt x="768" y="1002"/>
                    <a:pt x="1001" y="768"/>
                    <a:pt x="1001" y="501"/>
                  </a:cubicBezTo>
                  <a:cubicBezTo>
                    <a:pt x="968" y="234"/>
                    <a:pt x="734" y="1"/>
                    <a:pt x="46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41"/>
            <p:cNvSpPr/>
            <p:nvPr/>
          </p:nvSpPr>
          <p:spPr>
            <a:xfrm>
              <a:off x="2027450" y="1241325"/>
              <a:ext cx="40900" cy="74250"/>
            </a:xfrm>
            <a:custGeom>
              <a:rect b="b" l="l" r="r" t="t"/>
              <a:pathLst>
                <a:path extrusionOk="0" h="2970" w="1636">
                  <a:moveTo>
                    <a:pt x="1" y="1"/>
                  </a:moveTo>
                  <a:lnTo>
                    <a:pt x="67" y="2970"/>
                  </a:lnTo>
                  <a:lnTo>
                    <a:pt x="1635" y="2469"/>
                  </a:lnTo>
                  <a:lnTo>
                    <a:pt x="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41"/>
            <p:cNvSpPr/>
            <p:nvPr/>
          </p:nvSpPr>
          <p:spPr>
            <a:xfrm>
              <a:off x="1880675" y="1352250"/>
              <a:ext cx="105950" cy="67575"/>
            </a:xfrm>
            <a:custGeom>
              <a:rect b="b" l="l" r="r" t="t"/>
              <a:pathLst>
                <a:path extrusionOk="0" h="2703" w="4238">
                  <a:moveTo>
                    <a:pt x="1" y="0"/>
                  </a:moveTo>
                  <a:cubicBezTo>
                    <a:pt x="168" y="501"/>
                    <a:pt x="501" y="968"/>
                    <a:pt x="901" y="1301"/>
                  </a:cubicBezTo>
                  <a:cubicBezTo>
                    <a:pt x="1669" y="1935"/>
                    <a:pt x="4237" y="2702"/>
                    <a:pt x="4237" y="2702"/>
                  </a:cubicBezTo>
                  <a:lnTo>
                    <a:pt x="4237" y="1902"/>
                  </a:lnTo>
                  <a:cubicBezTo>
                    <a:pt x="2970" y="1735"/>
                    <a:pt x="401" y="1001"/>
                    <a:pt x="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41"/>
            <p:cNvSpPr/>
            <p:nvPr/>
          </p:nvSpPr>
          <p:spPr>
            <a:xfrm>
              <a:off x="1768100" y="1365575"/>
              <a:ext cx="329425" cy="168500"/>
            </a:xfrm>
            <a:custGeom>
              <a:rect b="b" l="l" r="r" t="t"/>
              <a:pathLst>
                <a:path extrusionOk="0" h="6740" w="13177">
                  <a:moveTo>
                    <a:pt x="3837" y="1"/>
                  </a:moveTo>
                  <a:lnTo>
                    <a:pt x="2269" y="1902"/>
                  </a:lnTo>
                  <a:lnTo>
                    <a:pt x="1" y="1902"/>
                  </a:lnTo>
                  <a:lnTo>
                    <a:pt x="1" y="4904"/>
                  </a:lnTo>
                  <a:cubicBezTo>
                    <a:pt x="1" y="5905"/>
                    <a:pt x="834" y="6739"/>
                    <a:pt x="1869" y="6739"/>
                  </a:cubicBezTo>
                  <a:lnTo>
                    <a:pt x="8673" y="6739"/>
                  </a:lnTo>
                  <a:cubicBezTo>
                    <a:pt x="11175" y="6739"/>
                    <a:pt x="13177" y="4704"/>
                    <a:pt x="13177" y="2236"/>
                  </a:cubicBezTo>
                  <a:lnTo>
                    <a:pt x="13177" y="1902"/>
                  </a:lnTo>
                  <a:lnTo>
                    <a:pt x="10308" y="1902"/>
                  </a:lnTo>
                  <a:lnTo>
                    <a:pt x="8740" y="1369"/>
                  </a:lnTo>
                  <a:cubicBezTo>
                    <a:pt x="8740" y="1669"/>
                    <a:pt x="8507" y="1902"/>
                    <a:pt x="8206" y="1902"/>
                  </a:cubicBezTo>
                  <a:lnTo>
                    <a:pt x="5738" y="1902"/>
                  </a:lnTo>
                  <a:cubicBezTo>
                    <a:pt x="4704" y="1902"/>
                    <a:pt x="3837" y="1035"/>
                    <a:pt x="3837" y="1"/>
                  </a:cubicBezTo>
                  <a:close/>
                </a:path>
              </a:pathLst>
            </a:custGeom>
            <a:solidFill>
              <a:srgbClr val="005E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41"/>
            <p:cNvSpPr/>
            <p:nvPr/>
          </p:nvSpPr>
          <p:spPr>
            <a:xfrm>
              <a:off x="1768100" y="1365575"/>
              <a:ext cx="329425" cy="168500"/>
            </a:xfrm>
            <a:custGeom>
              <a:rect b="b" l="l" r="r" t="t"/>
              <a:pathLst>
                <a:path extrusionOk="0" h="6740" w="13177">
                  <a:moveTo>
                    <a:pt x="3837" y="1"/>
                  </a:moveTo>
                  <a:lnTo>
                    <a:pt x="2269" y="1902"/>
                  </a:lnTo>
                  <a:lnTo>
                    <a:pt x="1" y="1902"/>
                  </a:lnTo>
                  <a:lnTo>
                    <a:pt x="1" y="4904"/>
                  </a:lnTo>
                  <a:cubicBezTo>
                    <a:pt x="1" y="5905"/>
                    <a:pt x="834" y="6739"/>
                    <a:pt x="1869" y="6739"/>
                  </a:cubicBezTo>
                  <a:lnTo>
                    <a:pt x="8673" y="6739"/>
                  </a:lnTo>
                  <a:cubicBezTo>
                    <a:pt x="11175" y="6739"/>
                    <a:pt x="13177" y="4704"/>
                    <a:pt x="13177" y="2236"/>
                  </a:cubicBezTo>
                  <a:lnTo>
                    <a:pt x="13177" y="1902"/>
                  </a:lnTo>
                  <a:lnTo>
                    <a:pt x="10308" y="1902"/>
                  </a:lnTo>
                  <a:lnTo>
                    <a:pt x="8740" y="1369"/>
                  </a:lnTo>
                  <a:cubicBezTo>
                    <a:pt x="8740" y="1669"/>
                    <a:pt x="8507" y="1902"/>
                    <a:pt x="8206" y="1902"/>
                  </a:cubicBezTo>
                  <a:lnTo>
                    <a:pt x="5738" y="1902"/>
                  </a:lnTo>
                  <a:cubicBezTo>
                    <a:pt x="4704" y="1902"/>
                    <a:pt x="3837" y="1035"/>
                    <a:pt x="383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7" name="Google Shape;877;p41"/>
          <p:cNvSpPr txBox="1"/>
          <p:nvPr/>
        </p:nvSpPr>
        <p:spPr>
          <a:xfrm>
            <a:off x="5336000" y="1224275"/>
            <a:ext cx="3381900" cy="377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We have designed a prototype of a web-based application that works on voice recognition with the help of an automated Chat bot. It is designed specifically for blind people who has an access to Internet facilities, but can be helpful for everyone who is in search of doctors for health issues. The voice recognition system is used for vocal communication with the patient and recommend the best available doctor based on answers to the bot’s predefined questions, filtered by location of the patient and feedbacks of patients in his/her locality. </a:t>
            </a:r>
            <a:endParaRPr>
              <a:latin typeface="Montserrat"/>
              <a:ea typeface="Montserrat"/>
              <a:cs typeface="Montserrat"/>
              <a:sym typeface="Montserra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1" name="Shape 881"/>
        <p:cNvGrpSpPr/>
        <p:nvPr/>
      </p:nvGrpSpPr>
      <p:grpSpPr>
        <a:xfrm>
          <a:off x="0" y="0"/>
          <a:ext cx="0" cy="0"/>
          <a:chOff x="0" y="0"/>
          <a:chExt cx="0" cy="0"/>
        </a:xfrm>
      </p:grpSpPr>
      <p:sp>
        <p:nvSpPr>
          <p:cNvPr id="882" name="Google Shape;882;p42"/>
          <p:cNvSpPr txBox="1"/>
          <p:nvPr>
            <p:ph idx="1" type="subTitle"/>
          </p:nvPr>
        </p:nvSpPr>
        <p:spPr>
          <a:xfrm>
            <a:off x="1180181" y="1713394"/>
            <a:ext cx="2020500" cy="259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Montserrat"/>
                <a:ea typeface="Montserrat"/>
                <a:cs typeface="Montserrat"/>
                <a:sym typeface="Montserrat"/>
              </a:rPr>
              <a:t>STRENGTHS</a:t>
            </a:r>
            <a:endParaRPr>
              <a:latin typeface="Montserrat"/>
              <a:ea typeface="Montserrat"/>
              <a:cs typeface="Montserrat"/>
              <a:sym typeface="Montserrat"/>
            </a:endParaRPr>
          </a:p>
        </p:txBody>
      </p:sp>
      <p:sp>
        <p:nvSpPr>
          <p:cNvPr id="883" name="Google Shape;883;p42"/>
          <p:cNvSpPr txBox="1"/>
          <p:nvPr>
            <p:ph idx="2" type="subTitle"/>
          </p:nvPr>
        </p:nvSpPr>
        <p:spPr>
          <a:xfrm>
            <a:off x="886631" y="1956750"/>
            <a:ext cx="2607600" cy="636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300"/>
              <a:t>This will be specifically helpful for visually impaired persons</a:t>
            </a:r>
            <a:endParaRPr sz="1300"/>
          </a:p>
        </p:txBody>
      </p:sp>
      <p:sp>
        <p:nvSpPr>
          <p:cNvPr id="884" name="Google Shape;884;p42"/>
          <p:cNvSpPr txBox="1"/>
          <p:nvPr>
            <p:ph idx="3" type="subTitle"/>
          </p:nvPr>
        </p:nvSpPr>
        <p:spPr>
          <a:xfrm>
            <a:off x="1082850" y="3237400"/>
            <a:ext cx="2229900" cy="259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Montserrat"/>
                <a:ea typeface="Montserrat"/>
                <a:cs typeface="Montserrat"/>
                <a:sym typeface="Montserrat"/>
              </a:rPr>
              <a:t>OPPORTUNITIES</a:t>
            </a:r>
            <a:endParaRPr>
              <a:latin typeface="Montserrat"/>
              <a:ea typeface="Montserrat"/>
              <a:cs typeface="Montserrat"/>
              <a:sym typeface="Montserrat"/>
            </a:endParaRPr>
          </a:p>
        </p:txBody>
      </p:sp>
      <p:sp>
        <p:nvSpPr>
          <p:cNvPr id="885" name="Google Shape;885;p42"/>
          <p:cNvSpPr txBox="1"/>
          <p:nvPr>
            <p:ph idx="5" type="subTitle"/>
          </p:nvPr>
        </p:nvSpPr>
        <p:spPr>
          <a:xfrm>
            <a:off x="5943319" y="3237394"/>
            <a:ext cx="2020500" cy="259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Montserrat"/>
                <a:ea typeface="Montserrat"/>
                <a:cs typeface="Montserrat"/>
                <a:sym typeface="Montserrat"/>
              </a:rPr>
              <a:t>THREATS</a:t>
            </a:r>
            <a:endParaRPr>
              <a:latin typeface="Montserrat"/>
              <a:ea typeface="Montserrat"/>
              <a:cs typeface="Montserrat"/>
              <a:sym typeface="Montserrat"/>
            </a:endParaRPr>
          </a:p>
        </p:txBody>
      </p:sp>
      <p:sp>
        <p:nvSpPr>
          <p:cNvPr id="886" name="Google Shape;886;p42"/>
          <p:cNvSpPr txBox="1"/>
          <p:nvPr>
            <p:ph idx="6" type="subTitle"/>
          </p:nvPr>
        </p:nvSpPr>
        <p:spPr>
          <a:xfrm>
            <a:off x="5649769" y="3480750"/>
            <a:ext cx="2607600" cy="636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300"/>
              <a:t>Chances of fraud by certain individuals</a:t>
            </a:r>
            <a:endParaRPr sz="1300"/>
          </a:p>
          <a:p>
            <a:pPr indent="0" lvl="0" marL="0" rtl="0" algn="ctr">
              <a:spcBef>
                <a:spcPts val="0"/>
              </a:spcBef>
              <a:spcAft>
                <a:spcPts val="0"/>
              </a:spcAft>
              <a:buNone/>
            </a:pPr>
            <a:r>
              <a:t/>
            </a:r>
            <a:endParaRPr sz="1300"/>
          </a:p>
        </p:txBody>
      </p:sp>
      <p:sp>
        <p:nvSpPr>
          <p:cNvPr id="887" name="Google Shape;887;p42"/>
          <p:cNvSpPr txBox="1"/>
          <p:nvPr>
            <p:ph idx="7" type="subTitle"/>
          </p:nvPr>
        </p:nvSpPr>
        <p:spPr>
          <a:xfrm>
            <a:off x="5943319" y="1713394"/>
            <a:ext cx="2020500" cy="259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Montserrat"/>
                <a:ea typeface="Montserrat"/>
                <a:cs typeface="Montserrat"/>
                <a:sym typeface="Montserrat"/>
              </a:rPr>
              <a:t>WEAKNESSES</a:t>
            </a:r>
            <a:endParaRPr>
              <a:latin typeface="Montserrat"/>
              <a:ea typeface="Montserrat"/>
              <a:cs typeface="Montserrat"/>
              <a:sym typeface="Montserrat"/>
            </a:endParaRPr>
          </a:p>
        </p:txBody>
      </p:sp>
      <p:sp>
        <p:nvSpPr>
          <p:cNvPr id="888" name="Google Shape;888;p42"/>
          <p:cNvSpPr txBox="1"/>
          <p:nvPr>
            <p:ph idx="8" type="subTitle"/>
          </p:nvPr>
        </p:nvSpPr>
        <p:spPr>
          <a:xfrm>
            <a:off x="5649769" y="1956750"/>
            <a:ext cx="2607600" cy="636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200"/>
              <a:t>Difficult to implement for a developing country like India where Internet facility has not yet reached to a considerable percentage of population.</a:t>
            </a:r>
            <a:r>
              <a:rPr lang="en" sz="1300"/>
              <a:t> </a:t>
            </a:r>
            <a:endParaRPr sz="1300"/>
          </a:p>
        </p:txBody>
      </p:sp>
      <p:sp>
        <p:nvSpPr>
          <p:cNvPr id="889" name="Google Shape;889;p42"/>
          <p:cNvSpPr/>
          <p:nvPr/>
        </p:nvSpPr>
        <p:spPr>
          <a:xfrm>
            <a:off x="3750719" y="2760450"/>
            <a:ext cx="1542000" cy="798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42"/>
          <p:cNvSpPr/>
          <p:nvPr/>
        </p:nvSpPr>
        <p:spPr>
          <a:xfrm rot="5400000">
            <a:off x="3749019" y="2760450"/>
            <a:ext cx="1542000" cy="798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42"/>
          <p:cNvSpPr txBox="1"/>
          <p:nvPr>
            <p:ph idx="4294967295" type="title"/>
          </p:nvPr>
        </p:nvSpPr>
        <p:spPr>
          <a:xfrm>
            <a:off x="3747975" y="2833489"/>
            <a:ext cx="739800" cy="739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500"/>
              <a:t>O</a:t>
            </a:r>
            <a:endParaRPr sz="4500"/>
          </a:p>
        </p:txBody>
      </p:sp>
      <p:sp>
        <p:nvSpPr>
          <p:cNvPr id="892" name="Google Shape;892;p42"/>
          <p:cNvSpPr txBox="1"/>
          <p:nvPr>
            <p:ph idx="4294967295" type="title"/>
          </p:nvPr>
        </p:nvSpPr>
        <p:spPr>
          <a:xfrm>
            <a:off x="4553584" y="2833489"/>
            <a:ext cx="739800" cy="739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500"/>
              <a:t>T</a:t>
            </a:r>
            <a:endParaRPr sz="4500"/>
          </a:p>
        </p:txBody>
      </p:sp>
      <p:sp>
        <p:nvSpPr>
          <p:cNvPr id="893" name="Google Shape;893;p42"/>
          <p:cNvSpPr txBox="1"/>
          <p:nvPr>
            <p:ph idx="4294967295" type="title"/>
          </p:nvPr>
        </p:nvSpPr>
        <p:spPr>
          <a:xfrm>
            <a:off x="4553584" y="2030826"/>
            <a:ext cx="739800" cy="739200"/>
          </a:xfrm>
          <a:prstGeom prst="rect">
            <a:avLst/>
          </a:prstGeom>
        </p:spPr>
        <p:txBody>
          <a:bodyPr anchorCtr="0" anchor="ctr" bIns="91425" lIns="91425" spcFirstLastPara="1" rIns="91425" wrap="square" tIns="91425">
            <a:noAutofit/>
          </a:bodyPr>
          <a:lstStyle/>
          <a:p>
            <a:pPr indent="0" lvl="0" marL="0" marR="0" rtl="0" algn="l">
              <a:spcBef>
                <a:spcPts val="0"/>
              </a:spcBef>
              <a:spcAft>
                <a:spcPts val="0"/>
              </a:spcAft>
              <a:buNone/>
            </a:pPr>
            <a:r>
              <a:rPr lang="en" sz="4500"/>
              <a:t>W</a:t>
            </a:r>
            <a:endParaRPr sz="4500"/>
          </a:p>
        </p:txBody>
      </p:sp>
      <p:sp>
        <p:nvSpPr>
          <p:cNvPr id="894" name="Google Shape;894;p42"/>
          <p:cNvSpPr txBox="1"/>
          <p:nvPr>
            <p:ph idx="4294967295" type="title"/>
          </p:nvPr>
        </p:nvSpPr>
        <p:spPr>
          <a:xfrm>
            <a:off x="3747975" y="2030826"/>
            <a:ext cx="739800" cy="739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500"/>
              <a:t>S</a:t>
            </a:r>
            <a:endParaRPr sz="4500"/>
          </a:p>
        </p:txBody>
      </p:sp>
      <p:sp>
        <p:nvSpPr>
          <p:cNvPr id="895" name="Google Shape;895;p42"/>
          <p:cNvSpPr txBox="1"/>
          <p:nvPr>
            <p:ph type="title"/>
          </p:nvPr>
        </p:nvSpPr>
        <p:spPr>
          <a:xfrm>
            <a:off x="718500" y="348450"/>
            <a:ext cx="7707000" cy="76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SWOT ANALYSIS</a:t>
            </a:r>
            <a:endParaRPr/>
          </a:p>
        </p:txBody>
      </p:sp>
      <p:sp>
        <p:nvSpPr>
          <p:cNvPr id="896" name="Google Shape;896;p42"/>
          <p:cNvSpPr/>
          <p:nvPr/>
        </p:nvSpPr>
        <p:spPr>
          <a:xfrm>
            <a:off x="3439092" y="884775"/>
            <a:ext cx="2309100" cy="798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42"/>
          <p:cNvSpPr txBox="1"/>
          <p:nvPr>
            <p:ph idx="4" type="subTitle"/>
          </p:nvPr>
        </p:nvSpPr>
        <p:spPr>
          <a:xfrm>
            <a:off x="886631" y="3480750"/>
            <a:ext cx="2607600" cy="636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300"/>
              <a:t>Connects patients with doctors and clinics around a given area</a:t>
            </a:r>
            <a:endParaRPr sz="13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1" name="Shape 901"/>
        <p:cNvGrpSpPr/>
        <p:nvPr/>
      </p:nvGrpSpPr>
      <p:grpSpPr>
        <a:xfrm>
          <a:off x="0" y="0"/>
          <a:ext cx="0" cy="0"/>
          <a:chOff x="0" y="0"/>
          <a:chExt cx="0" cy="0"/>
        </a:xfrm>
      </p:grpSpPr>
      <p:sp>
        <p:nvSpPr>
          <p:cNvPr id="902" name="Google Shape;902;p43"/>
          <p:cNvSpPr txBox="1"/>
          <p:nvPr>
            <p:ph type="title"/>
          </p:nvPr>
        </p:nvSpPr>
        <p:spPr>
          <a:xfrm>
            <a:off x="718500" y="348450"/>
            <a:ext cx="7707000" cy="76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INTRODUCTION</a:t>
            </a:r>
            <a:endParaRPr/>
          </a:p>
        </p:txBody>
      </p:sp>
      <p:sp>
        <p:nvSpPr>
          <p:cNvPr id="903" name="Google Shape;903;p43"/>
          <p:cNvSpPr txBox="1"/>
          <p:nvPr>
            <p:ph idx="1" type="subTitle"/>
          </p:nvPr>
        </p:nvSpPr>
        <p:spPr>
          <a:xfrm>
            <a:off x="1391250" y="1977500"/>
            <a:ext cx="4169100" cy="2068800"/>
          </a:xfrm>
          <a:prstGeom prst="rect">
            <a:avLst/>
          </a:prstGeom>
        </p:spPr>
        <p:txBody>
          <a:bodyPr anchorCtr="0" anchor="ctr" bIns="91425" lIns="91425" spcFirstLastPara="1" rIns="91425" wrap="square" tIns="91425">
            <a:noAutofit/>
          </a:bodyPr>
          <a:lstStyle/>
          <a:p>
            <a:pPr indent="0" lvl="0" marL="0" rtl="0" algn="just">
              <a:lnSpc>
                <a:spcPct val="115000"/>
              </a:lnSpc>
              <a:spcBef>
                <a:spcPts val="0"/>
              </a:spcBef>
              <a:spcAft>
                <a:spcPts val="2000"/>
              </a:spcAft>
              <a:buNone/>
            </a:pPr>
            <a:r>
              <a:rPr b="0" lang="en" sz="1200">
                <a:solidFill>
                  <a:srgbClr val="333333"/>
                </a:solidFill>
                <a:highlight>
                  <a:schemeClr val="lt1"/>
                </a:highlight>
                <a:latin typeface="Arial"/>
                <a:ea typeface="Arial"/>
                <a:cs typeface="Arial"/>
                <a:sym typeface="Arial"/>
              </a:rPr>
              <a:t>The current pandemic has pushed many businesses across different industries to reflect on and reconsider their relationship with technology, and how it can be better utilised to enhance consumer interaction. With all of us being confined to our homes, we have seen a surge in the use of innovative tech to help keep us connected, such as using voice and messaging experiences to help stay closer to our families. But voice technology and chatbots have more potential to advance and transform industries outside of the consumer space such as healthcare. And while using such technologies is not entirely new to many healthcare businesses and professionals, COVID-19 has revealed the limitations of our current healthcare system and highlighted the areas that would benefit from more advanced technology.</a:t>
            </a:r>
            <a:endParaRPr/>
          </a:p>
        </p:txBody>
      </p:sp>
      <p:grpSp>
        <p:nvGrpSpPr>
          <p:cNvPr id="904" name="Google Shape;904;p43"/>
          <p:cNvGrpSpPr/>
          <p:nvPr/>
        </p:nvGrpSpPr>
        <p:grpSpPr>
          <a:xfrm>
            <a:off x="6201674" y="2279291"/>
            <a:ext cx="1886079" cy="1767019"/>
            <a:chOff x="957425" y="2649200"/>
            <a:chExt cx="1408362" cy="1319458"/>
          </a:xfrm>
        </p:grpSpPr>
        <p:sp>
          <p:nvSpPr>
            <p:cNvPr id="905" name="Google Shape;905;p43"/>
            <p:cNvSpPr/>
            <p:nvPr/>
          </p:nvSpPr>
          <p:spPr>
            <a:xfrm>
              <a:off x="991401" y="3366133"/>
              <a:ext cx="1349152" cy="602525"/>
            </a:xfrm>
            <a:custGeom>
              <a:rect b="b" l="l" r="r" t="t"/>
              <a:pathLst>
                <a:path extrusionOk="0" h="31050" w="69526">
                  <a:moveTo>
                    <a:pt x="34763" y="1"/>
                  </a:moveTo>
                  <a:cubicBezTo>
                    <a:pt x="15562" y="1"/>
                    <a:pt x="0" y="6956"/>
                    <a:pt x="0" y="15525"/>
                  </a:cubicBezTo>
                  <a:cubicBezTo>
                    <a:pt x="0" y="24107"/>
                    <a:pt x="15562" y="31049"/>
                    <a:pt x="34763" y="31049"/>
                  </a:cubicBezTo>
                  <a:cubicBezTo>
                    <a:pt x="53964" y="31049"/>
                    <a:pt x="69525" y="24107"/>
                    <a:pt x="69525" y="15525"/>
                  </a:cubicBezTo>
                  <a:cubicBezTo>
                    <a:pt x="69525" y="6956"/>
                    <a:pt x="53964" y="1"/>
                    <a:pt x="34763" y="1"/>
                  </a:cubicBezTo>
                  <a:close/>
                </a:path>
              </a:pathLst>
            </a:custGeom>
            <a:solidFill>
              <a:srgbClr val="F2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43"/>
            <p:cNvSpPr/>
            <p:nvPr/>
          </p:nvSpPr>
          <p:spPr>
            <a:xfrm>
              <a:off x="1041521" y="3622788"/>
              <a:ext cx="322957" cy="186307"/>
            </a:xfrm>
            <a:custGeom>
              <a:rect b="b" l="l" r="r" t="t"/>
              <a:pathLst>
                <a:path extrusionOk="0" h="9601" w="16643">
                  <a:moveTo>
                    <a:pt x="8322" y="0"/>
                  </a:moveTo>
                  <a:cubicBezTo>
                    <a:pt x="3727" y="0"/>
                    <a:pt x="1" y="2149"/>
                    <a:pt x="1" y="4807"/>
                  </a:cubicBezTo>
                  <a:cubicBezTo>
                    <a:pt x="1" y="7452"/>
                    <a:pt x="3727" y="9601"/>
                    <a:pt x="8322" y="9601"/>
                  </a:cubicBezTo>
                  <a:cubicBezTo>
                    <a:pt x="12917" y="9601"/>
                    <a:pt x="16643" y="7452"/>
                    <a:pt x="16643" y="4807"/>
                  </a:cubicBezTo>
                  <a:cubicBezTo>
                    <a:pt x="16643" y="2149"/>
                    <a:pt x="12917" y="0"/>
                    <a:pt x="8322" y="0"/>
                  </a:cubicBezTo>
                  <a:close/>
                </a:path>
              </a:pathLst>
            </a:custGeom>
            <a:solidFill>
              <a:srgbClr val="E5ED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43"/>
            <p:cNvSpPr/>
            <p:nvPr/>
          </p:nvSpPr>
          <p:spPr>
            <a:xfrm>
              <a:off x="1311914" y="3525671"/>
              <a:ext cx="340558" cy="196185"/>
            </a:xfrm>
            <a:custGeom>
              <a:rect b="b" l="l" r="r" t="t"/>
              <a:pathLst>
                <a:path extrusionOk="0" h="10110" w="17550">
                  <a:moveTo>
                    <a:pt x="8781" y="0"/>
                  </a:moveTo>
                  <a:cubicBezTo>
                    <a:pt x="3925" y="0"/>
                    <a:pt x="1" y="2261"/>
                    <a:pt x="1" y="5055"/>
                  </a:cubicBezTo>
                  <a:cubicBezTo>
                    <a:pt x="1" y="7849"/>
                    <a:pt x="3925" y="10110"/>
                    <a:pt x="8781" y="10110"/>
                  </a:cubicBezTo>
                  <a:cubicBezTo>
                    <a:pt x="13625" y="10110"/>
                    <a:pt x="17549" y="7849"/>
                    <a:pt x="17549" y="5055"/>
                  </a:cubicBezTo>
                  <a:cubicBezTo>
                    <a:pt x="17549" y="2261"/>
                    <a:pt x="13625" y="0"/>
                    <a:pt x="8781" y="0"/>
                  </a:cubicBezTo>
                  <a:close/>
                </a:path>
              </a:pathLst>
            </a:custGeom>
            <a:solidFill>
              <a:srgbClr val="E5ED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43"/>
            <p:cNvSpPr/>
            <p:nvPr/>
          </p:nvSpPr>
          <p:spPr>
            <a:xfrm>
              <a:off x="1585197" y="3515057"/>
              <a:ext cx="377175" cy="217414"/>
            </a:xfrm>
            <a:custGeom>
              <a:rect b="b" l="l" r="r" t="t"/>
              <a:pathLst>
                <a:path extrusionOk="0" h="11204" w="19437">
                  <a:moveTo>
                    <a:pt x="9725" y="1"/>
                  </a:moveTo>
                  <a:cubicBezTo>
                    <a:pt x="4347" y="1"/>
                    <a:pt x="0" y="2510"/>
                    <a:pt x="0" y="5602"/>
                  </a:cubicBezTo>
                  <a:cubicBezTo>
                    <a:pt x="0" y="8695"/>
                    <a:pt x="4347" y="11203"/>
                    <a:pt x="9725" y="11203"/>
                  </a:cubicBezTo>
                  <a:cubicBezTo>
                    <a:pt x="15090" y="11203"/>
                    <a:pt x="19437" y="8695"/>
                    <a:pt x="19437" y="5602"/>
                  </a:cubicBezTo>
                  <a:cubicBezTo>
                    <a:pt x="19437" y="2510"/>
                    <a:pt x="15090" y="1"/>
                    <a:pt x="9725" y="1"/>
                  </a:cubicBezTo>
                  <a:close/>
                </a:path>
              </a:pathLst>
            </a:custGeom>
            <a:solidFill>
              <a:srgbClr val="E5ED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43"/>
            <p:cNvSpPr/>
            <p:nvPr/>
          </p:nvSpPr>
          <p:spPr>
            <a:xfrm>
              <a:off x="1922824" y="3600143"/>
              <a:ext cx="377175" cy="217627"/>
            </a:xfrm>
            <a:custGeom>
              <a:rect b="b" l="l" r="r" t="t"/>
              <a:pathLst>
                <a:path extrusionOk="0" h="11215" w="19437">
                  <a:moveTo>
                    <a:pt x="9725" y="0"/>
                  </a:moveTo>
                  <a:cubicBezTo>
                    <a:pt x="4359" y="0"/>
                    <a:pt x="0" y="2521"/>
                    <a:pt x="0" y="5614"/>
                  </a:cubicBezTo>
                  <a:cubicBezTo>
                    <a:pt x="0" y="8706"/>
                    <a:pt x="4359" y="11215"/>
                    <a:pt x="9725" y="11215"/>
                  </a:cubicBezTo>
                  <a:cubicBezTo>
                    <a:pt x="15090" y="11215"/>
                    <a:pt x="19437" y="8706"/>
                    <a:pt x="19437" y="5614"/>
                  </a:cubicBezTo>
                  <a:cubicBezTo>
                    <a:pt x="19437" y="2521"/>
                    <a:pt x="15090" y="0"/>
                    <a:pt x="9725" y="0"/>
                  </a:cubicBezTo>
                  <a:close/>
                </a:path>
              </a:pathLst>
            </a:custGeom>
            <a:solidFill>
              <a:srgbClr val="E5ED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43"/>
            <p:cNvSpPr/>
            <p:nvPr/>
          </p:nvSpPr>
          <p:spPr>
            <a:xfrm>
              <a:off x="993167" y="3468197"/>
              <a:ext cx="120447" cy="146178"/>
            </a:xfrm>
            <a:custGeom>
              <a:rect b="b" l="l" r="r" t="t"/>
              <a:pathLst>
                <a:path extrusionOk="0" h="7533" w="6207">
                  <a:moveTo>
                    <a:pt x="1823" y="1"/>
                  </a:moveTo>
                  <a:cubicBezTo>
                    <a:pt x="778" y="1"/>
                    <a:pt x="0" y="853"/>
                    <a:pt x="1027" y="1795"/>
                  </a:cubicBezTo>
                  <a:cubicBezTo>
                    <a:pt x="2244" y="2900"/>
                    <a:pt x="4517" y="4242"/>
                    <a:pt x="5039" y="7533"/>
                  </a:cubicBezTo>
                  <a:lnTo>
                    <a:pt x="6020" y="7371"/>
                  </a:lnTo>
                  <a:cubicBezTo>
                    <a:pt x="6020" y="7371"/>
                    <a:pt x="6206" y="5285"/>
                    <a:pt x="5523" y="3496"/>
                  </a:cubicBezTo>
                  <a:cubicBezTo>
                    <a:pt x="4828" y="1720"/>
                    <a:pt x="3660" y="454"/>
                    <a:pt x="2381" y="81"/>
                  </a:cubicBezTo>
                  <a:cubicBezTo>
                    <a:pt x="2192" y="26"/>
                    <a:pt x="2004" y="1"/>
                    <a:pt x="1823" y="1"/>
                  </a:cubicBezTo>
                  <a:close/>
                </a:path>
              </a:pathLst>
            </a:custGeom>
            <a:solidFill>
              <a:srgbClr val="005E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43"/>
            <p:cNvSpPr/>
            <p:nvPr/>
          </p:nvSpPr>
          <p:spPr>
            <a:xfrm>
              <a:off x="993167" y="3468197"/>
              <a:ext cx="120447" cy="146178"/>
            </a:xfrm>
            <a:custGeom>
              <a:rect b="b" l="l" r="r" t="t"/>
              <a:pathLst>
                <a:path extrusionOk="0" h="7533" w="6207">
                  <a:moveTo>
                    <a:pt x="1823" y="1"/>
                  </a:moveTo>
                  <a:cubicBezTo>
                    <a:pt x="778" y="1"/>
                    <a:pt x="0" y="853"/>
                    <a:pt x="1027" y="1795"/>
                  </a:cubicBezTo>
                  <a:cubicBezTo>
                    <a:pt x="2244" y="2900"/>
                    <a:pt x="4517" y="4242"/>
                    <a:pt x="5039" y="7533"/>
                  </a:cubicBezTo>
                  <a:lnTo>
                    <a:pt x="6020" y="7371"/>
                  </a:lnTo>
                  <a:cubicBezTo>
                    <a:pt x="6020" y="7371"/>
                    <a:pt x="6206" y="5285"/>
                    <a:pt x="5523" y="3496"/>
                  </a:cubicBezTo>
                  <a:cubicBezTo>
                    <a:pt x="4828" y="1720"/>
                    <a:pt x="3660" y="454"/>
                    <a:pt x="2381" y="81"/>
                  </a:cubicBezTo>
                  <a:cubicBezTo>
                    <a:pt x="2192" y="26"/>
                    <a:pt x="2004" y="1"/>
                    <a:pt x="1823" y="1"/>
                  </a:cubicBezTo>
                  <a:close/>
                </a:path>
              </a:pathLst>
            </a:custGeom>
            <a:solidFill>
              <a:srgbClr val="337F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43"/>
            <p:cNvSpPr/>
            <p:nvPr/>
          </p:nvSpPr>
          <p:spPr>
            <a:xfrm>
              <a:off x="1023941" y="3479316"/>
              <a:ext cx="81947" cy="120117"/>
            </a:xfrm>
            <a:custGeom>
              <a:rect b="b" l="l" r="r" t="t"/>
              <a:pathLst>
                <a:path extrusionOk="0" h="6190" w="4223">
                  <a:moveTo>
                    <a:pt x="84" y="0"/>
                  </a:moveTo>
                  <a:cubicBezTo>
                    <a:pt x="57" y="0"/>
                    <a:pt x="31" y="14"/>
                    <a:pt x="13" y="42"/>
                  </a:cubicBezTo>
                  <a:cubicBezTo>
                    <a:pt x="0" y="67"/>
                    <a:pt x="13" y="117"/>
                    <a:pt x="50" y="129"/>
                  </a:cubicBezTo>
                  <a:cubicBezTo>
                    <a:pt x="1155" y="626"/>
                    <a:pt x="3415" y="2538"/>
                    <a:pt x="4074" y="6128"/>
                  </a:cubicBezTo>
                  <a:cubicBezTo>
                    <a:pt x="4086" y="6152"/>
                    <a:pt x="4123" y="6190"/>
                    <a:pt x="4148" y="6190"/>
                  </a:cubicBezTo>
                  <a:cubicBezTo>
                    <a:pt x="4198" y="6190"/>
                    <a:pt x="4223" y="6140"/>
                    <a:pt x="4223" y="6115"/>
                  </a:cubicBezTo>
                  <a:cubicBezTo>
                    <a:pt x="3565" y="2464"/>
                    <a:pt x="1242" y="514"/>
                    <a:pt x="112" y="5"/>
                  </a:cubicBezTo>
                  <a:cubicBezTo>
                    <a:pt x="103" y="2"/>
                    <a:pt x="93" y="0"/>
                    <a:pt x="8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43"/>
            <p:cNvSpPr/>
            <p:nvPr/>
          </p:nvSpPr>
          <p:spPr>
            <a:xfrm>
              <a:off x="991168" y="3552352"/>
              <a:ext cx="130402" cy="170880"/>
            </a:xfrm>
            <a:custGeom>
              <a:rect b="b" l="l" r="r" t="t"/>
              <a:pathLst>
                <a:path extrusionOk="0" h="8806" w="6720">
                  <a:moveTo>
                    <a:pt x="1413" y="0"/>
                  </a:moveTo>
                  <a:cubicBezTo>
                    <a:pt x="1285" y="0"/>
                    <a:pt x="1157" y="17"/>
                    <a:pt x="1031" y="54"/>
                  </a:cubicBezTo>
                  <a:cubicBezTo>
                    <a:pt x="373" y="240"/>
                    <a:pt x="0" y="935"/>
                    <a:pt x="199" y="1581"/>
                  </a:cubicBezTo>
                  <a:cubicBezTo>
                    <a:pt x="224" y="1631"/>
                    <a:pt x="236" y="1668"/>
                    <a:pt x="248" y="1705"/>
                  </a:cubicBezTo>
                  <a:cubicBezTo>
                    <a:pt x="360" y="1991"/>
                    <a:pt x="571" y="2202"/>
                    <a:pt x="733" y="2475"/>
                  </a:cubicBezTo>
                  <a:cubicBezTo>
                    <a:pt x="907" y="2724"/>
                    <a:pt x="944" y="3009"/>
                    <a:pt x="857" y="3295"/>
                  </a:cubicBezTo>
                  <a:cubicBezTo>
                    <a:pt x="758" y="3494"/>
                    <a:pt x="621" y="3668"/>
                    <a:pt x="547" y="3866"/>
                  </a:cubicBezTo>
                  <a:cubicBezTo>
                    <a:pt x="360" y="4413"/>
                    <a:pt x="472" y="4910"/>
                    <a:pt x="1006" y="5208"/>
                  </a:cubicBezTo>
                  <a:cubicBezTo>
                    <a:pt x="1416" y="5419"/>
                    <a:pt x="1875" y="5357"/>
                    <a:pt x="2298" y="5531"/>
                  </a:cubicBezTo>
                  <a:cubicBezTo>
                    <a:pt x="2596" y="5667"/>
                    <a:pt x="2844" y="5928"/>
                    <a:pt x="2807" y="6276"/>
                  </a:cubicBezTo>
                  <a:cubicBezTo>
                    <a:pt x="2794" y="6450"/>
                    <a:pt x="2745" y="6611"/>
                    <a:pt x="2732" y="6785"/>
                  </a:cubicBezTo>
                  <a:cubicBezTo>
                    <a:pt x="2621" y="7915"/>
                    <a:pt x="3391" y="8648"/>
                    <a:pt x="4347" y="8785"/>
                  </a:cubicBezTo>
                  <a:cubicBezTo>
                    <a:pt x="4464" y="8799"/>
                    <a:pt x="4581" y="8806"/>
                    <a:pt x="4699" y="8806"/>
                  </a:cubicBezTo>
                  <a:cubicBezTo>
                    <a:pt x="5092" y="8806"/>
                    <a:pt x="5483" y="8726"/>
                    <a:pt x="5837" y="8573"/>
                  </a:cubicBezTo>
                  <a:cubicBezTo>
                    <a:pt x="6334" y="8337"/>
                    <a:pt x="6222" y="7952"/>
                    <a:pt x="6247" y="7468"/>
                  </a:cubicBezTo>
                  <a:cubicBezTo>
                    <a:pt x="6260" y="7133"/>
                    <a:pt x="6222" y="6773"/>
                    <a:pt x="6222" y="6400"/>
                  </a:cubicBezTo>
                  <a:lnTo>
                    <a:pt x="6222" y="6089"/>
                  </a:lnTo>
                  <a:cubicBezTo>
                    <a:pt x="6222" y="5791"/>
                    <a:pt x="6272" y="5493"/>
                    <a:pt x="6346" y="5220"/>
                  </a:cubicBezTo>
                  <a:cubicBezTo>
                    <a:pt x="6421" y="4934"/>
                    <a:pt x="6620" y="4723"/>
                    <a:pt x="6682" y="4438"/>
                  </a:cubicBezTo>
                  <a:cubicBezTo>
                    <a:pt x="6719" y="4127"/>
                    <a:pt x="6645" y="3817"/>
                    <a:pt x="6458" y="3556"/>
                  </a:cubicBezTo>
                  <a:cubicBezTo>
                    <a:pt x="6284" y="3308"/>
                    <a:pt x="6036" y="3121"/>
                    <a:pt x="5949" y="2848"/>
                  </a:cubicBezTo>
                  <a:cubicBezTo>
                    <a:pt x="5825" y="2488"/>
                    <a:pt x="6061" y="2128"/>
                    <a:pt x="5949" y="1805"/>
                  </a:cubicBezTo>
                  <a:cubicBezTo>
                    <a:pt x="5837" y="1482"/>
                    <a:pt x="5502" y="1271"/>
                    <a:pt x="5191" y="1196"/>
                  </a:cubicBezTo>
                  <a:cubicBezTo>
                    <a:pt x="4794" y="1084"/>
                    <a:pt x="4359" y="1122"/>
                    <a:pt x="3974" y="1022"/>
                  </a:cubicBezTo>
                  <a:cubicBezTo>
                    <a:pt x="3465" y="898"/>
                    <a:pt x="3018" y="588"/>
                    <a:pt x="2546" y="339"/>
                  </a:cubicBezTo>
                  <a:cubicBezTo>
                    <a:pt x="2200" y="152"/>
                    <a:pt x="1805" y="0"/>
                    <a:pt x="1413" y="0"/>
                  </a:cubicBezTo>
                  <a:close/>
                </a:path>
              </a:pathLst>
            </a:custGeom>
            <a:solidFill>
              <a:srgbClr val="005E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43"/>
            <p:cNvSpPr/>
            <p:nvPr/>
          </p:nvSpPr>
          <p:spPr>
            <a:xfrm>
              <a:off x="1029239" y="3622205"/>
              <a:ext cx="61960" cy="11643"/>
            </a:xfrm>
            <a:custGeom>
              <a:rect b="b" l="l" r="r" t="t"/>
              <a:pathLst>
                <a:path extrusionOk="0" h="600" w="3193">
                  <a:moveTo>
                    <a:pt x="1354" y="1"/>
                  </a:moveTo>
                  <a:cubicBezTo>
                    <a:pt x="909" y="1"/>
                    <a:pt x="463" y="83"/>
                    <a:pt x="38" y="254"/>
                  </a:cubicBezTo>
                  <a:cubicBezTo>
                    <a:pt x="13" y="266"/>
                    <a:pt x="0" y="316"/>
                    <a:pt x="13" y="341"/>
                  </a:cubicBezTo>
                  <a:cubicBezTo>
                    <a:pt x="25" y="366"/>
                    <a:pt x="38" y="378"/>
                    <a:pt x="62" y="378"/>
                  </a:cubicBezTo>
                  <a:lnTo>
                    <a:pt x="100" y="378"/>
                  </a:lnTo>
                  <a:cubicBezTo>
                    <a:pt x="511" y="222"/>
                    <a:pt x="944" y="144"/>
                    <a:pt x="1374" y="144"/>
                  </a:cubicBezTo>
                  <a:cubicBezTo>
                    <a:pt x="1970" y="144"/>
                    <a:pt x="2561" y="294"/>
                    <a:pt x="3080" y="589"/>
                  </a:cubicBezTo>
                  <a:cubicBezTo>
                    <a:pt x="3091" y="597"/>
                    <a:pt x="3103" y="600"/>
                    <a:pt x="3115" y="600"/>
                  </a:cubicBezTo>
                  <a:cubicBezTo>
                    <a:pt x="3144" y="600"/>
                    <a:pt x="3171" y="582"/>
                    <a:pt x="3180" y="564"/>
                  </a:cubicBezTo>
                  <a:cubicBezTo>
                    <a:pt x="3192" y="527"/>
                    <a:pt x="3180" y="490"/>
                    <a:pt x="3142" y="465"/>
                  </a:cubicBezTo>
                  <a:cubicBezTo>
                    <a:pt x="2592" y="161"/>
                    <a:pt x="1975" y="1"/>
                    <a:pt x="135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43"/>
            <p:cNvSpPr/>
            <p:nvPr/>
          </p:nvSpPr>
          <p:spPr>
            <a:xfrm>
              <a:off x="1018877" y="3567836"/>
              <a:ext cx="96171" cy="130169"/>
            </a:xfrm>
            <a:custGeom>
              <a:rect b="b" l="l" r="r" t="t"/>
              <a:pathLst>
                <a:path extrusionOk="0" h="6708" w="4956">
                  <a:moveTo>
                    <a:pt x="75" y="1"/>
                  </a:moveTo>
                  <a:cubicBezTo>
                    <a:pt x="50" y="1"/>
                    <a:pt x="13" y="13"/>
                    <a:pt x="0" y="38"/>
                  </a:cubicBezTo>
                  <a:cubicBezTo>
                    <a:pt x="0" y="75"/>
                    <a:pt x="13" y="100"/>
                    <a:pt x="50" y="125"/>
                  </a:cubicBezTo>
                  <a:cubicBezTo>
                    <a:pt x="1925" y="932"/>
                    <a:pt x="4720" y="3863"/>
                    <a:pt x="4832" y="6645"/>
                  </a:cubicBezTo>
                  <a:cubicBezTo>
                    <a:pt x="4832" y="6670"/>
                    <a:pt x="4856" y="6707"/>
                    <a:pt x="4894" y="6707"/>
                  </a:cubicBezTo>
                  <a:cubicBezTo>
                    <a:pt x="4918" y="6682"/>
                    <a:pt x="4956" y="6670"/>
                    <a:pt x="4943" y="6620"/>
                  </a:cubicBezTo>
                  <a:cubicBezTo>
                    <a:pt x="4832" y="3801"/>
                    <a:pt x="1987" y="808"/>
                    <a:pt x="10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43"/>
            <p:cNvSpPr/>
            <p:nvPr/>
          </p:nvSpPr>
          <p:spPr>
            <a:xfrm>
              <a:off x="2204296" y="3430088"/>
              <a:ext cx="100169" cy="156346"/>
            </a:xfrm>
            <a:custGeom>
              <a:rect b="b" l="l" r="r" t="t"/>
              <a:pathLst>
                <a:path extrusionOk="0" h="8057" w="5162">
                  <a:moveTo>
                    <a:pt x="3654" y="1"/>
                  </a:moveTo>
                  <a:cubicBezTo>
                    <a:pt x="3373" y="1"/>
                    <a:pt x="3069" y="70"/>
                    <a:pt x="2782" y="219"/>
                  </a:cubicBezTo>
                  <a:cubicBezTo>
                    <a:pt x="1590" y="828"/>
                    <a:pt x="683" y="2293"/>
                    <a:pt x="336" y="4181"/>
                  </a:cubicBezTo>
                  <a:cubicBezTo>
                    <a:pt x="0" y="6057"/>
                    <a:pt x="572" y="8056"/>
                    <a:pt x="572" y="8056"/>
                  </a:cubicBezTo>
                  <a:lnTo>
                    <a:pt x="1578" y="8031"/>
                  </a:lnTo>
                  <a:cubicBezTo>
                    <a:pt x="1453" y="4703"/>
                    <a:pt x="3441" y="2952"/>
                    <a:pt x="4422" y="1648"/>
                  </a:cubicBezTo>
                  <a:cubicBezTo>
                    <a:pt x="5162" y="655"/>
                    <a:pt x="4517" y="1"/>
                    <a:pt x="3654" y="1"/>
                  </a:cubicBezTo>
                  <a:close/>
                </a:path>
              </a:pathLst>
            </a:custGeom>
            <a:solidFill>
              <a:srgbClr val="005E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43"/>
            <p:cNvSpPr/>
            <p:nvPr/>
          </p:nvSpPr>
          <p:spPr>
            <a:xfrm>
              <a:off x="2204296" y="3430088"/>
              <a:ext cx="100169" cy="156346"/>
            </a:xfrm>
            <a:custGeom>
              <a:rect b="b" l="l" r="r" t="t"/>
              <a:pathLst>
                <a:path extrusionOk="0" h="8057" w="5162">
                  <a:moveTo>
                    <a:pt x="3654" y="1"/>
                  </a:moveTo>
                  <a:cubicBezTo>
                    <a:pt x="3373" y="1"/>
                    <a:pt x="3069" y="70"/>
                    <a:pt x="2782" y="219"/>
                  </a:cubicBezTo>
                  <a:cubicBezTo>
                    <a:pt x="1590" y="828"/>
                    <a:pt x="683" y="2293"/>
                    <a:pt x="336" y="4181"/>
                  </a:cubicBezTo>
                  <a:cubicBezTo>
                    <a:pt x="0" y="6057"/>
                    <a:pt x="572" y="8056"/>
                    <a:pt x="572" y="8056"/>
                  </a:cubicBezTo>
                  <a:lnTo>
                    <a:pt x="1578" y="8031"/>
                  </a:lnTo>
                  <a:cubicBezTo>
                    <a:pt x="1453" y="4703"/>
                    <a:pt x="3441" y="2952"/>
                    <a:pt x="4422" y="1648"/>
                  </a:cubicBezTo>
                  <a:cubicBezTo>
                    <a:pt x="5162" y="655"/>
                    <a:pt x="4517" y="1"/>
                    <a:pt x="3654" y="1"/>
                  </a:cubicBezTo>
                  <a:close/>
                </a:path>
              </a:pathLst>
            </a:custGeom>
            <a:solidFill>
              <a:srgbClr val="337F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43"/>
            <p:cNvSpPr/>
            <p:nvPr/>
          </p:nvSpPr>
          <p:spPr>
            <a:xfrm>
              <a:off x="2216094" y="3441226"/>
              <a:ext cx="58351" cy="132905"/>
            </a:xfrm>
            <a:custGeom>
              <a:rect b="b" l="l" r="r" t="t"/>
              <a:pathLst>
                <a:path extrusionOk="0" h="6849" w="3007">
                  <a:moveTo>
                    <a:pt x="2948" y="1"/>
                  </a:moveTo>
                  <a:cubicBezTo>
                    <a:pt x="2931" y="1"/>
                    <a:pt x="2911" y="7"/>
                    <a:pt x="2895" y="18"/>
                  </a:cubicBezTo>
                  <a:cubicBezTo>
                    <a:pt x="1889" y="751"/>
                    <a:pt x="1" y="3073"/>
                    <a:pt x="26" y="6787"/>
                  </a:cubicBezTo>
                  <a:cubicBezTo>
                    <a:pt x="26" y="6811"/>
                    <a:pt x="75" y="6849"/>
                    <a:pt x="113" y="6849"/>
                  </a:cubicBezTo>
                  <a:cubicBezTo>
                    <a:pt x="150" y="6836"/>
                    <a:pt x="162" y="6799"/>
                    <a:pt x="150" y="6774"/>
                  </a:cubicBezTo>
                  <a:cubicBezTo>
                    <a:pt x="137" y="3123"/>
                    <a:pt x="1976" y="825"/>
                    <a:pt x="2982" y="130"/>
                  </a:cubicBezTo>
                  <a:cubicBezTo>
                    <a:pt x="3006" y="105"/>
                    <a:pt x="3006" y="68"/>
                    <a:pt x="2994" y="30"/>
                  </a:cubicBezTo>
                  <a:cubicBezTo>
                    <a:pt x="2987" y="10"/>
                    <a:pt x="2969" y="1"/>
                    <a:pt x="294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43"/>
            <p:cNvSpPr/>
            <p:nvPr/>
          </p:nvSpPr>
          <p:spPr>
            <a:xfrm>
              <a:off x="2219722" y="3496158"/>
              <a:ext cx="122931" cy="181650"/>
            </a:xfrm>
            <a:custGeom>
              <a:rect b="b" l="l" r="r" t="t"/>
              <a:pathLst>
                <a:path extrusionOk="0" h="9361" w="6335">
                  <a:moveTo>
                    <a:pt x="4704" y="1"/>
                  </a:moveTo>
                  <a:cubicBezTo>
                    <a:pt x="4224" y="1"/>
                    <a:pt x="3769" y="278"/>
                    <a:pt x="3378" y="578"/>
                  </a:cubicBezTo>
                  <a:cubicBezTo>
                    <a:pt x="2981" y="925"/>
                    <a:pt x="2583" y="1310"/>
                    <a:pt x="2111" y="1534"/>
                  </a:cubicBezTo>
                  <a:cubicBezTo>
                    <a:pt x="1739" y="1695"/>
                    <a:pt x="1317" y="1745"/>
                    <a:pt x="944" y="1931"/>
                  </a:cubicBezTo>
                  <a:cubicBezTo>
                    <a:pt x="658" y="2080"/>
                    <a:pt x="348" y="2353"/>
                    <a:pt x="323" y="2676"/>
                  </a:cubicBezTo>
                  <a:cubicBezTo>
                    <a:pt x="286" y="3012"/>
                    <a:pt x="571" y="3322"/>
                    <a:pt x="522" y="3695"/>
                  </a:cubicBezTo>
                  <a:cubicBezTo>
                    <a:pt x="472" y="3980"/>
                    <a:pt x="273" y="4229"/>
                    <a:pt x="149" y="4502"/>
                  </a:cubicBezTo>
                  <a:cubicBezTo>
                    <a:pt x="13" y="4775"/>
                    <a:pt x="0" y="5098"/>
                    <a:pt x="99" y="5396"/>
                  </a:cubicBezTo>
                  <a:cubicBezTo>
                    <a:pt x="211" y="5657"/>
                    <a:pt x="447" y="5843"/>
                    <a:pt x="571" y="6092"/>
                  </a:cubicBezTo>
                  <a:cubicBezTo>
                    <a:pt x="696" y="6365"/>
                    <a:pt x="783" y="6638"/>
                    <a:pt x="845" y="6924"/>
                  </a:cubicBezTo>
                  <a:cubicBezTo>
                    <a:pt x="882" y="7023"/>
                    <a:pt x="894" y="7123"/>
                    <a:pt x="907" y="7234"/>
                  </a:cubicBezTo>
                  <a:cubicBezTo>
                    <a:pt x="969" y="7582"/>
                    <a:pt x="1019" y="7955"/>
                    <a:pt x="1130" y="8278"/>
                  </a:cubicBezTo>
                  <a:cubicBezTo>
                    <a:pt x="1242" y="8750"/>
                    <a:pt x="1205" y="9147"/>
                    <a:pt x="1739" y="9296"/>
                  </a:cubicBezTo>
                  <a:cubicBezTo>
                    <a:pt x="1950" y="9338"/>
                    <a:pt x="2163" y="9360"/>
                    <a:pt x="2376" y="9360"/>
                  </a:cubicBezTo>
                  <a:cubicBezTo>
                    <a:pt x="2666" y="9360"/>
                    <a:pt x="2956" y="9320"/>
                    <a:pt x="3242" y="9234"/>
                  </a:cubicBezTo>
                  <a:cubicBezTo>
                    <a:pt x="4173" y="8899"/>
                    <a:pt x="4782" y="8054"/>
                    <a:pt x="4446" y="6949"/>
                  </a:cubicBezTo>
                  <a:cubicBezTo>
                    <a:pt x="4409" y="6775"/>
                    <a:pt x="4322" y="6626"/>
                    <a:pt x="4285" y="6452"/>
                  </a:cubicBezTo>
                  <a:cubicBezTo>
                    <a:pt x="4198" y="6129"/>
                    <a:pt x="4384" y="5819"/>
                    <a:pt x="4657" y="5632"/>
                  </a:cubicBezTo>
                  <a:cubicBezTo>
                    <a:pt x="5005" y="5359"/>
                    <a:pt x="5490" y="5334"/>
                    <a:pt x="5850" y="5049"/>
                  </a:cubicBezTo>
                  <a:cubicBezTo>
                    <a:pt x="6334" y="4664"/>
                    <a:pt x="6334" y="4167"/>
                    <a:pt x="6048" y="3658"/>
                  </a:cubicBezTo>
                  <a:cubicBezTo>
                    <a:pt x="5937" y="3459"/>
                    <a:pt x="5750" y="3335"/>
                    <a:pt x="5626" y="3148"/>
                  </a:cubicBezTo>
                  <a:cubicBezTo>
                    <a:pt x="5477" y="2875"/>
                    <a:pt x="5465" y="2565"/>
                    <a:pt x="5589" y="2304"/>
                  </a:cubicBezTo>
                  <a:cubicBezTo>
                    <a:pt x="5688" y="2006"/>
                    <a:pt x="5850" y="1757"/>
                    <a:pt x="5912" y="1472"/>
                  </a:cubicBezTo>
                  <a:cubicBezTo>
                    <a:pt x="5912" y="1434"/>
                    <a:pt x="5924" y="1385"/>
                    <a:pt x="5924" y="1348"/>
                  </a:cubicBezTo>
                  <a:cubicBezTo>
                    <a:pt x="5986" y="677"/>
                    <a:pt x="5490" y="68"/>
                    <a:pt x="4819" y="6"/>
                  </a:cubicBezTo>
                  <a:cubicBezTo>
                    <a:pt x="4780" y="3"/>
                    <a:pt x="4742" y="1"/>
                    <a:pt x="4704" y="1"/>
                  </a:cubicBezTo>
                  <a:close/>
                </a:path>
              </a:pathLst>
            </a:custGeom>
            <a:solidFill>
              <a:srgbClr val="005E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43"/>
            <p:cNvSpPr/>
            <p:nvPr/>
          </p:nvSpPr>
          <p:spPr>
            <a:xfrm>
              <a:off x="2249352" y="3571115"/>
              <a:ext cx="60039" cy="19075"/>
            </a:xfrm>
            <a:custGeom>
              <a:rect b="b" l="l" r="r" t="t"/>
              <a:pathLst>
                <a:path extrusionOk="0" h="983" w="3094">
                  <a:moveTo>
                    <a:pt x="2414" y="1"/>
                  </a:moveTo>
                  <a:cubicBezTo>
                    <a:pt x="1553" y="1"/>
                    <a:pt x="707" y="303"/>
                    <a:pt x="38" y="863"/>
                  </a:cubicBezTo>
                  <a:cubicBezTo>
                    <a:pt x="1" y="887"/>
                    <a:pt x="1" y="925"/>
                    <a:pt x="26" y="962"/>
                  </a:cubicBezTo>
                  <a:cubicBezTo>
                    <a:pt x="33" y="977"/>
                    <a:pt x="53" y="983"/>
                    <a:pt x="73" y="983"/>
                  </a:cubicBezTo>
                  <a:cubicBezTo>
                    <a:pt x="88" y="983"/>
                    <a:pt x="102" y="980"/>
                    <a:pt x="113" y="974"/>
                  </a:cubicBezTo>
                  <a:cubicBezTo>
                    <a:pt x="744" y="431"/>
                    <a:pt x="1541" y="147"/>
                    <a:pt x="2366" y="147"/>
                  </a:cubicBezTo>
                  <a:cubicBezTo>
                    <a:pt x="2578" y="147"/>
                    <a:pt x="2792" y="166"/>
                    <a:pt x="3006" y="204"/>
                  </a:cubicBezTo>
                  <a:lnTo>
                    <a:pt x="3044" y="204"/>
                  </a:lnTo>
                  <a:cubicBezTo>
                    <a:pt x="3056" y="180"/>
                    <a:pt x="3081" y="167"/>
                    <a:pt x="3093" y="142"/>
                  </a:cubicBezTo>
                  <a:cubicBezTo>
                    <a:pt x="3093" y="105"/>
                    <a:pt x="3081" y="80"/>
                    <a:pt x="3044" y="55"/>
                  </a:cubicBezTo>
                  <a:cubicBezTo>
                    <a:pt x="2834" y="19"/>
                    <a:pt x="2624" y="1"/>
                    <a:pt x="241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43"/>
            <p:cNvSpPr/>
            <p:nvPr/>
          </p:nvSpPr>
          <p:spPr>
            <a:xfrm>
              <a:off x="2229599" y="3512496"/>
              <a:ext cx="78338" cy="145014"/>
            </a:xfrm>
            <a:custGeom>
              <a:rect b="b" l="l" r="r" t="t"/>
              <a:pathLst>
                <a:path extrusionOk="0" h="7473" w="4037">
                  <a:moveTo>
                    <a:pt x="3964" y="1"/>
                  </a:moveTo>
                  <a:cubicBezTo>
                    <a:pt x="3950" y="1"/>
                    <a:pt x="3935" y="4"/>
                    <a:pt x="3925" y="9"/>
                  </a:cubicBezTo>
                  <a:cubicBezTo>
                    <a:pt x="2211" y="1164"/>
                    <a:pt x="0" y="4629"/>
                    <a:pt x="423" y="7423"/>
                  </a:cubicBezTo>
                  <a:cubicBezTo>
                    <a:pt x="447" y="7460"/>
                    <a:pt x="485" y="7473"/>
                    <a:pt x="510" y="7473"/>
                  </a:cubicBezTo>
                  <a:cubicBezTo>
                    <a:pt x="547" y="7473"/>
                    <a:pt x="572" y="7448"/>
                    <a:pt x="559" y="7411"/>
                  </a:cubicBezTo>
                  <a:cubicBezTo>
                    <a:pt x="137" y="4666"/>
                    <a:pt x="2323" y="1251"/>
                    <a:pt x="3999" y="96"/>
                  </a:cubicBezTo>
                  <a:cubicBezTo>
                    <a:pt x="4037" y="83"/>
                    <a:pt x="4037" y="34"/>
                    <a:pt x="4012" y="21"/>
                  </a:cubicBezTo>
                  <a:cubicBezTo>
                    <a:pt x="4005" y="7"/>
                    <a:pt x="3985" y="1"/>
                    <a:pt x="396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43"/>
            <p:cNvSpPr/>
            <p:nvPr/>
          </p:nvSpPr>
          <p:spPr>
            <a:xfrm>
              <a:off x="1980648" y="3206847"/>
              <a:ext cx="138125" cy="531425"/>
            </a:xfrm>
            <a:custGeom>
              <a:rect b="b" l="l" r="r" t="t"/>
              <a:pathLst>
                <a:path extrusionOk="0" h="27386" w="7118">
                  <a:moveTo>
                    <a:pt x="5826" y="0"/>
                  </a:moveTo>
                  <a:cubicBezTo>
                    <a:pt x="5826" y="0"/>
                    <a:pt x="2621" y="3801"/>
                    <a:pt x="2448" y="4459"/>
                  </a:cubicBezTo>
                  <a:cubicBezTo>
                    <a:pt x="2323" y="6570"/>
                    <a:pt x="2100" y="10669"/>
                    <a:pt x="2038" y="12656"/>
                  </a:cubicBezTo>
                  <a:cubicBezTo>
                    <a:pt x="1988" y="14308"/>
                    <a:pt x="2050" y="14531"/>
                    <a:pt x="2236" y="16469"/>
                  </a:cubicBezTo>
                  <a:cubicBezTo>
                    <a:pt x="2398" y="18071"/>
                    <a:pt x="2547" y="19847"/>
                    <a:pt x="2733" y="21722"/>
                  </a:cubicBezTo>
                  <a:cubicBezTo>
                    <a:pt x="2795" y="22306"/>
                    <a:pt x="2845" y="23026"/>
                    <a:pt x="2659" y="23610"/>
                  </a:cubicBezTo>
                  <a:cubicBezTo>
                    <a:pt x="2286" y="24815"/>
                    <a:pt x="1230" y="25510"/>
                    <a:pt x="336" y="26268"/>
                  </a:cubicBezTo>
                  <a:cubicBezTo>
                    <a:pt x="175" y="26404"/>
                    <a:pt x="1" y="26566"/>
                    <a:pt x="1" y="26764"/>
                  </a:cubicBezTo>
                  <a:cubicBezTo>
                    <a:pt x="26" y="26951"/>
                    <a:pt x="113" y="27112"/>
                    <a:pt x="287" y="27187"/>
                  </a:cubicBezTo>
                  <a:cubicBezTo>
                    <a:pt x="473" y="27261"/>
                    <a:pt x="684" y="27311"/>
                    <a:pt x="883" y="27323"/>
                  </a:cubicBezTo>
                  <a:cubicBezTo>
                    <a:pt x="1106" y="27373"/>
                    <a:pt x="1342" y="27385"/>
                    <a:pt x="1553" y="27385"/>
                  </a:cubicBezTo>
                  <a:cubicBezTo>
                    <a:pt x="1938" y="27348"/>
                    <a:pt x="2361" y="27323"/>
                    <a:pt x="2708" y="27149"/>
                  </a:cubicBezTo>
                  <a:cubicBezTo>
                    <a:pt x="3019" y="27000"/>
                    <a:pt x="3242" y="26628"/>
                    <a:pt x="3491" y="26379"/>
                  </a:cubicBezTo>
                  <a:cubicBezTo>
                    <a:pt x="3739" y="26131"/>
                    <a:pt x="3913" y="25858"/>
                    <a:pt x="4211" y="25671"/>
                  </a:cubicBezTo>
                  <a:cubicBezTo>
                    <a:pt x="4435" y="25535"/>
                    <a:pt x="4782" y="25473"/>
                    <a:pt x="4931" y="25224"/>
                  </a:cubicBezTo>
                  <a:cubicBezTo>
                    <a:pt x="4969" y="25150"/>
                    <a:pt x="4994" y="25075"/>
                    <a:pt x="5006" y="24976"/>
                  </a:cubicBezTo>
                  <a:cubicBezTo>
                    <a:pt x="5056" y="24703"/>
                    <a:pt x="5018" y="24417"/>
                    <a:pt x="4894" y="24169"/>
                  </a:cubicBezTo>
                  <a:cubicBezTo>
                    <a:pt x="4758" y="23858"/>
                    <a:pt x="4696" y="23535"/>
                    <a:pt x="4708" y="23200"/>
                  </a:cubicBezTo>
                  <a:cubicBezTo>
                    <a:pt x="4720" y="22840"/>
                    <a:pt x="4770" y="22542"/>
                    <a:pt x="4820" y="22157"/>
                  </a:cubicBezTo>
                  <a:cubicBezTo>
                    <a:pt x="5031" y="20592"/>
                    <a:pt x="5453" y="17996"/>
                    <a:pt x="5466" y="17375"/>
                  </a:cubicBezTo>
                  <a:cubicBezTo>
                    <a:pt x="5503" y="16320"/>
                    <a:pt x="5503" y="15798"/>
                    <a:pt x="5304" y="14966"/>
                  </a:cubicBezTo>
                  <a:cubicBezTo>
                    <a:pt x="5304" y="14966"/>
                    <a:pt x="6012" y="10930"/>
                    <a:pt x="6310" y="9563"/>
                  </a:cubicBezTo>
                  <a:cubicBezTo>
                    <a:pt x="6794" y="7390"/>
                    <a:pt x="7117" y="5701"/>
                    <a:pt x="6943" y="3801"/>
                  </a:cubicBezTo>
                  <a:cubicBezTo>
                    <a:pt x="6794" y="2099"/>
                    <a:pt x="6981" y="1367"/>
                    <a:pt x="6012" y="236"/>
                  </a:cubicBezTo>
                  <a:cubicBezTo>
                    <a:pt x="5900" y="75"/>
                    <a:pt x="5826" y="0"/>
                    <a:pt x="5826" y="0"/>
                  </a:cubicBezTo>
                  <a:close/>
                </a:path>
              </a:pathLst>
            </a:custGeom>
            <a:solidFill>
              <a:srgbClr val="FECA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43"/>
            <p:cNvSpPr/>
            <p:nvPr/>
          </p:nvSpPr>
          <p:spPr>
            <a:xfrm>
              <a:off x="1978727" y="3699025"/>
              <a:ext cx="98345" cy="48415"/>
            </a:xfrm>
            <a:custGeom>
              <a:rect b="b" l="l" r="r" t="t"/>
              <a:pathLst>
                <a:path extrusionOk="0" h="2495" w="5068">
                  <a:moveTo>
                    <a:pt x="4962" y="0"/>
                  </a:moveTo>
                  <a:cubicBezTo>
                    <a:pt x="4272" y="0"/>
                    <a:pt x="25" y="1561"/>
                    <a:pt x="25" y="1561"/>
                  </a:cubicBezTo>
                  <a:cubicBezTo>
                    <a:pt x="1" y="1710"/>
                    <a:pt x="25" y="1871"/>
                    <a:pt x="100" y="2008"/>
                  </a:cubicBezTo>
                  <a:cubicBezTo>
                    <a:pt x="207" y="2138"/>
                    <a:pt x="596" y="2495"/>
                    <a:pt x="1549" y="2495"/>
                  </a:cubicBezTo>
                  <a:cubicBezTo>
                    <a:pt x="1594" y="2495"/>
                    <a:pt x="1641" y="2494"/>
                    <a:pt x="1690" y="2492"/>
                  </a:cubicBezTo>
                  <a:cubicBezTo>
                    <a:pt x="2708" y="2443"/>
                    <a:pt x="3304" y="1946"/>
                    <a:pt x="3515" y="1648"/>
                  </a:cubicBezTo>
                  <a:cubicBezTo>
                    <a:pt x="3739" y="1350"/>
                    <a:pt x="3925" y="1089"/>
                    <a:pt x="4124" y="853"/>
                  </a:cubicBezTo>
                  <a:cubicBezTo>
                    <a:pt x="4323" y="667"/>
                    <a:pt x="4559" y="530"/>
                    <a:pt x="4819" y="468"/>
                  </a:cubicBezTo>
                  <a:cubicBezTo>
                    <a:pt x="5030" y="406"/>
                    <a:pt x="5068" y="331"/>
                    <a:pt x="5055" y="33"/>
                  </a:cubicBezTo>
                  <a:cubicBezTo>
                    <a:pt x="5051" y="11"/>
                    <a:pt x="5018" y="0"/>
                    <a:pt x="4962" y="0"/>
                  </a:cubicBezTo>
                  <a:close/>
                </a:path>
              </a:pathLst>
            </a:custGeom>
            <a:solidFill>
              <a:srgbClr val="3039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43"/>
            <p:cNvSpPr/>
            <p:nvPr/>
          </p:nvSpPr>
          <p:spPr>
            <a:xfrm>
              <a:off x="1977756" y="3658452"/>
              <a:ext cx="102206" cy="83170"/>
            </a:xfrm>
            <a:custGeom>
              <a:rect b="b" l="l" r="r" t="t"/>
              <a:pathLst>
                <a:path extrusionOk="0" h="4286" w="5267">
                  <a:moveTo>
                    <a:pt x="4845" y="1"/>
                  </a:moveTo>
                  <a:lnTo>
                    <a:pt x="4845" y="187"/>
                  </a:lnTo>
                  <a:cubicBezTo>
                    <a:pt x="4845" y="187"/>
                    <a:pt x="4857" y="621"/>
                    <a:pt x="4596" y="708"/>
                  </a:cubicBezTo>
                  <a:cubicBezTo>
                    <a:pt x="4536" y="732"/>
                    <a:pt x="4488" y="742"/>
                    <a:pt x="4448" y="742"/>
                  </a:cubicBezTo>
                  <a:cubicBezTo>
                    <a:pt x="4273" y="742"/>
                    <a:pt x="4252" y="547"/>
                    <a:pt x="4050" y="386"/>
                  </a:cubicBezTo>
                  <a:cubicBezTo>
                    <a:pt x="3787" y="167"/>
                    <a:pt x="3489" y="64"/>
                    <a:pt x="3241" y="64"/>
                  </a:cubicBezTo>
                  <a:cubicBezTo>
                    <a:pt x="2997" y="64"/>
                    <a:pt x="2801" y="163"/>
                    <a:pt x="2733" y="348"/>
                  </a:cubicBezTo>
                  <a:cubicBezTo>
                    <a:pt x="2534" y="833"/>
                    <a:pt x="1802" y="1752"/>
                    <a:pt x="1553" y="2000"/>
                  </a:cubicBezTo>
                  <a:cubicBezTo>
                    <a:pt x="1355" y="2199"/>
                    <a:pt x="1119" y="2410"/>
                    <a:pt x="883" y="2571"/>
                  </a:cubicBezTo>
                  <a:cubicBezTo>
                    <a:pt x="622" y="2758"/>
                    <a:pt x="1" y="3105"/>
                    <a:pt x="63" y="3528"/>
                  </a:cubicBezTo>
                  <a:cubicBezTo>
                    <a:pt x="125" y="3937"/>
                    <a:pt x="498" y="4161"/>
                    <a:pt x="1007" y="4248"/>
                  </a:cubicBezTo>
                  <a:cubicBezTo>
                    <a:pt x="1164" y="4273"/>
                    <a:pt x="1323" y="4286"/>
                    <a:pt x="1481" y="4286"/>
                  </a:cubicBezTo>
                  <a:cubicBezTo>
                    <a:pt x="2023" y="4286"/>
                    <a:pt x="2560" y="4139"/>
                    <a:pt x="3031" y="3851"/>
                  </a:cubicBezTo>
                  <a:cubicBezTo>
                    <a:pt x="3491" y="3540"/>
                    <a:pt x="3913" y="2919"/>
                    <a:pt x="4087" y="2745"/>
                  </a:cubicBezTo>
                  <a:cubicBezTo>
                    <a:pt x="4410" y="2422"/>
                    <a:pt x="4919" y="2360"/>
                    <a:pt x="5080" y="2186"/>
                  </a:cubicBezTo>
                  <a:cubicBezTo>
                    <a:pt x="5230" y="1888"/>
                    <a:pt x="5267" y="1565"/>
                    <a:pt x="5180" y="1242"/>
                  </a:cubicBezTo>
                  <a:cubicBezTo>
                    <a:pt x="5118" y="870"/>
                    <a:pt x="5031" y="535"/>
                    <a:pt x="5018" y="348"/>
                  </a:cubicBezTo>
                  <a:cubicBezTo>
                    <a:pt x="4994" y="137"/>
                    <a:pt x="4981" y="13"/>
                    <a:pt x="4845" y="1"/>
                  </a:cubicBezTo>
                  <a:close/>
                </a:path>
              </a:pathLst>
            </a:custGeom>
            <a:solidFill>
              <a:srgbClr val="FC6D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43"/>
            <p:cNvSpPr/>
            <p:nvPr/>
          </p:nvSpPr>
          <p:spPr>
            <a:xfrm>
              <a:off x="1977038" y="3706379"/>
              <a:ext cx="55925" cy="35647"/>
            </a:xfrm>
            <a:custGeom>
              <a:rect b="b" l="l" r="r" t="t"/>
              <a:pathLst>
                <a:path extrusionOk="0" h="1837" w="2882">
                  <a:moveTo>
                    <a:pt x="1255" y="1"/>
                  </a:moveTo>
                  <a:cubicBezTo>
                    <a:pt x="1173" y="1"/>
                    <a:pt x="1094" y="9"/>
                    <a:pt x="1019" y="27"/>
                  </a:cubicBezTo>
                  <a:cubicBezTo>
                    <a:pt x="957" y="39"/>
                    <a:pt x="895" y="52"/>
                    <a:pt x="833" y="101"/>
                  </a:cubicBezTo>
                  <a:cubicBezTo>
                    <a:pt x="559" y="288"/>
                    <a:pt x="1" y="623"/>
                    <a:pt x="63" y="1033"/>
                  </a:cubicBezTo>
                  <a:cubicBezTo>
                    <a:pt x="125" y="1455"/>
                    <a:pt x="497" y="1703"/>
                    <a:pt x="994" y="1790"/>
                  </a:cubicBezTo>
                  <a:cubicBezTo>
                    <a:pt x="1143" y="1818"/>
                    <a:pt x="1328" y="1837"/>
                    <a:pt x="1529" y="1837"/>
                  </a:cubicBezTo>
                  <a:cubicBezTo>
                    <a:pt x="1966" y="1837"/>
                    <a:pt x="2482" y="1748"/>
                    <a:pt x="2882" y="1467"/>
                  </a:cubicBezTo>
                  <a:cubicBezTo>
                    <a:pt x="2820" y="809"/>
                    <a:pt x="2348" y="263"/>
                    <a:pt x="1702" y="77"/>
                  </a:cubicBezTo>
                  <a:cubicBezTo>
                    <a:pt x="1558" y="28"/>
                    <a:pt x="1403" y="1"/>
                    <a:pt x="1255" y="1"/>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43"/>
            <p:cNvSpPr/>
            <p:nvPr/>
          </p:nvSpPr>
          <p:spPr>
            <a:xfrm>
              <a:off x="2080073" y="3211426"/>
              <a:ext cx="182815" cy="541594"/>
            </a:xfrm>
            <a:custGeom>
              <a:rect b="b" l="l" r="r" t="t"/>
              <a:pathLst>
                <a:path extrusionOk="0" h="27910" w="9421">
                  <a:moveTo>
                    <a:pt x="441" y="0"/>
                  </a:moveTo>
                  <a:cubicBezTo>
                    <a:pt x="441" y="0"/>
                    <a:pt x="1" y="6244"/>
                    <a:pt x="250" y="6244"/>
                  </a:cubicBezTo>
                  <a:cubicBezTo>
                    <a:pt x="255" y="6244"/>
                    <a:pt x="261" y="6241"/>
                    <a:pt x="267" y="6235"/>
                  </a:cubicBezTo>
                  <a:cubicBezTo>
                    <a:pt x="627" y="7936"/>
                    <a:pt x="1099" y="11538"/>
                    <a:pt x="1497" y="13277"/>
                  </a:cubicBezTo>
                  <a:cubicBezTo>
                    <a:pt x="1844" y="14842"/>
                    <a:pt x="1944" y="15115"/>
                    <a:pt x="2987" y="16767"/>
                  </a:cubicBezTo>
                  <a:cubicBezTo>
                    <a:pt x="3831" y="18120"/>
                    <a:pt x="4862" y="19710"/>
                    <a:pt x="5794" y="21349"/>
                  </a:cubicBezTo>
                  <a:cubicBezTo>
                    <a:pt x="6191" y="22057"/>
                    <a:pt x="6651" y="23001"/>
                    <a:pt x="6738" y="23833"/>
                  </a:cubicBezTo>
                  <a:cubicBezTo>
                    <a:pt x="6862" y="24951"/>
                    <a:pt x="6564" y="26081"/>
                    <a:pt x="5930" y="27013"/>
                  </a:cubicBezTo>
                  <a:cubicBezTo>
                    <a:pt x="5843" y="27125"/>
                    <a:pt x="5781" y="27249"/>
                    <a:pt x="5756" y="27398"/>
                  </a:cubicBezTo>
                  <a:cubicBezTo>
                    <a:pt x="5781" y="27596"/>
                    <a:pt x="5980" y="27721"/>
                    <a:pt x="6166" y="27808"/>
                  </a:cubicBezTo>
                  <a:cubicBezTo>
                    <a:pt x="6375" y="27875"/>
                    <a:pt x="6591" y="27910"/>
                    <a:pt x="6808" y="27910"/>
                  </a:cubicBezTo>
                  <a:cubicBezTo>
                    <a:pt x="7069" y="27910"/>
                    <a:pt x="7331" y="27860"/>
                    <a:pt x="7582" y="27758"/>
                  </a:cubicBezTo>
                  <a:cubicBezTo>
                    <a:pt x="8365" y="27410"/>
                    <a:pt x="8861" y="26640"/>
                    <a:pt x="8837" y="25783"/>
                  </a:cubicBezTo>
                  <a:cubicBezTo>
                    <a:pt x="8787" y="25299"/>
                    <a:pt x="8886" y="24827"/>
                    <a:pt x="9097" y="24405"/>
                  </a:cubicBezTo>
                  <a:cubicBezTo>
                    <a:pt x="9222" y="24169"/>
                    <a:pt x="9408" y="23933"/>
                    <a:pt x="9420" y="23659"/>
                  </a:cubicBezTo>
                  <a:cubicBezTo>
                    <a:pt x="9408" y="23597"/>
                    <a:pt x="9395" y="23523"/>
                    <a:pt x="9383" y="23461"/>
                  </a:cubicBezTo>
                  <a:cubicBezTo>
                    <a:pt x="9321" y="23250"/>
                    <a:pt x="9197" y="23063"/>
                    <a:pt x="9035" y="22927"/>
                  </a:cubicBezTo>
                  <a:cubicBezTo>
                    <a:pt x="8849" y="22778"/>
                    <a:pt x="8700" y="22616"/>
                    <a:pt x="8526" y="22442"/>
                  </a:cubicBezTo>
                  <a:cubicBezTo>
                    <a:pt x="8402" y="22256"/>
                    <a:pt x="8302" y="22057"/>
                    <a:pt x="8228" y="21846"/>
                  </a:cubicBezTo>
                  <a:cubicBezTo>
                    <a:pt x="8178" y="21722"/>
                    <a:pt x="8042" y="21287"/>
                    <a:pt x="7893" y="20704"/>
                  </a:cubicBezTo>
                  <a:cubicBezTo>
                    <a:pt x="7458" y="19188"/>
                    <a:pt x="6738" y="16717"/>
                    <a:pt x="6502" y="16146"/>
                  </a:cubicBezTo>
                  <a:cubicBezTo>
                    <a:pt x="6104" y="15177"/>
                    <a:pt x="5744" y="14494"/>
                    <a:pt x="5235" y="14047"/>
                  </a:cubicBezTo>
                  <a:cubicBezTo>
                    <a:pt x="5235" y="14047"/>
                    <a:pt x="5111" y="9775"/>
                    <a:pt x="5061" y="8371"/>
                  </a:cubicBezTo>
                  <a:cubicBezTo>
                    <a:pt x="4999" y="6297"/>
                    <a:pt x="4750" y="4062"/>
                    <a:pt x="3794" y="2621"/>
                  </a:cubicBezTo>
                  <a:cubicBezTo>
                    <a:pt x="2838" y="1205"/>
                    <a:pt x="2055" y="758"/>
                    <a:pt x="702" y="137"/>
                  </a:cubicBezTo>
                  <a:cubicBezTo>
                    <a:pt x="540" y="50"/>
                    <a:pt x="441" y="0"/>
                    <a:pt x="441" y="0"/>
                  </a:cubicBezTo>
                  <a:close/>
                </a:path>
              </a:pathLst>
            </a:custGeom>
            <a:solidFill>
              <a:srgbClr val="FECA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43"/>
            <p:cNvSpPr/>
            <p:nvPr/>
          </p:nvSpPr>
          <p:spPr>
            <a:xfrm>
              <a:off x="2191994" y="3668328"/>
              <a:ext cx="75951" cy="94328"/>
            </a:xfrm>
            <a:custGeom>
              <a:rect b="b" l="l" r="r" t="t"/>
              <a:pathLst>
                <a:path extrusionOk="0" h="4861" w="3914">
                  <a:moveTo>
                    <a:pt x="3702" y="1"/>
                  </a:moveTo>
                  <a:lnTo>
                    <a:pt x="1" y="4323"/>
                  </a:lnTo>
                  <a:cubicBezTo>
                    <a:pt x="63" y="4571"/>
                    <a:pt x="237" y="4757"/>
                    <a:pt x="498" y="4795"/>
                  </a:cubicBezTo>
                  <a:cubicBezTo>
                    <a:pt x="678" y="4839"/>
                    <a:pt x="862" y="4861"/>
                    <a:pt x="1046" y="4861"/>
                  </a:cubicBezTo>
                  <a:cubicBezTo>
                    <a:pt x="1533" y="4861"/>
                    <a:pt x="2017" y="4707"/>
                    <a:pt x="2423" y="4410"/>
                  </a:cubicBezTo>
                  <a:cubicBezTo>
                    <a:pt x="3230" y="3801"/>
                    <a:pt x="3267" y="3292"/>
                    <a:pt x="3317" y="2845"/>
                  </a:cubicBezTo>
                  <a:cubicBezTo>
                    <a:pt x="3367" y="2398"/>
                    <a:pt x="3267" y="1739"/>
                    <a:pt x="3429" y="1404"/>
                  </a:cubicBezTo>
                  <a:cubicBezTo>
                    <a:pt x="3578" y="1056"/>
                    <a:pt x="3814" y="882"/>
                    <a:pt x="3863" y="634"/>
                  </a:cubicBezTo>
                  <a:cubicBezTo>
                    <a:pt x="3913" y="386"/>
                    <a:pt x="3702" y="1"/>
                    <a:pt x="3702" y="1"/>
                  </a:cubicBezTo>
                  <a:close/>
                </a:path>
              </a:pathLst>
            </a:custGeom>
            <a:solidFill>
              <a:srgbClr val="3039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43"/>
            <p:cNvSpPr/>
            <p:nvPr/>
          </p:nvSpPr>
          <p:spPr>
            <a:xfrm>
              <a:off x="2187182" y="3646324"/>
              <a:ext cx="77872" cy="110589"/>
            </a:xfrm>
            <a:custGeom>
              <a:rect b="b" l="l" r="r" t="t"/>
              <a:pathLst>
                <a:path extrusionOk="0" h="5699" w="4013">
                  <a:moveTo>
                    <a:pt x="3056" y="1"/>
                  </a:moveTo>
                  <a:cubicBezTo>
                    <a:pt x="3037" y="1"/>
                    <a:pt x="3021" y="10"/>
                    <a:pt x="3006" y="29"/>
                  </a:cubicBezTo>
                  <a:cubicBezTo>
                    <a:pt x="3006" y="29"/>
                    <a:pt x="3081" y="191"/>
                    <a:pt x="3118" y="241"/>
                  </a:cubicBezTo>
                  <a:cubicBezTo>
                    <a:pt x="3254" y="514"/>
                    <a:pt x="3180" y="861"/>
                    <a:pt x="2944" y="1048"/>
                  </a:cubicBezTo>
                  <a:cubicBezTo>
                    <a:pt x="2905" y="1079"/>
                    <a:pt x="2851" y="1091"/>
                    <a:pt x="2788" y="1091"/>
                  </a:cubicBezTo>
                  <a:cubicBezTo>
                    <a:pt x="2652" y="1091"/>
                    <a:pt x="2476" y="1036"/>
                    <a:pt x="2323" y="1011"/>
                  </a:cubicBezTo>
                  <a:cubicBezTo>
                    <a:pt x="2276" y="1005"/>
                    <a:pt x="2230" y="1003"/>
                    <a:pt x="2184" y="1003"/>
                  </a:cubicBezTo>
                  <a:cubicBezTo>
                    <a:pt x="1799" y="1003"/>
                    <a:pt x="1438" y="1183"/>
                    <a:pt x="1205" y="1482"/>
                  </a:cubicBezTo>
                  <a:cubicBezTo>
                    <a:pt x="1218" y="2240"/>
                    <a:pt x="1255" y="2687"/>
                    <a:pt x="1031" y="3296"/>
                  </a:cubicBezTo>
                  <a:cubicBezTo>
                    <a:pt x="895" y="3606"/>
                    <a:pt x="721" y="3917"/>
                    <a:pt x="535" y="4215"/>
                  </a:cubicBezTo>
                  <a:cubicBezTo>
                    <a:pt x="336" y="4476"/>
                    <a:pt x="0" y="4885"/>
                    <a:pt x="162" y="5270"/>
                  </a:cubicBezTo>
                  <a:cubicBezTo>
                    <a:pt x="261" y="5432"/>
                    <a:pt x="435" y="5581"/>
                    <a:pt x="621" y="5618"/>
                  </a:cubicBezTo>
                  <a:cubicBezTo>
                    <a:pt x="813" y="5672"/>
                    <a:pt x="1011" y="5698"/>
                    <a:pt x="1207" y="5698"/>
                  </a:cubicBezTo>
                  <a:cubicBezTo>
                    <a:pt x="1649" y="5698"/>
                    <a:pt x="2086" y="5565"/>
                    <a:pt x="2447" y="5308"/>
                  </a:cubicBezTo>
                  <a:cubicBezTo>
                    <a:pt x="3180" y="4836"/>
                    <a:pt x="3317" y="4240"/>
                    <a:pt x="3379" y="3743"/>
                  </a:cubicBezTo>
                  <a:cubicBezTo>
                    <a:pt x="3441" y="3246"/>
                    <a:pt x="3329" y="2700"/>
                    <a:pt x="3515" y="2352"/>
                  </a:cubicBezTo>
                  <a:cubicBezTo>
                    <a:pt x="3702" y="1992"/>
                    <a:pt x="3950" y="1855"/>
                    <a:pt x="4012" y="1333"/>
                  </a:cubicBezTo>
                  <a:cubicBezTo>
                    <a:pt x="4012" y="1110"/>
                    <a:pt x="3925" y="874"/>
                    <a:pt x="3739" y="712"/>
                  </a:cubicBezTo>
                  <a:cubicBezTo>
                    <a:pt x="3383" y="389"/>
                    <a:pt x="3177" y="1"/>
                    <a:pt x="3056" y="1"/>
                  </a:cubicBezTo>
                  <a:close/>
                </a:path>
              </a:pathLst>
            </a:custGeom>
            <a:solidFill>
              <a:srgbClr val="FC6D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43"/>
            <p:cNvSpPr/>
            <p:nvPr/>
          </p:nvSpPr>
          <p:spPr>
            <a:xfrm>
              <a:off x="2186212" y="3720544"/>
              <a:ext cx="57866" cy="37044"/>
            </a:xfrm>
            <a:custGeom>
              <a:rect b="b" l="l" r="r" t="t"/>
              <a:pathLst>
                <a:path extrusionOk="0" h="1909" w="2982">
                  <a:moveTo>
                    <a:pt x="1548" y="0"/>
                  </a:moveTo>
                  <a:cubicBezTo>
                    <a:pt x="1243" y="0"/>
                    <a:pt x="937" y="92"/>
                    <a:pt x="671" y="278"/>
                  </a:cubicBezTo>
                  <a:cubicBezTo>
                    <a:pt x="622" y="328"/>
                    <a:pt x="572" y="365"/>
                    <a:pt x="547" y="415"/>
                  </a:cubicBezTo>
                  <a:cubicBezTo>
                    <a:pt x="336" y="675"/>
                    <a:pt x="1" y="1085"/>
                    <a:pt x="187" y="1458"/>
                  </a:cubicBezTo>
                  <a:cubicBezTo>
                    <a:pt x="274" y="1644"/>
                    <a:pt x="448" y="1793"/>
                    <a:pt x="647" y="1843"/>
                  </a:cubicBezTo>
                  <a:cubicBezTo>
                    <a:pt x="833" y="1887"/>
                    <a:pt x="1021" y="1908"/>
                    <a:pt x="1208" y="1908"/>
                  </a:cubicBezTo>
                  <a:cubicBezTo>
                    <a:pt x="1865" y="1908"/>
                    <a:pt x="2499" y="1641"/>
                    <a:pt x="2944" y="1147"/>
                  </a:cubicBezTo>
                  <a:lnTo>
                    <a:pt x="2969" y="1135"/>
                  </a:lnTo>
                  <a:lnTo>
                    <a:pt x="2982" y="1110"/>
                  </a:lnTo>
                  <a:cubicBezTo>
                    <a:pt x="2919" y="837"/>
                    <a:pt x="2783" y="588"/>
                    <a:pt x="2572" y="390"/>
                  </a:cubicBezTo>
                  <a:cubicBezTo>
                    <a:pt x="2280" y="132"/>
                    <a:pt x="1915" y="0"/>
                    <a:pt x="1548" y="0"/>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43"/>
            <p:cNvSpPr/>
            <p:nvPr/>
          </p:nvSpPr>
          <p:spPr>
            <a:xfrm>
              <a:off x="2017534" y="3268299"/>
              <a:ext cx="195467" cy="302466"/>
            </a:xfrm>
            <a:custGeom>
              <a:rect b="b" l="l" r="r" t="t"/>
              <a:pathLst>
                <a:path extrusionOk="0" h="15587" w="10073">
                  <a:moveTo>
                    <a:pt x="7588" y="0"/>
                  </a:moveTo>
                  <a:lnTo>
                    <a:pt x="484" y="1218"/>
                  </a:lnTo>
                  <a:cubicBezTo>
                    <a:pt x="311" y="3788"/>
                    <a:pt x="62" y="8893"/>
                    <a:pt x="62" y="8893"/>
                  </a:cubicBezTo>
                  <a:cubicBezTo>
                    <a:pt x="0" y="10731"/>
                    <a:pt x="62" y="11166"/>
                    <a:pt x="137" y="11973"/>
                  </a:cubicBezTo>
                  <a:cubicBezTo>
                    <a:pt x="236" y="12792"/>
                    <a:pt x="484" y="14891"/>
                    <a:pt x="484" y="14891"/>
                  </a:cubicBezTo>
                  <a:cubicBezTo>
                    <a:pt x="484" y="14891"/>
                    <a:pt x="980" y="15163"/>
                    <a:pt x="1955" y="15163"/>
                  </a:cubicBezTo>
                  <a:cubicBezTo>
                    <a:pt x="2377" y="15163"/>
                    <a:pt x="2889" y="15112"/>
                    <a:pt x="3490" y="14966"/>
                  </a:cubicBezTo>
                  <a:cubicBezTo>
                    <a:pt x="3614" y="13972"/>
                    <a:pt x="3751" y="13041"/>
                    <a:pt x="3428" y="11786"/>
                  </a:cubicBezTo>
                  <a:lnTo>
                    <a:pt x="4185" y="7688"/>
                  </a:lnTo>
                  <a:lnTo>
                    <a:pt x="4533" y="9824"/>
                  </a:lnTo>
                  <a:cubicBezTo>
                    <a:pt x="4645" y="10482"/>
                    <a:pt x="4682" y="10694"/>
                    <a:pt x="4856" y="11464"/>
                  </a:cubicBezTo>
                  <a:cubicBezTo>
                    <a:pt x="5030" y="12221"/>
                    <a:pt x="5179" y="12519"/>
                    <a:pt x="5676" y="13227"/>
                  </a:cubicBezTo>
                  <a:cubicBezTo>
                    <a:pt x="6297" y="14146"/>
                    <a:pt x="7266" y="15587"/>
                    <a:pt x="7266" y="15587"/>
                  </a:cubicBezTo>
                  <a:cubicBezTo>
                    <a:pt x="9017" y="15500"/>
                    <a:pt x="10072" y="14146"/>
                    <a:pt x="10072" y="14146"/>
                  </a:cubicBezTo>
                  <a:cubicBezTo>
                    <a:pt x="9439" y="11861"/>
                    <a:pt x="8868" y="11377"/>
                    <a:pt x="8508" y="11103"/>
                  </a:cubicBezTo>
                  <a:cubicBezTo>
                    <a:pt x="8508" y="11103"/>
                    <a:pt x="8532" y="4645"/>
                    <a:pt x="8458" y="3217"/>
                  </a:cubicBezTo>
                  <a:cubicBezTo>
                    <a:pt x="8334" y="1118"/>
                    <a:pt x="7588" y="0"/>
                    <a:pt x="7588" y="0"/>
                  </a:cubicBezTo>
                  <a:close/>
                </a:path>
              </a:pathLst>
            </a:custGeom>
            <a:solidFill>
              <a:srgbClr val="005E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43"/>
            <p:cNvSpPr/>
            <p:nvPr/>
          </p:nvSpPr>
          <p:spPr>
            <a:xfrm>
              <a:off x="2017534" y="3268299"/>
              <a:ext cx="195467" cy="302466"/>
            </a:xfrm>
            <a:custGeom>
              <a:rect b="b" l="l" r="r" t="t"/>
              <a:pathLst>
                <a:path extrusionOk="0" h="15587" w="10073">
                  <a:moveTo>
                    <a:pt x="7588" y="0"/>
                  </a:moveTo>
                  <a:lnTo>
                    <a:pt x="484" y="1218"/>
                  </a:lnTo>
                  <a:cubicBezTo>
                    <a:pt x="311" y="3788"/>
                    <a:pt x="62" y="8893"/>
                    <a:pt x="62" y="8893"/>
                  </a:cubicBezTo>
                  <a:cubicBezTo>
                    <a:pt x="0" y="10731"/>
                    <a:pt x="62" y="11166"/>
                    <a:pt x="137" y="11973"/>
                  </a:cubicBezTo>
                  <a:cubicBezTo>
                    <a:pt x="236" y="12792"/>
                    <a:pt x="484" y="14891"/>
                    <a:pt x="484" y="14891"/>
                  </a:cubicBezTo>
                  <a:cubicBezTo>
                    <a:pt x="484" y="14891"/>
                    <a:pt x="980" y="15163"/>
                    <a:pt x="1955" y="15163"/>
                  </a:cubicBezTo>
                  <a:cubicBezTo>
                    <a:pt x="2377" y="15163"/>
                    <a:pt x="2889" y="15112"/>
                    <a:pt x="3490" y="14966"/>
                  </a:cubicBezTo>
                  <a:cubicBezTo>
                    <a:pt x="3614" y="13972"/>
                    <a:pt x="3751" y="13041"/>
                    <a:pt x="3428" y="11786"/>
                  </a:cubicBezTo>
                  <a:lnTo>
                    <a:pt x="4185" y="7688"/>
                  </a:lnTo>
                  <a:lnTo>
                    <a:pt x="4533" y="9824"/>
                  </a:lnTo>
                  <a:cubicBezTo>
                    <a:pt x="4645" y="10482"/>
                    <a:pt x="4682" y="10694"/>
                    <a:pt x="4856" y="11464"/>
                  </a:cubicBezTo>
                  <a:cubicBezTo>
                    <a:pt x="5030" y="12221"/>
                    <a:pt x="5179" y="12519"/>
                    <a:pt x="5676" y="13227"/>
                  </a:cubicBezTo>
                  <a:cubicBezTo>
                    <a:pt x="6297" y="14146"/>
                    <a:pt x="7266" y="15587"/>
                    <a:pt x="7266" y="15587"/>
                  </a:cubicBezTo>
                  <a:cubicBezTo>
                    <a:pt x="9017" y="15500"/>
                    <a:pt x="10072" y="14146"/>
                    <a:pt x="10072" y="14146"/>
                  </a:cubicBezTo>
                  <a:cubicBezTo>
                    <a:pt x="9439" y="11861"/>
                    <a:pt x="8868" y="11377"/>
                    <a:pt x="8508" y="11103"/>
                  </a:cubicBezTo>
                  <a:cubicBezTo>
                    <a:pt x="8508" y="11103"/>
                    <a:pt x="8532" y="4645"/>
                    <a:pt x="8458" y="3217"/>
                  </a:cubicBezTo>
                  <a:cubicBezTo>
                    <a:pt x="8334" y="1118"/>
                    <a:pt x="7588" y="0"/>
                    <a:pt x="7588" y="0"/>
                  </a:cubicBezTo>
                  <a:close/>
                </a:path>
              </a:pathLst>
            </a:custGeom>
            <a:solidFill>
              <a:srgbClr val="005E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43"/>
            <p:cNvSpPr/>
            <p:nvPr/>
          </p:nvSpPr>
          <p:spPr>
            <a:xfrm>
              <a:off x="2058729" y="3357712"/>
              <a:ext cx="40033" cy="139541"/>
            </a:xfrm>
            <a:custGeom>
              <a:rect b="b" l="l" r="r" t="t"/>
              <a:pathLst>
                <a:path extrusionOk="0" h="7191" w="2063">
                  <a:moveTo>
                    <a:pt x="1" y="0"/>
                  </a:moveTo>
                  <a:lnTo>
                    <a:pt x="1" y="0"/>
                  </a:lnTo>
                  <a:cubicBezTo>
                    <a:pt x="1" y="0"/>
                    <a:pt x="224" y="559"/>
                    <a:pt x="1292" y="720"/>
                  </a:cubicBezTo>
                  <a:lnTo>
                    <a:pt x="1814" y="3080"/>
                  </a:lnTo>
                  <a:lnTo>
                    <a:pt x="1305" y="7191"/>
                  </a:lnTo>
                  <a:lnTo>
                    <a:pt x="2062" y="3092"/>
                  </a:lnTo>
                  <a:lnTo>
                    <a:pt x="1615" y="422"/>
                  </a:lnTo>
                  <a:cubicBezTo>
                    <a:pt x="1057" y="422"/>
                    <a:pt x="498" y="273"/>
                    <a:pt x="1" y="0"/>
                  </a:cubicBezTo>
                  <a:close/>
                </a:path>
              </a:pathLst>
            </a:custGeom>
            <a:solidFill>
              <a:srgbClr val="337F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43"/>
            <p:cNvSpPr/>
            <p:nvPr/>
          </p:nvSpPr>
          <p:spPr>
            <a:xfrm>
              <a:off x="1994560" y="2959642"/>
              <a:ext cx="189276" cy="214930"/>
            </a:xfrm>
            <a:custGeom>
              <a:rect b="b" l="l" r="r" t="t"/>
              <a:pathLst>
                <a:path extrusionOk="0" h="11076" w="9754">
                  <a:moveTo>
                    <a:pt x="4990" y="1"/>
                  </a:moveTo>
                  <a:cubicBezTo>
                    <a:pt x="3998" y="1"/>
                    <a:pt x="3472" y="261"/>
                    <a:pt x="2923" y="731"/>
                  </a:cubicBezTo>
                  <a:cubicBezTo>
                    <a:pt x="1445" y="805"/>
                    <a:pt x="749" y="3413"/>
                    <a:pt x="2538" y="4233"/>
                  </a:cubicBezTo>
                  <a:cubicBezTo>
                    <a:pt x="2625" y="4556"/>
                    <a:pt x="2749" y="4867"/>
                    <a:pt x="2886" y="5177"/>
                  </a:cubicBezTo>
                  <a:cubicBezTo>
                    <a:pt x="2785" y="5141"/>
                    <a:pt x="2679" y="5124"/>
                    <a:pt x="2573" y="5124"/>
                  </a:cubicBezTo>
                  <a:cubicBezTo>
                    <a:pt x="2313" y="5124"/>
                    <a:pt x="2053" y="5228"/>
                    <a:pt x="1867" y="5413"/>
                  </a:cubicBezTo>
                  <a:cubicBezTo>
                    <a:pt x="1184" y="6046"/>
                    <a:pt x="1743" y="6953"/>
                    <a:pt x="1743" y="6953"/>
                  </a:cubicBezTo>
                  <a:cubicBezTo>
                    <a:pt x="1713" y="6947"/>
                    <a:pt x="1682" y="6945"/>
                    <a:pt x="1652" y="6945"/>
                  </a:cubicBezTo>
                  <a:cubicBezTo>
                    <a:pt x="927" y="6945"/>
                    <a:pt x="1" y="8452"/>
                    <a:pt x="1370" y="10120"/>
                  </a:cubicBezTo>
                  <a:cubicBezTo>
                    <a:pt x="1917" y="10785"/>
                    <a:pt x="2884" y="11076"/>
                    <a:pt x="3944" y="11076"/>
                  </a:cubicBezTo>
                  <a:cubicBezTo>
                    <a:pt x="5657" y="11076"/>
                    <a:pt x="7612" y="10317"/>
                    <a:pt x="8425" y="9151"/>
                  </a:cubicBezTo>
                  <a:cubicBezTo>
                    <a:pt x="9754" y="7263"/>
                    <a:pt x="9530" y="3935"/>
                    <a:pt x="8946" y="2532"/>
                  </a:cubicBezTo>
                  <a:cubicBezTo>
                    <a:pt x="8276" y="954"/>
                    <a:pt x="7319" y="197"/>
                    <a:pt x="5804" y="48"/>
                  </a:cubicBezTo>
                  <a:cubicBezTo>
                    <a:pt x="5500" y="16"/>
                    <a:pt x="5231" y="1"/>
                    <a:pt x="4990" y="1"/>
                  </a:cubicBezTo>
                  <a:close/>
                </a:path>
              </a:pathLst>
            </a:custGeom>
            <a:solidFill>
              <a:srgbClr val="3039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43"/>
            <p:cNvSpPr/>
            <p:nvPr/>
          </p:nvSpPr>
          <p:spPr>
            <a:xfrm>
              <a:off x="1909319" y="3117124"/>
              <a:ext cx="172336" cy="269846"/>
            </a:xfrm>
            <a:custGeom>
              <a:rect b="b" l="l" r="r" t="t"/>
              <a:pathLst>
                <a:path extrusionOk="0" h="13906" w="8881">
                  <a:moveTo>
                    <a:pt x="8067" y="0"/>
                  </a:moveTo>
                  <a:cubicBezTo>
                    <a:pt x="6645" y="0"/>
                    <a:pt x="5993" y="639"/>
                    <a:pt x="5590" y="2252"/>
                  </a:cubicBezTo>
                  <a:cubicBezTo>
                    <a:pt x="5391" y="3072"/>
                    <a:pt x="5031" y="5593"/>
                    <a:pt x="4646" y="6897"/>
                  </a:cubicBezTo>
                  <a:cubicBezTo>
                    <a:pt x="4285" y="8077"/>
                    <a:pt x="3677" y="9344"/>
                    <a:pt x="2870" y="10288"/>
                  </a:cubicBezTo>
                  <a:cubicBezTo>
                    <a:pt x="2671" y="10474"/>
                    <a:pt x="2423" y="10623"/>
                    <a:pt x="2162" y="10685"/>
                  </a:cubicBezTo>
                  <a:cubicBezTo>
                    <a:pt x="1690" y="10809"/>
                    <a:pt x="1503" y="11095"/>
                    <a:pt x="1106" y="11269"/>
                  </a:cubicBezTo>
                  <a:cubicBezTo>
                    <a:pt x="721" y="11443"/>
                    <a:pt x="634" y="11492"/>
                    <a:pt x="659" y="11579"/>
                  </a:cubicBezTo>
                  <a:cubicBezTo>
                    <a:pt x="671" y="11691"/>
                    <a:pt x="783" y="11828"/>
                    <a:pt x="1094" y="11840"/>
                  </a:cubicBezTo>
                  <a:cubicBezTo>
                    <a:pt x="1136" y="11844"/>
                    <a:pt x="1178" y="11846"/>
                    <a:pt x="1220" y="11846"/>
                  </a:cubicBezTo>
                  <a:cubicBezTo>
                    <a:pt x="1429" y="11846"/>
                    <a:pt x="1639" y="11796"/>
                    <a:pt x="1814" y="11704"/>
                  </a:cubicBezTo>
                  <a:lnTo>
                    <a:pt x="1814" y="11704"/>
                  </a:lnTo>
                  <a:cubicBezTo>
                    <a:pt x="1491" y="12014"/>
                    <a:pt x="1156" y="12300"/>
                    <a:pt x="783" y="12560"/>
                  </a:cubicBezTo>
                  <a:cubicBezTo>
                    <a:pt x="13" y="13070"/>
                    <a:pt x="1" y="13802"/>
                    <a:pt x="1181" y="13889"/>
                  </a:cubicBezTo>
                  <a:cubicBezTo>
                    <a:pt x="1308" y="13899"/>
                    <a:pt x="1430" y="13905"/>
                    <a:pt x="1549" y="13905"/>
                  </a:cubicBezTo>
                  <a:cubicBezTo>
                    <a:pt x="2216" y="13905"/>
                    <a:pt x="2787" y="13699"/>
                    <a:pt x="3789" y="12635"/>
                  </a:cubicBezTo>
                  <a:cubicBezTo>
                    <a:pt x="4273" y="12089"/>
                    <a:pt x="4708" y="11517"/>
                    <a:pt x="5093" y="10909"/>
                  </a:cubicBezTo>
                  <a:cubicBezTo>
                    <a:pt x="6384" y="9009"/>
                    <a:pt x="6633" y="8338"/>
                    <a:pt x="7005" y="7245"/>
                  </a:cubicBezTo>
                  <a:cubicBezTo>
                    <a:pt x="8881" y="1656"/>
                    <a:pt x="8061" y="1184"/>
                    <a:pt x="8272" y="4"/>
                  </a:cubicBezTo>
                  <a:cubicBezTo>
                    <a:pt x="8202" y="2"/>
                    <a:pt x="8133" y="0"/>
                    <a:pt x="8067" y="0"/>
                  </a:cubicBezTo>
                  <a:close/>
                </a:path>
              </a:pathLst>
            </a:custGeom>
            <a:solidFill>
              <a:srgbClr val="FECA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43"/>
            <p:cNvSpPr/>
            <p:nvPr/>
          </p:nvSpPr>
          <p:spPr>
            <a:xfrm>
              <a:off x="2004029" y="3116658"/>
              <a:ext cx="72555" cy="126191"/>
            </a:xfrm>
            <a:custGeom>
              <a:rect b="b" l="l" r="r" t="t"/>
              <a:pathLst>
                <a:path extrusionOk="0" h="6503" w="3739">
                  <a:moveTo>
                    <a:pt x="2983" y="0"/>
                  </a:moveTo>
                  <a:cubicBezTo>
                    <a:pt x="2338" y="0"/>
                    <a:pt x="1597" y="140"/>
                    <a:pt x="1156" y="910"/>
                  </a:cubicBezTo>
                  <a:cubicBezTo>
                    <a:pt x="684" y="1742"/>
                    <a:pt x="373" y="3941"/>
                    <a:pt x="1" y="5704"/>
                  </a:cubicBezTo>
                  <a:cubicBezTo>
                    <a:pt x="710" y="6228"/>
                    <a:pt x="1544" y="6502"/>
                    <a:pt x="2409" y="6502"/>
                  </a:cubicBezTo>
                  <a:cubicBezTo>
                    <a:pt x="2529" y="6502"/>
                    <a:pt x="2649" y="6497"/>
                    <a:pt x="2770" y="6487"/>
                  </a:cubicBezTo>
                  <a:lnTo>
                    <a:pt x="3739" y="1780"/>
                  </a:lnTo>
                  <a:lnTo>
                    <a:pt x="3168" y="4"/>
                  </a:lnTo>
                  <a:cubicBezTo>
                    <a:pt x="3107" y="1"/>
                    <a:pt x="3045" y="0"/>
                    <a:pt x="2983" y="0"/>
                  </a:cubicBezTo>
                  <a:close/>
                </a:path>
              </a:pathLst>
            </a:custGeom>
            <a:solidFill>
              <a:srgbClr val="337F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43"/>
            <p:cNvSpPr/>
            <p:nvPr/>
          </p:nvSpPr>
          <p:spPr>
            <a:xfrm>
              <a:off x="2024753" y="3117279"/>
              <a:ext cx="158364" cy="218617"/>
            </a:xfrm>
            <a:custGeom>
              <a:rect b="b" l="l" r="r" t="t"/>
              <a:pathLst>
                <a:path extrusionOk="0" h="11266" w="8161">
                  <a:moveTo>
                    <a:pt x="2187" y="1"/>
                  </a:moveTo>
                  <a:cubicBezTo>
                    <a:pt x="2128" y="1"/>
                    <a:pt x="2069" y="4"/>
                    <a:pt x="2013" y="9"/>
                  </a:cubicBezTo>
                  <a:cubicBezTo>
                    <a:pt x="1280" y="158"/>
                    <a:pt x="709" y="642"/>
                    <a:pt x="311" y="2679"/>
                  </a:cubicBezTo>
                  <a:cubicBezTo>
                    <a:pt x="100" y="3722"/>
                    <a:pt x="100" y="6951"/>
                    <a:pt x="1" y="10156"/>
                  </a:cubicBezTo>
                  <a:cubicBezTo>
                    <a:pt x="1052" y="10948"/>
                    <a:pt x="2533" y="11265"/>
                    <a:pt x="3952" y="11265"/>
                  </a:cubicBezTo>
                  <a:cubicBezTo>
                    <a:pt x="5733" y="11265"/>
                    <a:pt x="7415" y="10765"/>
                    <a:pt x="8024" y="10081"/>
                  </a:cubicBezTo>
                  <a:cubicBezTo>
                    <a:pt x="7949" y="9199"/>
                    <a:pt x="7651" y="8330"/>
                    <a:pt x="7167" y="7572"/>
                  </a:cubicBezTo>
                  <a:lnTo>
                    <a:pt x="7924" y="3760"/>
                  </a:lnTo>
                  <a:cubicBezTo>
                    <a:pt x="8061" y="3176"/>
                    <a:pt x="8111" y="2567"/>
                    <a:pt x="8148" y="1959"/>
                  </a:cubicBezTo>
                  <a:cubicBezTo>
                    <a:pt x="8160" y="1251"/>
                    <a:pt x="8036" y="555"/>
                    <a:pt x="7353" y="431"/>
                  </a:cubicBezTo>
                  <a:lnTo>
                    <a:pt x="5304" y="133"/>
                  </a:lnTo>
                  <a:lnTo>
                    <a:pt x="2435" y="21"/>
                  </a:lnTo>
                  <a:cubicBezTo>
                    <a:pt x="2355" y="7"/>
                    <a:pt x="2271" y="1"/>
                    <a:pt x="2187" y="1"/>
                  </a:cubicBezTo>
                  <a:close/>
                </a:path>
              </a:pathLst>
            </a:custGeom>
            <a:solidFill>
              <a:srgbClr val="005E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43"/>
            <p:cNvSpPr/>
            <p:nvPr/>
          </p:nvSpPr>
          <p:spPr>
            <a:xfrm>
              <a:off x="2024753" y="3117279"/>
              <a:ext cx="158364" cy="218617"/>
            </a:xfrm>
            <a:custGeom>
              <a:rect b="b" l="l" r="r" t="t"/>
              <a:pathLst>
                <a:path extrusionOk="0" h="11266" w="8161">
                  <a:moveTo>
                    <a:pt x="2187" y="1"/>
                  </a:moveTo>
                  <a:cubicBezTo>
                    <a:pt x="2128" y="1"/>
                    <a:pt x="2069" y="4"/>
                    <a:pt x="2013" y="9"/>
                  </a:cubicBezTo>
                  <a:cubicBezTo>
                    <a:pt x="1280" y="158"/>
                    <a:pt x="709" y="642"/>
                    <a:pt x="311" y="2679"/>
                  </a:cubicBezTo>
                  <a:cubicBezTo>
                    <a:pt x="100" y="3722"/>
                    <a:pt x="100" y="6951"/>
                    <a:pt x="1" y="10156"/>
                  </a:cubicBezTo>
                  <a:cubicBezTo>
                    <a:pt x="1052" y="10948"/>
                    <a:pt x="2533" y="11265"/>
                    <a:pt x="3952" y="11265"/>
                  </a:cubicBezTo>
                  <a:cubicBezTo>
                    <a:pt x="5733" y="11265"/>
                    <a:pt x="7415" y="10765"/>
                    <a:pt x="8024" y="10081"/>
                  </a:cubicBezTo>
                  <a:cubicBezTo>
                    <a:pt x="7949" y="9199"/>
                    <a:pt x="7651" y="8330"/>
                    <a:pt x="7167" y="7572"/>
                  </a:cubicBezTo>
                  <a:lnTo>
                    <a:pt x="7924" y="3760"/>
                  </a:lnTo>
                  <a:cubicBezTo>
                    <a:pt x="8061" y="3176"/>
                    <a:pt x="8111" y="2567"/>
                    <a:pt x="8148" y="1959"/>
                  </a:cubicBezTo>
                  <a:cubicBezTo>
                    <a:pt x="8160" y="1251"/>
                    <a:pt x="8036" y="555"/>
                    <a:pt x="7353" y="431"/>
                  </a:cubicBezTo>
                  <a:lnTo>
                    <a:pt x="5304" y="133"/>
                  </a:lnTo>
                  <a:lnTo>
                    <a:pt x="2435" y="21"/>
                  </a:lnTo>
                  <a:cubicBezTo>
                    <a:pt x="2355" y="7"/>
                    <a:pt x="2271" y="1"/>
                    <a:pt x="2187" y="1"/>
                  </a:cubicBezTo>
                  <a:close/>
                </a:path>
              </a:pathLst>
            </a:custGeom>
            <a:solidFill>
              <a:srgbClr val="337F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43"/>
            <p:cNvSpPr/>
            <p:nvPr/>
          </p:nvSpPr>
          <p:spPr>
            <a:xfrm>
              <a:off x="2162597" y="3124439"/>
              <a:ext cx="203190" cy="159955"/>
            </a:xfrm>
            <a:custGeom>
              <a:rect b="b" l="l" r="r" t="t"/>
              <a:pathLst>
                <a:path extrusionOk="0" h="8243" w="10471">
                  <a:moveTo>
                    <a:pt x="1" y="0"/>
                  </a:moveTo>
                  <a:lnTo>
                    <a:pt x="373" y="3862"/>
                  </a:lnTo>
                  <a:cubicBezTo>
                    <a:pt x="373" y="3862"/>
                    <a:pt x="2298" y="6707"/>
                    <a:pt x="3180" y="7700"/>
                  </a:cubicBezTo>
                  <a:cubicBezTo>
                    <a:pt x="3520" y="8082"/>
                    <a:pt x="3838" y="8243"/>
                    <a:pt x="4166" y="8243"/>
                  </a:cubicBezTo>
                  <a:cubicBezTo>
                    <a:pt x="4425" y="8243"/>
                    <a:pt x="4691" y="8143"/>
                    <a:pt x="4981" y="7973"/>
                  </a:cubicBezTo>
                  <a:cubicBezTo>
                    <a:pt x="5664" y="7601"/>
                    <a:pt x="7117" y="5850"/>
                    <a:pt x="8148" y="4806"/>
                  </a:cubicBezTo>
                  <a:cubicBezTo>
                    <a:pt x="8373" y="4626"/>
                    <a:pt x="8650" y="4517"/>
                    <a:pt x="8950" y="4517"/>
                  </a:cubicBezTo>
                  <a:cubicBezTo>
                    <a:pt x="8980" y="4517"/>
                    <a:pt x="9011" y="4518"/>
                    <a:pt x="9042" y="4521"/>
                  </a:cubicBezTo>
                  <a:cubicBezTo>
                    <a:pt x="9123" y="4533"/>
                    <a:pt x="9204" y="4539"/>
                    <a:pt x="9286" y="4539"/>
                  </a:cubicBezTo>
                  <a:cubicBezTo>
                    <a:pt x="9368" y="4539"/>
                    <a:pt x="9452" y="4533"/>
                    <a:pt x="9539" y="4521"/>
                  </a:cubicBezTo>
                  <a:cubicBezTo>
                    <a:pt x="9750" y="4508"/>
                    <a:pt x="9961" y="4384"/>
                    <a:pt x="10048" y="4198"/>
                  </a:cubicBezTo>
                  <a:cubicBezTo>
                    <a:pt x="10061" y="4148"/>
                    <a:pt x="10085" y="4098"/>
                    <a:pt x="10110" y="4049"/>
                  </a:cubicBezTo>
                  <a:cubicBezTo>
                    <a:pt x="10147" y="3974"/>
                    <a:pt x="10210" y="3900"/>
                    <a:pt x="10247" y="3825"/>
                  </a:cubicBezTo>
                  <a:cubicBezTo>
                    <a:pt x="10309" y="3726"/>
                    <a:pt x="10334" y="3589"/>
                    <a:pt x="10297" y="3465"/>
                  </a:cubicBezTo>
                  <a:cubicBezTo>
                    <a:pt x="10284" y="3428"/>
                    <a:pt x="10272" y="3378"/>
                    <a:pt x="10284" y="3328"/>
                  </a:cubicBezTo>
                  <a:cubicBezTo>
                    <a:pt x="10297" y="3279"/>
                    <a:pt x="10309" y="3254"/>
                    <a:pt x="10346" y="3217"/>
                  </a:cubicBezTo>
                  <a:cubicBezTo>
                    <a:pt x="10458" y="3068"/>
                    <a:pt x="10470" y="2869"/>
                    <a:pt x="10396" y="2695"/>
                  </a:cubicBezTo>
                  <a:cubicBezTo>
                    <a:pt x="10359" y="2645"/>
                    <a:pt x="10346" y="2596"/>
                    <a:pt x="10334" y="2558"/>
                  </a:cubicBezTo>
                  <a:cubicBezTo>
                    <a:pt x="10297" y="2459"/>
                    <a:pt x="10359" y="2347"/>
                    <a:pt x="10359" y="2248"/>
                  </a:cubicBezTo>
                  <a:cubicBezTo>
                    <a:pt x="10367" y="1947"/>
                    <a:pt x="10050" y="1870"/>
                    <a:pt x="9757" y="1870"/>
                  </a:cubicBezTo>
                  <a:cubicBezTo>
                    <a:pt x="9603" y="1870"/>
                    <a:pt x="9455" y="1891"/>
                    <a:pt x="9365" y="1913"/>
                  </a:cubicBezTo>
                  <a:cubicBezTo>
                    <a:pt x="9291" y="1937"/>
                    <a:pt x="8918" y="2012"/>
                    <a:pt x="8744" y="2062"/>
                  </a:cubicBezTo>
                  <a:cubicBezTo>
                    <a:pt x="8781" y="1851"/>
                    <a:pt x="8868" y="1639"/>
                    <a:pt x="8819" y="1292"/>
                  </a:cubicBezTo>
                  <a:cubicBezTo>
                    <a:pt x="8773" y="948"/>
                    <a:pt x="8643" y="743"/>
                    <a:pt x="8517" y="743"/>
                  </a:cubicBezTo>
                  <a:cubicBezTo>
                    <a:pt x="8470" y="743"/>
                    <a:pt x="8424" y="771"/>
                    <a:pt x="8384" y="832"/>
                  </a:cubicBezTo>
                  <a:cubicBezTo>
                    <a:pt x="8309" y="969"/>
                    <a:pt x="8359" y="1031"/>
                    <a:pt x="8073" y="1590"/>
                  </a:cubicBezTo>
                  <a:cubicBezTo>
                    <a:pt x="7986" y="1764"/>
                    <a:pt x="7701" y="2149"/>
                    <a:pt x="7626" y="2434"/>
                  </a:cubicBezTo>
                  <a:cubicBezTo>
                    <a:pt x="7552" y="2695"/>
                    <a:pt x="7440" y="2931"/>
                    <a:pt x="6956" y="3415"/>
                  </a:cubicBezTo>
                  <a:cubicBezTo>
                    <a:pt x="6446" y="3925"/>
                    <a:pt x="4497" y="5452"/>
                    <a:pt x="4497" y="5452"/>
                  </a:cubicBezTo>
                  <a:cubicBezTo>
                    <a:pt x="4497" y="5452"/>
                    <a:pt x="2783" y="2534"/>
                    <a:pt x="2236" y="1577"/>
                  </a:cubicBezTo>
                  <a:cubicBezTo>
                    <a:pt x="1764" y="758"/>
                    <a:pt x="932" y="161"/>
                    <a:pt x="1" y="0"/>
                  </a:cubicBezTo>
                  <a:close/>
                </a:path>
              </a:pathLst>
            </a:custGeom>
            <a:solidFill>
              <a:srgbClr val="FECA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43"/>
            <p:cNvSpPr/>
            <p:nvPr/>
          </p:nvSpPr>
          <p:spPr>
            <a:xfrm>
              <a:off x="2230084" y="3225164"/>
              <a:ext cx="19774" cy="32309"/>
            </a:xfrm>
            <a:custGeom>
              <a:rect b="b" l="l" r="r" t="t"/>
              <a:pathLst>
                <a:path extrusionOk="0" h="1665" w="1019">
                  <a:moveTo>
                    <a:pt x="857" y="0"/>
                  </a:moveTo>
                  <a:cubicBezTo>
                    <a:pt x="0" y="907"/>
                    <a:pt x="50" y="1665"/>
                    <a:pt x="50" y="1665"/>
                  </a:cubicBezTo>
                  <a:cubicBezTo>
                    <a:pt x="50" y="1665"/>
                    <a:pt x="472" y="683"/>
                    <a:pt x="1019" y="286"/>
                  </a:cubicBezTo>
                  <a:lnTo>
                    <a:pt x="857" y="0"/>
                  </a:lnTo>
                  <a:close/>
                </a:path>
              </a:pathLst>
            </a:custGeom>
            <a:solidFill>
              <a:srgbClr val="FDA2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43"/>
            <p:cNvSpPr/>
            <p:nvPr/>
          </p:nvSpPr>
          <p:spPr>
            <a:xfrm>
              <a:off x="2148627" y="3124672"/>
              <a:ext cx="92077" cy="119787"/>
            </a:xfrm>
            <a:custGeom>
              <a:rect b="b" l="l" r="r" t="t"/>
              <a:pathLst>
                <a:path extrusionOk="0" h="6173" w="4745">
                  <a:moveTo>
                    <a:pt x="683" y="0"/>
                  </a:moveTo>
                  <a:cubicBezTo>
                    <a:pt x="0" y="2050"/>
                    <a:pt x="944" y="3925"/>
                    <a:pt x="944" y="3937"/>
                  </a:cubicBezTo>
                  <a:lnTo>
                    <a:pt x="2522" y="6173"/>
                  </a:lnTo>
                  <a:cubicBezTo>
                    <a:pt x="2993" y="6074"/>
                    <a:pt x="3441" y="5850"/>
                    <a:pt x="3850" y="5577"/>
                  </a:cubicBezTo>
                  <a:cubicBezTo>
                    <a:pt x="4211" y="5328"/>
                    <a:pt x="4521" y="4981"/>
                    <a:pt x="4745" y="4583"/>
                  </a:cubicBezTo>
                  <a:cubicBezTo>
                    <a:pt x="4745" y="4583"/>
                    <a:pt x="2981" y="1230"/>
                    <a:pt x="2211" y="572"/>
                  </a:cubicBezTo>
                  <a:cubicBezTo>
                    <a:pt x="1578" y="0"/>
                    <a:pt x="684" y="0"/>
                    <a:pt x="683" y="0"/>
                  </a:cubicBezTo>
                  <a:close/>
                </a:path>
              </a:pathLst>
            </a:custGeom>
            <a:solidFill>
              <a:srgbClr val="337F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43"/>
            <p:cNvSpPr/>
            <p:nvPr/>
          </p:nvSpPr>
          <p:spPr>
            <a:xfrm>
              <a:off x="2312007" y="3165633"/>
              <a:ext cx="31844" cy="36481"/>
            </a:xfrm>
            <a:custGeom>
              <a:rect b="b" l="l" r="r" t="t"/>
              <a:pathLst>
                <a:path extrusionOk="0" h="1880" w="1641">
                  <a:moveTo>
                    <a:pt x="870" y="1"/>
                  </a:moveTo>
                  <a:cubicBezTo>
                    <a:pt x="671" y="63"/>
                    <a:pt x="535" y="199"/>
                    <a:pt x="473" y="572"/>
                  </a:cubicBezTo>
                  <a:cubicBezTo>
                    <a:pt x="436" y="796"/>
                    <a:pt x="274" y="1181"/>
                    <a:pt x="1" y="1292"/>
                  </a:cubicBezTo>
                  <a:cubicBezTo>
                    <a:pt x="15" y="1294"/>
                    <a:pt x="30" y="1295"/>
                    <a:pt x="45" y="1295"/>
                  </a:cubicBezTo>
                  <a:cubicBezTo>
                    <a:pt x="144" y="1295"/>
                    <a:pt x="250" y="1259"/>
                    <a:pt x="336" y="1205"/>
                  </a:cubicBezTo>
                  <a:cubicBezTo>
                    <a:pt x="398" y="1157"/>
                    <a:pt x="441" y="1132"/>
                    <a:pt x="476" y="1132"/>
                  </a:cubicBezTo>
                  <a:cubicBezTo>
                    <a:pt x="503" y="1132"/>
                    <a:pt x="525" y="1148"/>
                    <a:pt x="547" y="1181"/>
                  </a:cubicBezTo>
                  <a:cubicBezTo>
                    <a:pt x="585" y="1230"/>
                    <a:pt x="647" y="1268"/>
                    <a:pt x="684" y="1305"/>
                  </a:cubicBezTo>
                  <a:cubicBezTo>
                    <a:pt x="597" y="1379"/>
                    <a:pt x="547" y="1516"/>
                    <a:pt x="597" y="1640"/>
                  </a:cubicBezTo>
                  <a:cubicBezTo>
                    <a:pt x="647" y="1791"/>
                    <a:pt x="895" y="1879"/>
                    <a:pt x="1191" y="1879"/>
                  </a:cubicBezTo>
                  <a:cubicBezTo>
                    <a:pt x="1335" y="1879"/>
                    <a:pt x="1490" y="1859"/>
                    <a:pt x="1640" y="1814"/>
                  </a:cubicBezTo>
                  <a:lnTo>
                    <a:pt x="1640" y="1814"/>
                  </a:lnTo>
                  <a:cubicBezTo>
                    <a:pt x="1640" y="1814"/>
                    <a:pt x="1498" y="1834"/>
                    <a:pt x="1329" y="1834"/>
                  </a:cubicBezTo>
                  <a:cubicBezTo>
                    <a:pt x="1118" y="1834"/>
                    <a:pt x="865" y="1803"/>
                    <a:pt x="796" y="1665"/>
                  </a:cubicBezTo>
                  <a:cubicBezTo>
                    <a:pt x="671" y="1417"/>
                    <a:pt x="1094" y="1205"/>
                    <a:pt x="1367" y="1181"/>
                  </a:cubicBezTo>
                  <a:lnTo>
                    <a:pt x="1367" y="1181"/>
                  </a:lnTo>
                  <a:cubicBezTo>
                    <a:pt x="1367" y="1181"/>
                    <a:pt x="1344" y="1181"/>
                    <a:pt x="1307" y="1181"/>
                  </a:cubicBezTo>
                  <a:cubicBezTo>
                    <a:pt x="1139" y="1181"/>
                    <a:pt x="673" y="1165"/>
                    <a:pt x="622" y="982"/>
                  </a:cubicBezTo>
                  <a:cubicBezTo>
                    <a:pt x="560" y="746"/>
                    <a:pt x="858" y="622"/>
                    <a:pt x="1268" y="609"/>
                  </a:cubicBezTo>
                  <a:cubicBezTo>
                    <a:pt x="1268" y="609"/>
                    <a:pt x="709" y="609"/>
                    <a:pt x="647" y="398"/>
                  </a:cubicBezTo>
                  <a:cubicBezTo>
                    <a:pt x="597" y="175"/>
                    <a:pt x="783" y="63"/>
                    <a:pt x="870" y="1"/>
                  </a:cubicBezTo>
                  <a:close/>
                </a:path>
              </a:pathLst>
            </a:custGeom>
            <a:solidFill>
              <a:srgbClr val="FDA2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43"/>
            <p:cNvSpPr/>
            <p:nvPr/>
          </p:nvSpPr>
          <p:spPr>
            <a:xfrm>
              <a:off x="2038005" y="2989233"/>
              <a:ext cx="126792" cy="151029"/>
            </a:xfrm>
            <a:custGeom>
              <a:rect b="b" l="l" r="r" t="t"/>
              <a:pathLst>
                <a:path extrusionOk="0" h="7783" w="6534">
                  <a:moveTo>
                    <a:pt x="858" y="1"/>
                  </a:moveTo>
                  <a:cubicBezTo>
                    <a:pt x="572" y="336"/>
                    <a:pt x="373" y="721"/>
                    <a:pt x="299" y="1143"/>
                  </a:cubicBezTo>
                  <a:cubicBezTo>
                    <a:pt x="1" y="2882"/>
                    <a:pt x="262" y="4074"/>
                    <a:pt x="423" y="4621"/>
                  </a:cubicBezTo>
                  <a:cubicBezTo>
                    <a:pt x="622" y="5304"/>
                    <a:pt x="1044" y="5565"/>
                    <a:pt x="1429" y="5676"/>
                  </a:cubicBezTo>
                  <a:cubicBezTo>
                    <a:pt x="1641" y="5719"/>
                    <a:pt x="1859" y="5738"/>
                    <a:pt x="2079" y="5738"/>
                  </a:cubicBezTo>
                  <a:cubicBezTo>
                    <a:pt x="2181" y="5738"/>
                    <a:pt x="2283" y="5734"/>
                    <a:pt x="2385" y="5726"/>
                  </a:cubicBezTo>
                  <a:lnTo>
                    <a:pt x="2385" y="5726"/>
                  </a:lnTo>
                  <a:lnTo>
                    <a:pt x="2311" y="6720"/>
                  </a:lnTo>
                  <a:cubicBezTo>
                    <a:pt x="1648" y="7460"/>
                    <a:pt x="2006" y="7782"/>
                    <a:pt x="2653" y="7782"/>
                  </a:cubicBezTo>
                  <a:cubicBezTo>
                    <a:pt x="3361" y="7782"/>
                    <a:pt x="4416" y="7394"/>
                    <a:pt x="4844" y="6744"/>
                  </a:cubicBezTo>
                  <a:lnTo>
                    <a:pt x="5056" y="4236"/>
                  </a:lnTo>
                  <a:cubicBezTo>
                    <a:pt x="5056" y="4236"/>
                    <a:pt x="5151" y="4383"/>
                    <a:pt x="5421" y="4383"/>
                  </a:cubicBezTo>
                  <a:cubicBezTo>
                    <a:pt x="5502" y="4383"/>
                    <a:pt x="5599" y="4369"/>
                    <a:pt x="5714" y="4335"/>
                  </a:cubicBezTo>
                  <a:cubicBezTo>
                    <a:pt x="6024" y="4261"/>
                    <a:pt x="6533" y="3702"/>
                    <a:pt x="6273" y="3081"/>
                  </a:cubicBezTo>
                  <a:cubicBezTo>
                    <a:pt x="6175" y="2843"/>
                    <a:pt x="5997" y="2761"/>
                    <a:pt x="5823" y="2761"/>
                  </a:cubicBezTo>
                  <a:cubicBezTo>
                    <a:pt x="5642" y="2761"/>
                    <a:pt x="5467" y="2849"/>
                    <a:pt x="5391" y="2944"/>
                  </a:cubicBezTo>
                  <a:cubicBezTo>
                    <a:pt x="5282" y="3070"/>
                    <a:pt x="5179" y="3206"/>
                    <a:pt x="5036" y="3206"/>
                  </a:cubicBezTo>
                  <a:cubicBezTo>
                    <a:pt x="4967" y="3206"/>
                    <a:pt x="4888" y="3174"/>
                    <a:pt x="4795" y="3093"/>
                  </a:cubicBezTo>
                  <a:cubicBezTo>
                    <a:pt x="4459" y="2783"/>
                    <a:pt x="4310" y="2572"/>
                    <a:pt x="3429" y="2273"/>
                  </a:cubicBezTo>
                  <a:cubicBezTo>
                    <a:pt x="2311" y="1888"/>
                    <a:pt x="1392" y="1056"/>
                    <a:pt x="858" y="1"/>
                  </a:cubicBezTo>
                  <a:close/>
                </a:path>
              </a:pathLst>
            </a:custGeom>
            <a:solidFill>
              <a:srgbClr val="FECA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43"/>
            <p:cNvSpPr/>
            <p:nvPr/>
          </p:nvSpPr>
          <p:spPr>
            <a:xfrm>
              <a:off x="2090299" y="3035996"/>
              <a:ext cx="9431" cy="9411"/>
            </a:xfrm>
            <a:custGeom>
              <a:rect b="b" l="l" r="r" t="t"/>
              <a:pathLst>
                <a:path extrusionOk="0" h="485" w="486">
                  <a:moveTo>
                    <a:pt x="249" y="0"/>
                  </a:moveTo>
                  <a:cubicBezTo>
                    <a:pt x="113" y="0"/>
                    <a:pt x="1" y="112"/>
                    <a:pt x="1" y="248"/>
                  </a:cubicBezTo>
                  <a:cubicBezTo>
                    <a:pt x="1" y="397"/>
                    <a:pt x="125" y="484"/>
                    <a:pt x="249" y="484"/>
                  </a:cubicBezTo>
                  <a:cubicBezTo>
                    <a:pt x="398" y="484"/>
                    <a:pt x="485" y="360"/>
                    <a:pt x="485" y="236"/>
                  </a:cubicBezTo>
                  <a:cubicBezTo>
                    <a:pt x="485" y="112"/>
                    <a:pt x="373" y="0"/>
                    <a:pt x="249" y="0"/>
                  </a:cubicBezTo>
                  <a:close/>
                </a:path>
              </a:pathLst>
            </a:custGeom>
            <a:solidFill>
              <a:srgbClr val="3039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43"/>
            <p:cNvSpPr/>
            <p:nvPr/>
          </p:nvSpPr>
          <p:spPr>
            <a:xfrm>
              <a:off x="2076813" y="3070923"/>
              <a:ext cx="16649" cy="10944"/>
            </a:xfrm>
            <a:custGeom>
              <a:rect b="b" l="l" r="r" t="t"/>
              <a:pathLst>
                <a:path extrusionOk="0" h="564" w="858">
                  <a:moveTo>
                    <a:pt x="783" y="1"/>
                  </a:moveTo>
                  <a:lnTo>
                    <a:pt x="0" y="274"/>
                  </a:lnTo>
                  <a:cubicBezTo>
                    <a:pt x="52" y="448"/>
                    <a:pt x="213" y="563"/>
                    <a:pt x="379" y="563"/>
                  </a:cubicBezTo>
                  <a:cubicBezTo>
                    <a:pt x="414" y="563"/>
                    <a:pt x="450" y="558"/>
                    <a:pt x="485" y="547"/>
                  </a:cubicBezTo>
                  <a:lnTo>
                    <a:pt x="497" y="547"/>
                  </a:lnTo>
                  <a:cubicBezTo>
                    <a:pt x="733" y="473"/>
                    <a:pt x="857" y="237"/>
                    <a:pt x="783" y="1"/>
                  </a:cubicBezTo>
                  <a:close/>
                </a:path>
              </a:pathLst>
            </a:custGeom>
            <a:solidFill>
              <a:srgbClr val="B166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43"/>
            <p:cNvSpPr/>
            <p:nvPr/>
          </p:nvSpPr>
          <p:spPr>
            <a:xfrm>
              <a:off x="2082343" y="3075037"/>
              <a:ext cx="9664" cy="6695"/>
            </a:xfrm>
            <a:custGeom>
              <a:rect b="b" l="l" r="r" t="t"/>
              <a:pathLst>
                <a:path extrusionOk="0" h="345" w="498">
                  <a:moveTo>
                    <a:pt x="324" y="0"/>
                  </a:moveTo>
                  <a:cubicBezTo>
                    <a:pt x="138" y="12"/>
                    <a:pt x="1" y="149"/>
                    <a:pt x="1" y="335"/>
                  </a:cubicBezTo>
                  <a:cubicBezTo>
                    <a:pt x="38" y="342"/>
                    <a:pt x="75" y="345"/>
                    <a:pt x="113" y="345"/>
                  </a:cubicBezTo>
                  <a:cubicBezTo>
                    <a:pt x="150" y="345"/>
                    <a:pt x="187" y="342"/>
                    <a:pt x="225" y="335"/>
                  </a:cubicBezTo>
                  <a:cubicBezTo>
                    <a:pt x="374" y="311"/>
                    <a:pt x="460" y="186"/>
                    <a:pt x="498" y="37"/>
                  </a:cubicBezTo>
                  <a:cubicBezTo>
                    <a:pt x="448" y="12"/>
                    <a:pt x="386" y="0"/>
                    <a:pt x="324" y="0"/>
                  </a:cubicBezTo>
                  <a:close/>
                </a:path>
              </a:pathLst>
            </a:custGeom>
            <a:solidFill>
              <a:srgbClr val="F28F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43"/>
            <p:cNvSpPr/>
            <p:nvPr/>
          </p:nvSpPr>
          <p:spPr>
            <a:xfrm>
              <a:off x="2045476" y="3020492"/>
              <a:ext cx="13040" cy="8771"/>
            </a:xfrm>
            <a:custGeom>
              <a:rect b="b" l="l" r="r" t="t"/>
              <a:pathLst>
                <a:path extrusionOk="0" h="452" w="672">
                  <a:moveTo>
                    <a:pt x="356" y="0"/>
                  </a:moveTo>
                  <a:cubicBezTo>
                    <a:pt x="338" y="0"/>
                    <a:pt x="318" y="1"/>
                    <a:pt x="299" y="4"/>
                  </a:cubicBezTo>
                  <a:lnTo>
                    <a:pt x="262" y="4"/>
                  </a:lnTo>
                  <a:cubicBezTo>
                    <a:pt x="100" y="91"/>
                    <a:pt x="1" y="277"/>
                    <a:pt x="50" y="451"/>
                  </a:cubicBezTo>
                  <a:lnTo>
                    <a:pt x="671" y="240"/>
                  </a:lnTo>
                  <a:cubicBezTo>
                    <a:pt x="627" y="86"/>
                    <a:pt x="505" y="0"/>
                    <a:pt x="356" y="0"/>
                  </a:cubicBezTo>
                  <a:close/>
                </a:path>
              </a:pathLst>
            </a:custGeom>
            <a:solidFill>
              <a:srgbClr val="3039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43"/>
            <p:cNvSpPr/>
            <p:nvPr/>
          </p:nvSpPr>
          <p:spPr>
            <a:xfrm>
              <a:off x="2050540" y="3035259"/>
              <a:ext cx="9411" cy="9179"/>
            </a:xfrm>
            <a:custGeom>
              <a:rect b="b" l="l" r="r" t="t"/>
              <a:pathLst>
                <a:path extrusionOk="0" h="473" w="485">
                  <a:moveTo>
                    <a:pt x="249" y="1"/>
                  </a:moveTo>
                  <a:cubicBezTo>
                    <a:pt x="112" y="1"/>
                    <a:pt x="1" y="100"/>
                    <a:pt x="1" y="237"/>
                  </a:cubicBezTo>
                  <a:cubicBezTo>
                    <a:pt x="1" y="386"/>
                    <a:pt x="125" y="473"/>
                    <a:pt x="249" y="473"/>
                  </a:cubicBezTo>
                  <a:cubicBezTo>
                    <a:pt x="398" y="473"/>
                    <a:pt x="485" y="349"/>
                    <a:pt x="485" y="224"/>
                  </a:cubicBezTo>
                  <a:cubicBezTo>
                    <a:pt x="485" y="100"/>
                    <a:pt x="373" y="1"/>
                    <a:pt x="249" y="1"/>
                  </a:cubicBezTo>
                  <a:close/>
                </a:path>
              </a:pathLst>
            </a:custGeom>
            <a:solidFill>
              <a:srgbClr val="3039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43"/>
            <p:cNvSpPr/>
            <p:nvPr/>
          </p:nvSpPr>
          <p:spPr>
            <a:xfrm>
              <a:off x="2060184" y="3034541"/>
              <a:ext cx="14961" cy="28700"/>
            </a:xfrm>
            <a:custGeom>
              <a:rect b="b" l="l" r="r" t="t"/>
              <a:pathLst>
                <a:path extrusionOk="0" h="1479" w="771">
                  <a:moveTo>
                    <a:pt x="733" y="1"/>
                  </a:moveTo>
                  <a:lnTo>
                    <a:pt x="0" y="1280"/>
                  </a:lnTo>
                  <a:lnTo>
                    <a:pt x="770" y="1478"/>
                  </a:lnTo>
                  <a:lnTo>
                    <a:pt x="733" y="1"/>
                  </a:lnTo>
                  <a:close/>
                </a:path>
              </a:pathLst>
            </a:custGeom>
            <a:solidFill>
              <a:srgbClr val="FDA2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43"/>
            <p:cNvSpPr/>
            <p:nvPr/>
          </p:nvSpPr>
          <p:spPr>
            <a:xfrm>
              <a:off x="2084284" y="3075502"/>
              <a:ext cx="41954" cy="33280"/>
            </a:xfrm>
            <a:custGeom>
              <a:rect b="b" l="l" r="r" t="t"/>
              <a:pathLst>
                <a:path extrusionOk="0" h="1715" w="2162">
                  <a:moveTo>
                    <a:pt x="2149" y="1"/>
                  </a:moveTo>
                  <a:lnTo>
                    <a:pt x="2149" y="1"/>
                  </a:lnTo>
                  <a:cubicBezTo>
                    <a:pt x="2074" y="175"/>
                    <a:pt x="1963" y="572"/>
                    <a:pt x="1677" y="746"/>
                  </a:cubicBezTo>
                  <a:cubicBezTo>
                    <a:pt x="1081" y="1119"/>
                    <a:pt x="25" y="1292"/>
                    <a:pt x="25" y="1292"/>
                  </a:cubicBezTo>
                  <a:lnTo>
                    <a:pt x="0" y="1715"/>
                  </a:lnTo>
                  <a:cubicBezTo>
                    <a:pt x="0" y="1715"/>
                    <a:pt x="1404" y="1541"/>
                    <a:pt x="1888" y="994"/>
                  </a:cubicBezTo>
                  <a:cubicBezTo>
                    <a:pt x="2161" y="684"/>
                    <a:pt x="2149" y="1"/>
                    <a:pt x="2149" y="1"/>
                  </a:cubicBezTo>
                  <a:close/>
                </a:path>
              </a:pathLst>
            </a:custGeom>
            <a:solidFill>
              <a:srgbClr val="FDA2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43"/>
            <p:cNvSpPr/>
            <p:nvPr/>
          </p:nvSpPr>
          <p:spPr>
            <a:xfrm>
              <a:off x="2040411" y="3043214"/>
              <a:ext cx="106068" cy="58390"/>
            </a:xfrm>
            <a:custGeom>
              <a:rect b="b" l="l" r="r" t="t"/>
              <a:pathLst>
                <a:path extrusionOk="0" h="3009" w="5466">
                  <a:moveTo>
                    <a:pt x="5466" y="1"/>
                  </a:moveTo>
                  <a:lnTo>
                    <a:pt x="5466" y="1"/>
                  </a:lnTo>
                  <a:cubicBezTo>
                    <a:pt x="5465" y="1"/>
                    <a:pt x="5205" y="26"/>
                    <a:pt x="4782" y="410"/>
                  </a:cubicBezTo>
                  <a:cubicBezTo>
                    <a:pt x="4421" y="747"/>
                    <a:pt x="4202" y="867"/>
                    <a:pt x="3847" y="867"/>
                  </a:cubicBezTo>
                  <a:cubicBezTo>
                    <a:pt x="3678" y="867"/>
                    <a:pt x="3478" y="840"/>
                    <a:pt x="3218" y="795"/>
                  </a:cubicBezTo>
                  <a:cubicBezTo>
                    <a:pt x="2845" y="733"/>
                    <a:pt x="1926" y="398"/>
                    <a:pt x="1516" y="311"/>
                  </a:cubicBezTo>
                  <a:cubicBezTo>
                    <a:pt x="1479" y="304"/>
                    <a:pt x="1436" y="301"/>
                    <a:pt x="1388" y="301"/>
                  </a:cubicBezTo>
                  <a:cubicBezTo>
                    <a:pt x="928" y="301"/>
                    <a:pt x="51" y="597"/>
                    <a:pt x="51" y="597"/>
                  </a:cubicBezTo>
                  <a:cubicBezTo>
                    <a:pt x="1" y="1367"/>
                    <a:pt x="324" y="2547"/>
                    <a:pt x="1081" y="2882"/>
                  </a:cubicBezTo>
                  <a:cubicBezTo>
                    <a:pt x="1295" y="2971"/>
                    <a:pt x="1559" y="3008"/>
                    <a:pt x="1842" y="3008"/>
                  </a:cubicBezTo>
                  <a:cubicBezTo>
                    <a:pt x="2582" y="3008"/>
                    <a:pt x="3450" y="2755"/>
                    <a:pt x="3863" y="2522"/>
                  </a:cubicBezTo>
                  <a:cubicBezTo>
                    <a:pt x="4460" y="2199"/>
                    <a:pt x="4969" y="1479"/>
                    <a:pt x="4969" y="1479"/>
                  </a:cubicBezTo>
                  <a:lnTo>
                    <a:pt x="4969" y="1118"/>
                  </a:lnTo>
                  <a:cubicBezTo>
                    <a:pt x="4981" y="932"/>
                    <a:pt x="4994" y="733"/>
                    <a:pt x="5043" y="547"/>
                  </a:cubicBezTo>
                  <a:cubicBezTo>
                    <a:pt x="5093" y="311"/>
                    <a:pt x="5242" y="112"/>
                    <a:pt x="5466" y="1"/>
                  </a:cubicBezTo>
                  <a:close/>
                </a:path>
              </a:pathLst>
            </a:custGeom>
            <a:solidFill>
              <a:srgbClr val="005E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43"/>
            <p:cNvSpPr/>
            <p:nvPr/>
          </p:nvSpPr>
          <p:spPr>
            <a:xfrm>
              <a:off x="2040411" y="3043137"/>
              <a:ext cx="106068" cy="58467"/>
            </a:xfrm>
            <a:custGeom>
              <a:rect b="b" l="l" r="r" t="t"/>
              <a:pathLst>
                <a:path extrusionOk="0" h="3013" w="5466">
                  <a:moveTo>
                    <a:pt x="5428" y="1"/>
                  </a:moveTo>
                  <a:cubicBezTo>
                    <a:pt x="5347" y="1"/>
                    <a:pt x="5134" y="44"/>
                    <a:pt x="4782" y="414"/>
                  </a:cubicBezTo>
                  <a:cubicBezTo>
                    <a:pt x="4454" y="760"/>
                    <a:pt x="4229" y="876"/>
                    <a:pt x="3880" y="876"/>
                  </a:cubicBezTo>
                  <a:cubicBezTo>
                    <a:pt x="3702" y="876"/>
                    <a:pt x="3491" y="846"/>
                    <a:pt x="3218" y="799"/>
                  </a:cubicBezTo>
                  <a:cubicBezTo>
                    <a:pt x="2845" y="737"/>
                    <a:pt x="1926" y="402"/>
                    <a:pt x="1516" y="315"/>
                  </a:cubicBezTo>
                  <a:cubicBezTo>
                    <a:pt x="1479" y="308"/>
                    <a:pt x="1436" y="305"/>
                    <a:pt x="1388" y="305"/>
                  </a:cubicBezTo>
                  <a:cubicBezTo>
                    <a:pt x="928" y="305"/>
                    <a:pt x="51" y="601"/>
                    <a:pt x="51" y="601"/>
                  </a:cubicBezTo>
                  <a:cubicBezTo>
                    <a:pt x="1" y="1371"/>
                    <a:pt x="324" y="2551"/>
                    <a:pt x="1081" y="2886"/>
                  </a:cubicBezTo>
                  <a:cubicBezTo>
                    <a:pt x="1295" y="2975"/>
                    <a:pt x="1559" y="3012"/>
                    <a:pt x="1842" y="3012"/>
                  </a:cubicBezTo>
                  <a:cubicBezTo>
                    <a:pt x="2582" y="3012"/>
                    <a:pt x="3450" y="2759"/>
                    <a:pt x="3863" y="2526"/>
                  </a:cubicBezTo>
                  <a:cubicBezTo>
                    <a:pt x="4460" y="2203"/>
                    <a:pt x="4969" y="1483"/>
                    <a:pt x="4969" y="1483"/>
                  </a:cubicBezTo>
                  <a:lnTo>
                    <a:pt x="4969" y="1122"/>
                  </a:lnTo>
                  <a:cubicBezTo>
                    <a:pt x="4981" y="936"/>
                    <a:pt x="4994" y="737"/>
                    <a:pt x="5043" y="551"/>
                  </a:cubicBezTo>
                  <a:cubicBezTo>
                    <a:pt x="5118" y="340"/>
                    <a:pt x="5267" y="129"/>
                    <a:pt x="5466" y="5"/>
                  </a:cubicBezTo>
                  <a:cubicBezTo>
                    <a:pt x="5466" y="5"/>
                    <a:pt x="5453" y="1"/>
                    <a:pt x="5428" y="1"/>
                  </a:cubicBezTo>
                  <a:close/>
                </a:path>
              </a:pathLst>
            </a:custGeom>
            <a:solidFill>
              <a:srgbClr val="337F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43"/>
            <p:cNvSpPr/>
            <p:nvPr/>
          </p:nvSpPr>
          <p:spPr>
            <a:xfrm>
              <a:off x="2040897" y="3043117"/>
              <a:ext cx="105350" cy="39877"/>
            </a:xfrm>
            <a:custGeom>
              <a:rect b="b" l="l" r="r" t="t"/>
              <a:pathLst>
                <a:path extrusionOk="0" h="2055" w="5429">
                  <a:moveTo>
                    <a:pt x="5380" y="0"/>
                  </a:moveTo>
                  <a:cubicBezTo>
                    <a:pt x="5295" y="0"/>
                    <a:pt x="5092" y="40"/>
                    <a:pt x="4757" y="329"/>
                  </a:cubicBezTo>
                  <a:cubicBezTo>
                    <a:pt x="4352" y="688"/>
                    <a:pt x="4118" y="842"/>
                    <a:pt x="3694" y="842"/>
                  </a:cubicBezTo>
                  <a:cubicBezTo>
                    <a:pt x="3547" y="842"/>
                    <a:pt x="3376" y="823"/>
                    <a:pt x="3168" y="788"/>
                  </a:cubicBezTo>
                  <a:cubicBezTo>
                    <a:pt x="2795" y="726"/>
                    <a:pt x="1889" y="378"/>
                    <a:pt x="1479" y="304"/>
                  </a:cubicBezTo>
                  <a:cubicBezTo>
                    <a:pt x="1441" y="297"/>
                    <a:pt x="1398" y="294"/>
                    <a:pt x="1350" y="294"/>
                  </a:cubicBezTo>
                  <a:cubicBezTo>
                    <a:pt x="888" y="294"/>
                    <a:pt x="1" y="589"/>
                    <a:pt x="1" y="589"/>
                  </a:cubicBezTo>
                  <a:lnTo>
                    <a:pt x="1" y="763"/>
                  </a:lnTo>
                  <a:cubicBezTo>
                    <a:pt x="551" y="617"/>
                    <a:pt x="886" y="498"/>
                    <a:pt x="1255" y="498"/>
                  </a:cubicBezTo>
                  <a:cubicBezTo>
                    <a:pt x="1452" y="498"/>
                    <a:pt x="1658" y="532"/>
                    <a:pt x="1913" y="614"/>
                  </a:cubicBezTo>
                  <a:cubicBezTo>
                    <a:pt x="2666" y="843"/>
                    <a:pt x="3162" y="1049"/>
                    <a:pt x="3672" y="1049"/>
                  </a:cubicBezTo>
                  <a:cubicBezTo>
                    <a:pt x="3827" y="1049"/>
                    <a:pt x="3984" y="1030"/>
                    <a:pt x="4149" y="987"/>
                  </a:cubicBezTo>
                  <a:cubicBezTo>
                    <a:pt x="4472" y="912"/>
                    <a:pt x="4757" y="714"/>
                    <a:pt x="4931" y="415"/>
                  </a:cubicBezTo>
                  <a:lnTo>
                    <a:pt x="4931" y="415"/>
                  </a:lnTo>
                  <a:cubicBezTo>
                    <a:pt x="4782" y="676"/>
                    <a:pt x="4708" y="974"/>
                    <a:pt x="4708" y="1272"/>
                  </a:cubicBezTo>
                  <a:cubicBezTo>
                    <a:pt x="4695" y="1546"/>
                    <a:pt x="4584" y="1831"/>
                    <a:pt x="4410" y="2055"/>
                  </a:cubicBezTo>
                  <a:cubicBezTo>
                    <a:pt x="4621" y="1906"/>
                    <a:pt x="4782" y="1707"/>
                    <a:pt x="4931" y="1484"/>
                  </a:cubicBezTo>
                  <a:lnTo>
                    <a:pt x="4931" y="1347"/>
                  </a:lnTo>
                  <a:cubicBezTo>
                    <a:pt x="4931" y="1185"/>
                    <a:pt x="4944" y="1036"/>
                    <a:pt x="4969" y="900"/>
                  </a:cubicBezTo>
                  <a:cubicBezTo>
                    <a:pt x="4993" y="788"/>
                    <a:pt x="5018" y="676"/>
                    <a:pt x="5031" y="614"/>
                  </a:cubicBezTo>
                  <a:cubicBezTo>
                    <a:pt x="5118" y="378"/>
                    <a:pt x="5254" y="180"/>
                    <a:pt x="5428" y="6"/>
                  </a:cubicBezTo>
                  <a:cubicBezTo>
                    <a:pt x="5428" y="6"/>
                    <a:pt x="5412" y="0"/>
                    <a:pt x="538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43"/>
            <p:cNvSpPr/>
            <p:nvPr/>
          </p:nvSpPr>
          <p:spPr>
            <a:xfrm>
              <a:off x="1552657" y="2821273"/>
              <a:ext cx="179574" cy="164710"/>
            </a:xfrm>
            <a:custGeom>
              <a:rect b="b" l="l" r="r" t="t"/>
              <a:pathLst>
                <a:path extrusionOk="0" h="8488" w="9254">
                  <a:moveTo>
                    <a:pt x="9253" y="0"/>
                  </a:moveTo>
                  <a:cubicBezTo>
                    <a:pt x="7390" y="62"/>
                    <a:pt x="6682" y="969"/>
                    <a:pt x="4136" y="3105"/>
                  </a:cubicBezTo>
                  <a:cubicBezTo>
                    <a:pt x="3714" y="3453"/>
                    <a:pt x="448" y="6372"/>
                    <a:pt x="448" y="6372"/>
                  </a:cubicBezTo>
                  <a:lnTo>
                    <a:pt x="1" y="8421"/>
                  </a:lnTo>
                  <a:cubicBezTo>
                    <a:pt x="539" y="8459"/>
                    <a:pt x="917" y="8487"/>
                    <a:pt x="1210" y="8487"/>
                  </a:cubicBezTo>
                  <a:cubicBezTo>
                    <a:pt x="1855" y="8487"/>
                    <a:pt x="2084" y="8352"/>
                    <a:pt x="2708" y="7899"/>
                  </a:cubicBezTo>
                  <a:cubicBezTo>
                    <a:pt x="5354" y="5962"/>
                    <a:pt x="7887" y="4223"/>
                    <a:pt x="7887" y="4223"/>
                  </a:cubicBezTo>
                  <a:lnTo>
                    <a:pt x="9253" y="0"/>
                  </a:lnTo>
                  <a:close/>
                </a:path>
              </a:pathLst>
            </a:custGeom>
            <a:solidFill>
              <a:srgbClr val="FECA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43"/>
            <p:cNvSpPr/>
            <p:nvPr/>
          </p:nvSpPr>
          <p:spPr>
            <a:xfrm>
              <a:off x="1605203" y="2818867"/>
              <a:ext cx="135699" cy="132556"/>
            </a:xfrm>
            <a:custGeom>
              <a:rect b="b" l="l" r="r" t="t"/>
              <a:pathLst>
                <a:path extrusionOk="0" h="6831" w="6993">
                  <a:moveTo>
                    <a:pt x="6992" y="75"/>
                  </a:moveTo>
                  <a:cubicBezTo>
                    <a:pt x="5664" y="137"/>
                    <a:pt x="5278" y="0"/>
                    <a:pt x="3950" y="1043"/>
                  </a:cubicBezTo>
                  <a:cubicBezTo>
                    <a:pt x="2732" y="2000"/>
                    <a:pt x="0" y="4347"/>
                    <a:pt x="0" y="4347"/>
                  </a:cubicBezTo>
                  <a:cubicBezTo>
                    <a:pt x="0" y="4347"/>
                    <a:pt x="870" y="6496"/>
                    <a:pt x="1925" y="6831"/>
                  </a:cubicBezTo>
                  <a:lnTo>
                    <a:pt x="5924" y="4148"/>
                  </a:lnTo>
                  <a:lnTo>
                    <a:pt x="6992" y="75"/>
                  </a:lnTo>
                  <a:close/>
                </a:path>
              </a:pathLst>
            </a:custGeom>
            <a:solidFill>
              <a:srgbClr val="005E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43"/>
            <p:cNvSpPr/>
            <p:nvPr/>
          </p:nvSpPr>
          <p:spPr>
            <a:xfrm>
              <a:off x="1412891" y="3508324"/>
              <a:ext cx="48221" cy="82588"/>
            </a:xfrm>
            <a:custGeom>
              <a:rect b="b" l="l" r="r" t="t"/>
              <a:pathLst>
                <a:path extrusionOk="0" h="4256" w="2485">
                  <a:moveTo>
                    <a:pt x="0" y="0"/>
                  </a:moveTo>
                  <a:lnTo>
                    <a:pt x="0" y="0"/>
                  </a:lnTo>
                  <a:cubicBezTo>
                    <a:pt x="75" y="683"/>
                    <a:pt x="162" y="1304"/>
                    <a:pt x="236" y="1764"/>
                  </a:cubicBezTo>
                  <a:cubicBezTo>
                    <a:pt x="311" y="2211"/>
                    <a:pt x="323" y="2695"/>
                    <a:pt x="348" y="3105"/>
                  </a:cubicBezTo>
                  <a:cubicBezTo>
                    <a:pt x="348" y="3217"/>
                    <a:pt x="361" y="3329"/>
                    <a:pt x="361" y="3440"/>
                  </a:cubicBezTo>
                  <a:lnTo>
                    <a:pt x="361" y="3714"/>
                  </a:lnTo>
                  <a:cubicBezTo>
                    <a:pt x="361" y="3714"/>
                    <a:pt x="1043" y="4256"/>
                    <a:pt x="1596" y="4256"/>
                  </a:cubicBezTo>
                  <a:cubicBezTo>
                    <a:pt x="1971" y="4256"/>
                    <a:pt x="2286" y="4006"/>
                    <a:pt x="2286" y="3167"/>
                  </a:cubicBezTo>
                  <a:lnTo>
                    <a:pt x="2286" y="2882"/>
                  </a:lnTo>
                  <a:lnTo>
                    <a:pt x="2360" y="1640"/>
                  </a:lnTo>
                  <a:cubicBezTo>
                    <a:pt x="2397" y="1242"/>
                    <a:pt x="2435" y="770"/>
                    <a:pt x="2484" y="236"/>
                  </a:cubicBezTo>
                  <a:lnTo>
                    <a:pt x="0" y="0"/>
                  </a:lnTo>
                  <a:close/>
                </a:path>
              </a:pathLst>
            </a:custGeom>
            <a:solidFill>
              <a:srgbClr val="FECA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43"/>
            <p:cNvSpPr/>
            <p:nvPr/>
          </p:nvSpPr>
          <p:spPr>
            <a:xfrm>
              <a:off x="1475313" y="3443729"/>
              <a:ext cx="56410" cy="78707"/>
            </a:xfrm>
            <a:custGeom>
              <a:rect b="b" l="l" r="r" t="t"/>
              <a:pathLst>
                <a:path extrusionOk="0" h="4056" w="2907">
                  <a:moveTo>
                    <a:pt x="373" y="1"/>
                  </a:moveTo>
                  <a:cubicBezTo>
                    <a:pt x="360" y="199"/>
                    <a:pt x="335" y="386"/>
                    <a:pt x="310" y="584"/>
                  </a:cubicBezTo>
                  <a:cubicBezTo>
                    <a:pt x="236" y="1504"/>
                    <a:pt x="174" y="2423"/>
                    <a:pt x="62" y="3329"/>
                  </a:cubicBezTo>
                  <a:cubicBezTo>
                    <a:pt x="50" y="3503"/>
                    <a:pt x="12" y="3689"/>
                    <a:pt x="0" y="3888"/>
                  </a:cubicBezTo>
                  <a:cubicBezTo>
                    <a:pt x="0" y="3888"/>
                    <a:pt x="987" y="4056"/>
                    <a:pt x="1529" y="4056"/>
                  </a:cubicBezTo>
                  <a:cubicBezTo>
                    <a:pt x="1725" y="4056"/>
                    <a:pt x="1862" y="4034"/>
                    <a:pt x="1875" y="3975"/>
                  </a:cubicBezTo>
                  <a:cubicBezTo>
                    <a:pt x="1937" y="3677"/>
                    <a:pt x="1987" y="3366"/>
                    <a:pt x="1987" y="3366"/>
                  </a:cubicBezTo>
                  <a:cubicBezTo>
                    <a:pt x="2236" y="2572"/>
                    <a:pt x="2546" y="1590"/>
                    <a:pt x="2906" y="535"/>
                  </a:cubicBezTo>
                  <a:lnTo>
                    <a:pt x="373" y="1"/>
                  </a:lnTo>
                  <a:close/>
                </a:path>
              </a:pathLst>
            </a:custGeom>
            <a:solidFill>
              <a:srgbClr val="FECA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43"/>
            <p:cNvSpPr/>
            <p:nvPr/>
          </p:nvSpPr>
          <p:spPr>
            <a:xfrm>
              <a:off x="1391198" y="3026352"/>
              <a:ext cx="205111" cy="501483"/>
            </a:xfrm>
            <a:custGeom>
              <a:rect b="b" l="l" r="r" t="t"/>
              <a:pathLst>
                <a:path extrusionOk="0" h="25843" w="10570">
                  <a:moveTo>
                    <a:pt x="1839" y="0"/>
                  </a:moveTo>
                  <a:cubicBezTo>
                    <a:pt x="162" y="2310"/>
                    <a:pt x="1" y="4384"/>
                    <a:pt x="497" y="9650"/>
                  </a:cubicBezTo>
                  <a:cubicBezTo>
                    <a:pt x="733" y="12147"/>
                    <a:pt x="1007" y="14991"/>
                    <a:pt x="1007" y="14991"/>
                  </a:cubicBezTo>
                  <a:cubicBezTo>
                    <a:pt x="1007" y="14991"/>
                    <a:pt x="237" y="16878"/>
                    <a:pt x="485" y="19772"/>
                  </a:cubicBezTo>
                  <a:cubicBezTo>
                    <a:pt x="572" y="20840"/>
                    <a:pt x="870" y="23697"/>
                    <a:pt x="1118" y="25584"/>
                  </a:cubicBezTo>
                  <a:cubicBezTo>
                    <a:pt x="1487" y="25777"/>
                    <a:pt x="1866" y="25843"/>
                    <a:pt x="2213" y="25843"/>
                  </a:cubicBezTo>
                  <a:cubicBezTo>
                    <a:pt x="2976" y="25843"/>
                    <a:pt x="3586" y="25522"/>
                    <a:pt x="3602" y="25522"/>
                  </a:cubicBezTo>
                  <a:cubicBezTo>
                    <a:pt x="3602" y="25522"/>
                    <a:pt x="3602" y="25522"/>
                    <a:pt x="3602" y="25522"/>
                  </a:cubicBezTo>
                  <a:cubicBezTo>
                    <a:pt x="3726" y="24032"/>
                    <a:pt x="3925" y="22045"/>
                    <a:pt x="4087" y="20617"/>
                  </a:cubicBezTo>
                  <a:cubicBezTo>
                    <a:pt x="4410" y="17648"/>
                    <a:pt x="4596" y="16108"/>
                    <a:pt x="4770" y="14568"/>
                  </a:cubicBezTo>
                  <a:cubicBezTo>
                    <a:pt x="5006" y="12469"/>
                    <a:pt x="5353" y="7390"/>
                    <a:pt x="5353" y="7390"/>
                  </a:cubicBezTo>
                  <a:lnTo>
                    <a:pt x="6384" y="13724"/>
                  </a:lnTo>
                  <a:cubicBezTo>
                    <a:pt x="6384" y="13724"/>
                    <a:pt x="5329" y="15127"/>
                    <a:pt x="5093" y="16878"/>
                  </a:cubicBezTo>
                  <a:cubicBezTo>
                    <a:pt x="4981" y="17810"/>
                    <a:pt x="4782" y="19784"/>
                    <a:pt x="4571" y="22082"/>
                  </a:cubicBezTo>
                  <a:cubicBezTo>
                    <a:pt x="5087" y="22587"/>
                    <a:pt x="5675" y="22724"/>
                    <a:pt x="6162" y="22724"/>
                  </a:cubicBezTo>
                  <a:cubicBezTo>
                    <a:pt x="6742" y="22724"/>
                    <a:pt x="7179" y="22529"/>
                    <a:pt x="7179" y="22529"/>
                  </a:cubicBezTo>
                  <a:cubicBezTo>
                    <a:pt x="8309" y="19164"/>
                    <a:pt x="9874" y="14842"/>
                    <a:pt x="10135" y="14059"/>
                  </a:cubicBezTo>
                  <a:cubicBezTo>
                    <a:pt x="10570" y="12767"/>
                    <a:pt x="10073" y="3006"/>
                    <a:pt x="9415" y="124"/>
                  </a:cubicBezTo>
                  <a:lnTo>
                    <a:pt x="1839" y="0"/>
                  </a:lnTo>
                  <a:close/>
                </a:path>
              </a:pathLst>
            </a:custGeom>
            <a:solidFill>
              <a:srgbClr val="FC6D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43"/>
            <p:cNvSpPr/>
            <p:nvPr/>
          </p:nvSpPr>
          <p:spPr>
            <a:xfrm>
              <a:off x="1495552" y="3105384"/>
              <a:ext cx="55692" cy="187045"/>
            </a:xfrm>
            <a:custGeom>
              <a:rect b="b" l="l" r="r" t="t"/>
              <a:pathLst>
                <a:path extrusionOk="0" h="9639" w="2870">
                  <a:moveTo>
                    <a:pt x="2869" y="1"/>
                  </a:moveTo>
                  <a:lnTo>
                    <a:pt x="2869" y="1"/>
                  </a:lnTo>
                  <a:cubicBezTo>
                    <a:pt x="1912" y="935"/>
                    <a:pt x="347" y="957"/>
                    <a:pt x="198" y="957"/>
                  </a:cubicBezTo>
                  <a:cubicBezTo>
                    <a:pt x="190" y="957"/>
                    <a:pt x="187" y="957"/>
                    <a:pt x="187" y="957"/>
                  </a:cubicBezTo>
                  <a:lnTo>
                    <a:pt x="0" y="3317"/>
                  </a:lnTo>
                  <a:lnTo>
                    <a:pt x="1006" y="9638"/>
                  </a:lnTo>
                  <a:lnTo>
                    <a:pt x="435" y="3565"/>
                  </a:lnTo>
                  <a:lnTo>
                    <a:pt x="683" y="1454"/>
                  </a:lnTo>
                  <a:cubicBezTo>
                    <a:pt x="2310" y="1206"/>
                    <a:pt x="2869" y="1"/>
                    <a:pt x="2869" y="1"/>
                  </a:cubicBezTo>
                  <a:close/>
                </a:path>
              </a:pathLst>
            </a:custGeom>
            <a:solidFill>
              <a:srgbClr val="FDA2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43"/>
            <p:cNvSpPr/>
            <p:nvPr/>
          </p:nvSpPr>
          <p:spPr>
            <a:xfrm>
              <a:off x="1411921" y="3598688"/>
              <a:ext cx="23635" cy="41954"/>
            </a:xfrm>
            <a:custGeom>
              <a:rect b="b" l="l" r="r" t="t"/>
              <a:pathLst>
                <a:path extrusionOk="0" h="2162" w="1218">
                  <a:moveTo>
                    <a:pt x="100" y="0"/>
                  </a:moveTo>
                  <a:cubicBezTo>
                    <a:pt x="1" y="423"/>
                    <a:pt x="150" y="1540"/>
                    <a:pt x="150" y="1540"/>
                  </a:cubicBezTo>
                  <a:cubicBezTo>
                    <a:pt x="150" y="1540"/>
                    <a:pt x="336" y="1926"/>
                    <a:pt x="969" y="2161"/>
                  </a:cubicBezTo>
                  <a:lnTo>
                    <a:pt x="1218" y="597"/>
                  </a:lnTo>
                  <a:lnTo>
                    <a:pt x="100" y="0"/>
                  </a:lnTo>
                  <a:close/>
                </a:path>
              </a:pathLst>
            </a:custGeom>
            <a:solidFill>
              <a:srgbClr val="3039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43"/>
            <p:cNvSpPr/>
            <p:nvPr/>
          </p:nvSpPr>
          <p:spPr>
            <a:xfrm>
              <a:off x="1430723" y="3606876"/>
              <a:ext cx="32794" cy="33765"/>
            </a:xfrm>
            <a:custGeom>
              <a:rect b="b" l="l" r="r" t="t"/>
              <a:pathLst>
                <a:path extrusionOk="0" h="1740" w="1690">
                  <a:moveTo>
                    <a:pt x="1689" y="1"/>
                  </a:moveTo>
                  <a:lnTo>
                    <a:pt x="137" y="845"/>
                  </a:lnTo>
                  <a:lnTo>
                    <a:pt x="0" y="1739"/>
                  </a:lnTo>
                  <a:lnTo>
                    <a:pt x="1379" y="1255"/>
                  </a:lnTo>
                  <a:lnTo>
                    <a:pt x="1689" y="1"/>
                  </a:lnTo>
                  <a:close/>
                </a:path>
              </a:pathLst>
            </a:custGeom>
            <a:solidFill>
              <a:srgbClr val="3039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43"/>
            <p:cNvSpPr/>
            <p:nvPr/>
          </p:nvSpPr>
          <p:spPr>
            <a:xfrm>
              <a:off x="1411688" y="3563179"/>
              <a:ext cx="114664" cy="109347"/>
            </a:xfrm>
            <a:custGeom>
              <a:rect b="b" l="l" r="r" t="t"/>
              <a:pathLst>
                <a:path extrusionOk="0" h="5635" w="5909">
                  <a:moveTo>
                    <a:pt x="366" y="1"/>
                  </a:moveTo>
                  <a:cubicBezTo>
                    <a:pt x="252" y="1"/>
                    <a:pt x="169" y="409"/>
                    <a:pt x="75" y="750"/>
                  </a:cubicBezTo>
                  <a:cubicBezTo>
                    <a:pt x="0" y="1110"/>
                    <a:pt x="13" y="1458"/>
                    <a:pt x="112" y="1818"/>
                  </a:cubicBezTo>
                  <a:cubicBezTo>
                    <a:pt x="236" y="2203"/>
                    <a:pt x="808" y="2576"/>
                    <a:pt x="1043" y="2923"/>
                  </a:cubicBezTo>
                  <a:cubicBezTo>
                    <a:pt x="1292" y="3259"/>
                    <a:pt x="1404" y="4116"/>
                    <a:pt x="1689" y="4563"/>
                  </a:cubicBezTo>
                  <a:cubicBezTo>
                    <a:pt x="1987" y="5035"/>
                    <a:pt x="3031" y="5457"/>
                    <a:pt x="3726" y="5581"/>
                  </a:cubicBezTo>
                  <a:cubicBezTo>
                    <a:pt x="3925" y="5618"/>
                    <a:pt x="4112" y="5635"/>
                    <a:pt x="4287" y="5635"/>
                  </a:cubicBezTo>
                  <a:cubicBezTo>
                    <a:pt x="5343" y="5635"/>
                    <a:pt x="5909" y="5019"/>
                    <a:pt x="5515" y="4550"/>
                  </a:cubicBezTo>
                  <a:cubicBezTo>
                    <a:pt x="5167" y="4153"/>
                    <a:pt x="4136" y="3631"/>
                    <a:pt x="3589" y="2687"/>
                  </a:cubicBezTo>
                  <a:cubicBezTo>
                    <a:pt x="2993" y="1669"/>
                    <a:pt x="2534" y="141"/>
                    <a:pt x="2348" y="55"/>
                  </a:cubicBezTo>
                  <a:lnTo>
                    <a:pt x="2348" y="340"/>
                  </a:lnTo>
                  <a:cubicBezTo>
                    <a:pt x="2221" y="615"/>
                    <a:pt x="1926" y="689"/>
                    <a:pt x="1618" y="689"/>
                  </a:cubicBezTo>
                  <a:cubicBezTo>
                    <a:pt x="1592" y="689"/>
                    <a:pt x="1566" y="689"/>
                    <a:pt x="1540" y="688"/>
                  </a:cubicBezTo>
                  <a:cubicBezTo>
                    <a:pt x="832" y="675"/>
                    <a:pt x="497" y="452"/>
                    <a:pt x="398" y="266"/>
                  </a:cubicBezTo>
                  <a:lnTo>
                    <a:pt x="385" y="5"/>
                  </a:lnTo>
                  <a:cubicBezTo>
                    <a:pt x="379" y="2"/>
                    <a:pt x="372" y="1"/>
                    <a:pt x="366" y="1"/>
                  </a:cubicBezTo>
                  <a:close/>
                </a:path>
              </a:pathLst>
            </a:custGeom>
            <a:solidFill>
              <a:srgbClr val="005E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43"/>
            <p:cNvSpPr/>
            <p:nvPr/>
          </p:nvSpPr>
          <p:spPr>
            <a:xfrm>
              <a:off x="1461808" y="3538439"/>
              <a:ext cx="23150" cy="43875"/>
            </a:xfrm>
            <a:custGeom>
              <a:rect b="b" l="l" r="r" t="t"/>
              <a:pathLst>
                <a:path extrusionOk="0" h="2261" w="1193">
                  <a:moveTo>
                    <a:pt x="137" y="1"/>
                  </a:moveTo>
                  <a:cubicBezTo>
                    <a:pt x="1" y="410"/>
                    <a:pt x="13" y="1541"/>
                    <a:pt x="13" y="1541"/>
                  </a:cubicBezTo>
                  <a:cubicBezTo>
                    <a:pt x="13" y="1541"/>
                    <a:pt x="150" y="1950"/>
                    <a:pt x="771" y="2261"/>
                  </a:cubicBezTo>
                  <a:lnTo>
                    <a:pt x="1193" y="721"/>
                  </a:lnTo>
                  <a:lnTo>
                    <a:pt x="137" y="1"/>
                  </a:lnTo>
                  <a:close/>
                </a:path>
              </a:pathLst>
            </a:custGeom>
            <a:solidFill>
              <a:srgbClr val="3039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43"/>
            <p:cNvSpPr/>
            <p:nvPr/>
          </p:nvSpPr>
          <p:spPr>
            <a:xfrm>
              <a:off x="1476749" y="3552177"/>
              <a:ext cx="36404" cy="30136"/>
            </a:xfrm>
            <a:custGeom>
              <a:rect b="b" l="l" r="r" t="t"/>
              <a:pathLst>
                <a:path extrusionOk="0" h="1553" w="1876">
                  <a:moveTo>
                    <a:pt x="1876" y="1"/>
                  </a:moveTo>
                  <a:lnTo>
                    <a:pt x="236" y="659"/>
                  </a:lnTo>
                  <a:lnTo>
                    <a:pt x="1" y="1553"/>
                  </a:lnTo>
                  <a:lnTo>
                    <a:pt x="1429" y="1205"/>
                  </a:lnTo>
                  <a:lnTo>
                    <a:pt x="1876" y="1"/>
                  </a:lnTo>
                  <a:close/>
                </a:path>
              </a:pathLst>
            </a:custGeom>
            <a:solidFill>
              <a:srgbClr val="3039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43"/>
            <p:cNvSpPr/>
            <p:nvPr/>
          </p:nvSpPr>
          <p:spPr>
            <a:xfrm>
              <a:off x="1463497" y="3504153"/>
              <a:ext cx="105544" cy="116469"/>
            </a:xfrm>
            <a:custGeom>
              <a:rect b="b" l="l" r="r" t="t"/>
              <a:pathLst>
                <a:path extrusionOk="0" h="6002" w="5439">
                  <a:moveTo>
                    <a:pt x="676" y="0"/>
                  </a:moveTo>
                  <a:cubicBezTo>
                    <a:pt x="557" y="0"/>
                    <a:pt x="428" y="395"/>
                    <a:pt x="299" y="712"/>
                  </a:cubicBezTo>
                  <a:cubicBezTo>
                    <a:pt x="137" y="1085"/>
                    <a:pt x="0" y="1544"/>
                    <a:pt x="50" y="1755"/>
                  </a:cubicBezTo>
                  <a:cubicBezTo>
                    <a:pt x="137" y="2165"/>
                    <a:pt x="659" y="2600"/>
                    <a:pt x="857" y="2947"/>
                  </a:cubicBezTo>
                  <a:cubicBezTo>
                    <a:pt x="1056" y="3308"/>
                    <a:pt x="1069" y="4177"/>
                    <a:pt x="1317" y="4661"/>
                  </a:cubicBezTo>
                  <a:cubicBezTo>
                    <a:pt x="1565" y="5146"/>
                    <a:pt x="2584" y="5667"/>
                    <a:pt x="3242" y="5866"/>
                  </a:cubicBezTo>
                  <a:cubicBezTo>
                    <a:pt x="3545" y="5961"/>
                    <a:pt x="3827" y="6002"/>
                    <a:pt x="4078" y="6002"/>
                  </a:cubicBezTo>
                  <a:cubicBezTo>
                    <a:pt x="4946" y="6002"/>
                    <a:pt x="5438" y="5509"/>
                    <a:pt x="5130" y="5046"/>
                  </a:cubicBezTo>
                  <a:cubicBezTo>
                    <a:pt x="4832" y="4599"/>
                    <a:pt x="3851" y="3978"/>
                    <a:pt x="3416" y="2985"/>
                  </a:cubicBezTo>
                  <a:cubicBezTo>
                    <a:pt x="2931" y="1892"/>
                    <a:pt x="2795" y="364"/>
                    <a:pt x="2609" y="252"/>
                  </a:cubicBezTo>
                  <a:lnTo>
                    <a:pt x="2497" y="588"/>
                  </a:lnTo>
                  <a:cubicBezTo>
                    <a:pt x="2399" y="768"/>
                    <a:pt x="2210" y="821"/>
                    <a:pt x="2005" y="821"/>
                  </a:cubicBezTo>
                  <a:cubicBezTo>
                    <a:pt x="1871" y="821"/>
                    <a:pt x="1730" y="799"/>
                    <a:pt x="1603" y="774"/>
                  </a:cubicBezTo>
                  <a:cubicBezTo>
                    <a:pt x="907" y="687"/>
                    <a:pt x="746" y="488"/>
                    <a:pt x="671" y="277"/>
                  </a:cubicBezTo>
                  <a:lnTo>
                    <a:pt x="696" y="4"/>
                  </a:lnTo>
                  <a:cubicBezTo>
                    <a:pt x="689" y="1"/>
                    <a:pt x="682" y="0"/>
                    <a:pt x="676" y="0"/>
                  </a:cubicBezTo>
                  <a:close/>
                </a:path>
              </a:pathLst>
            </a:custGeom>
            <a:solidFill>
              <a:srgbClr val="005E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43"/>
            <p:cNvSpPr/>
            <p:nvPr/>
          </p:nvSpPr>
          <p:spPr>
            <a:xfrm>
              <a:off x="1372648" y="2651315"/>
              <a:ext cx="210894" cy="297149"/>
            </a:xfrm>
            <a:custGeom>
              <a:rect b="b" l="l" r="r" t="t"/>
              <a:pathLst>
                <a:path extrusionOk="0" h="15313" w="10868">
                  <a:moveTo>
                    <a:pt x="7337" y="0"/>
                  </a:moveTo>
                  <a:cubicBezTo>
                    <a:pt x="7010" y="0"/>
                    <a:pt x="6778" y="33"/>
                    <a:pt x="6607" y="66"/>
                  </a:cubicBezTo>
                  <a:cubicBezTo>
                    <a:pt x="5862" y="202"/>
                    <a:pt x="4981" y="562"/>
                    <a:pt x="4546" y="1407"/>
                  </a:cubicBezTo>
                  <a:cubicBezTo>
                    <a:pt x="4186" y="1432"/>
                    <a:pt x="3863" y="1593"/>
                    <a:pt x="3602" y="1842"/>
                  </a:cubicBezTo>
                  <a:cubicBezTo>
                    <a:pt x="2521" y="2835"/>
                    <a:pt x="2509" y="4102"/>
                    <a:pt x="2484" y="5021"/>
                  </a:cubicBezTo>
                  <a:cubicBezTo>
                    <a:pt x="2447" y="5791"/>
                    <a:pt x="2509" y="6574"/>
                    <a:pt x="2497" y="7344"/>
                  </a:cubicBezTo>
                  <a:cubicBezTo>
                    <a:pt x="2484" y="7977"/>
                    <a:pt x="2025" y="8561"/>
                    <a:pt x="1640" y="8995"/>
                  </a:cubicBezTo>
                  <a:cubicBezTo>
                    <a:pt x="1255" y="9430"/>
                    <a:pt x="820" y="9827"/>
                    <a:pt x="509" y="10312"/>
                  </a:cubicBezTo>
                  <a:cubicBezTo>
                    <a:pt x="199" y="10796"/>
                    <a:pt x="0" y="11405"/>
                    <a:pt x="124" y="11951"/>
                  </a:cubicBezTo>
                  <a:cubicBezTo>
                    <a:pt x="261" y="12547"/>
                    <a:pt x="721" y="12982"/>
                    <a:pt x="1317" y="13106"/>
                  </a:cubicBezTo>
                  <a:cubicBezTo>
                    <a:pt x="1193" y="13913"/>
                    <a:pt x="1739" y="14721"/>
                    <a:pt x="2484" y="15056"/>
                  </a:cubicBezTo>
                  <a:cubicBezTo>
                    <a:pt x="2869" y="15235"/>
                    <a:pt x="3286" y="15312"/>
                    <a:pt x="3706" y="15312"/>
                  </a:cubicBezTo>
                  <a:cubicBezTo>
                    <a:pt x="4100" y="15312"/>
                    <a:pt x="4496" y="15245"/>
                    <a:pt x="4869" y="15131"/>
                  </a:cubicBezTo>
                  <a:cubicBezTo>
                    <a:pt x="5415" y="14957"/>
                    <a:pt x="8756" y="15193"/>
                    <a:pt x="9526" y="8374"/>
                  </a:cubicBezTo>
                  <a:cubicBezTo>
                    <a:pt x="9650" y="7145"/>
                    <a:pt x="9389" y="5754"/>
                    <a:pt x="9389" y="5754"/>
                  </a:cubicBezTo>
                  <a:lnTo>
                    <a:pt x="9886" y="5754"/>
                  </a:lnTo>
                  <a:cubicBezTo>
                    <a:pt x="10631" y="5456"/>
                    <a:pt x="10743" y="4909"/>
                    <a:pt x="10694" y="4462"/>
                  </a:cubicBezTo>
                  <a:cubicBezTo>
                    <a:pt x="10644" y="4263"/>
                    <a:pt x="10532" y="4077"/>
                    <a:pt x="10383" y="3916"/>
                  </a:cubicBezTo>
                  <a:cubicBezTo>
                    <a:pt x="10694" y="3531"/>
                    <a:pt x="10867" y="3046"/>
                    <a:pt x="10843" y="2550"/>
                  </a:cubicBezTo>
                  <a:cubicBezTo>
                    <a:pt x="10818" y="1929"/>
                    <a:pt x="10569" y="1357"/>
                    <a:pt x="10135" y="923"/>
                  </a:cubicBezTo>
                  <a:cubicBezTo>
                    <a:pt x="9688" y="488"/>
                    <a:pt x="9091" y="190"/>
                    <a:pt x="8470" y="103"/>
                  </a:cubicBezTo>
                  <a:cubicBezTo>
                    <a:pt x="8001" y="27"/>
                    <a:pt x="7631" y="0"/>
                    <a:pt x="7337" y="0"/>
                  </a:cubicBezTo>
                  <a:close/>
                </a:path>
              </a:pathLst>
            </a:custGeom>
            <a:solidFill>
              <a:srgbClr val="3039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43"/>
            <p:cNvSpPr/>
            <p:nvPr/>
          </p:nvSpPr>
          <p:spPr>
            <a:xfrm>
              <a:off x="1539404" y="2829714"/>
              <a:ext cx="163662" cy="177148"/>
            </a:xfrm>
            <a:custGeom>
              <a:rect b="b" l="l" r="r" t="t"/>
              <a:pathLst>
                <a:path extrusionOk="0" h="9129" w="8434">
                  <a:moveTo>
                    <a:pt x="1" y="0"/>
                  </a:moveTo>
                  <a:lnTo>
                    <a:pt x="1317" y="4682"/>
                  </a:lnTo>
                  <a:cubicBezTo>
                    <a:pt x="1317" y="4682"/>
                    <a:pt x="2609" y="6259"/>
                    <a:pt x="4534" y="8445"/>
                  </a:cubicBezTo>
                  <a:cubicBezTo>
                    <a:pt x="4770" y="8706"/>
                    <a:pt x="5080" y="8868"/>
                    <a:pt x="5416" y="8892"/>
                  </a:cubicBezTo>
                  <a:lnTo>
                    <a:pt x="7999" y="9128"/>
                  </a:lnTo>
                  <a:cubicBezTo>
                    <a:pt x="8086" y="8656"/>
                    <a:pt x="8434" y="7452"/>
                    <a:pt x="7899" y="6930"/>
                  </a:cubicBezTo>
                  <a:cubicBezTo>
                    <a:pt x="7899" y="6930"/>
                    <a:pt x="6571" y="6557"/>
                    <a:pt x="5950" y="6458"/>
                  </a:cubicBezTo>
                  <a:cubicBezTo>
                    <a:pt x="5291" y="5527"/>
                    <a:pt x="3453" y="2807"/>
                    <a:pt x="2907" y="2062"/>
                  </a:cubicBezTo>
                  <a:cubicBezTo>
                    <a:pt x="1590" y="261"/>
                    <a:pt x="920" y="75"/>
                    <a:pt x="1" y="0"/>
                  </a:cubicBezTo>
                  <a:close/>
                </a:path>
              </a:pathLst>
            </a:custGeom>
            <a:solidFill>
              <a:srgbClr val="FECA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43"/>
            <p:cNvSpPr/>
            <p:nvPr/>
          </p:nvSpPr>
          <p:spPr>
            <a:xfrm>
              <a:off x="1401074" y="2829947"/>
              <a:ext cx="199328" cy="250557"/>
            </a:xfrm>
            <a:custGeom>
              <a:rect b="b" l="l" r="r" t="t"/>
              <a:pathLst>
                <a:path extrusionOk="0" h="12912" w="10272">
                  <a:moveTo>
                    <a:pt x="4472" y="0"/>
                  </a:moveTo>
                  <a:cubicBezTo>
                    <a:pt x="3217" y="162"/>
                    <a:pt x="2360" y="298"/>
                    <a:pt x="2050" y="361"/>
                  </a:cubicBezTo>
                  <a:cubicBezTo>
                    <a:pt x="1280" y="534"/>
                    <a:pt x="1305" y="1093"/>
                    <a:pt x="1268" y="1913"/>
                  </a:cubicBezTo>
                  <a:cubicBezTo>
                    <a:pt x="1218" y="2807"/>
                    <a:pt x="1143" y="2956"/>
                    <a:pt x="1342" y="4447"/>
                  </a:cubicBezTo>
                  <a:lnTo>
                    <a:pt x="2398" y="6719"/>
                  </a:lnTo>
                  <a:lnTo>
                    <a:pt x="2485" y="8135"/>
                  </a:lnTo>
                  <a:cubicBezTo>
                    <a:pt x="2485" y="8135"/>
                    <a:pt x="473" y="10607"/>
                    <a:pt x="1" y="12532"/>
                  </a:cubicBezTo>
                  <a:cubicBezTo>
                    <a:pt x="1" y="12532"/>
                    <a:pt x="1156" y="12035"/>
                    <a:pt x="1889" y="11178"/>
                  </a:cubicBezTo>
                  <a:cubicBezTo>
                    <a:pt x="1889" y="11178"/>
                    <a:pt x="2573" y="12912"/>
                    <a:pt x="5369" y="12912"/>
                  </a:cubicBezTo>
                  <a:cubicBezTo>
                    <a:pt x="5538" y="12912"/>
                    <a:pt x="5715" y="12905"/>
                    <a:pt x="5900" y="12892"/>
                  </a:cubicBezTo>
                  <a:cubicBezTo>
                    <a:pt x="8372" y="12718"/>
                    <a:pt x="9179" y="11265"/>
                    <a:pt x="9179" y="11265"/>
                  </a:cubicBezTo>
                  <a:lnTo>
                    <a:pt x="8682" y="8408"/>
                  </a:lnTo>
                  <a:cubicBezTo>
                    <a:pt x="8794" y="7887"/>
                    <a:pt x="8918" y="6943"/>
                    <a:pt x="8993" y="6247"/>
                  </a:cubicBezTo>
                  <a:cubicBezTo>
                    <a:pt x="10272" y="5043"/>
                    <a:pt x="9912" y="3751"/>
                    <a:pt x="9440" y="2795"/>
                  </a:cubicBezTo>
                  <a:cubicBezTo>
                    <a:pt x="8508" y="882"/>
                    <a:pt x="7515" y="0"/>
                    <a:pt x="7105" y="0"/>
                  </a:cubicBezTo>
                  <a:close/>
                </a:path>
              </a:pathLst>
            </a:custGeom>
            <a:solidFill>
              <a:srgbClr val="005E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43"/>
            <p:cNvSpPr/>
            <p:nvPr/>
          </p:nvSpPr>
          <p:spPr>
            <a:xfrm>
              <a:off x="1401074" y="2829947"/>
              <a:ext cx="199328" cy="250557"/>
            </a:xfrm>
            <a:custGeom>
              <a:rect b="b" l="l" r="r" t="t"/>
              <a:pathLst>
                <a:path extrusionOk="0" h="12912" w="10272">
                  <a:moveTo>
                    <a:pt x="4472" y="0"/>
                  </a:moveTo>
                  <a:cubicBezTo>
                    <a:pt x="3217" y="162"/>
                    <a:pt x="2360" y="298"/>
                    <a:pt x="2050" y="361"/>
                  </a:cubicBezTo>
                  <a:cubicBezTo>
                    <a:pt x="1280" y="534"/>
                    <a:pt x="1305" y="1093"/>
                    <a:pt x="1268" y="1913"/>
                  </a:cubicBezTo>
                  <a:cubicBezTo>
                    <a:pt x="1218" y="2807"/>
                    <a:pt x="1143" y="2956"/>
                    <a:pt x="1342" y="4447"/>
                  </a:cubicBezTo>
                  <a:lnTo>
                    <a:pt x="2398" y="6719"/>
                  </a:lnTo>
                  <a:lnTo>
                    <a:pt x="2485" y="8135"/>
                  </a:lnTo>
                  <a:cubicBezTo>
                    <a:pt x="2485" y="8135"/>
                    <a:pt x="473" y="10607"/>
                    <a:pt x="1" y="12532"/>
                  </a:cubicBezTo>
                  <a:cubicBezTo>
                    <a:pt x="1" y="12532"/>
                    <a:pt x="1156" y="12035"/>
                    <a:pt x="1889" y="11178"/>
                  </a:cubicBezTo>
                  <a:cubicBezTo>
                    <a:pt x="1889" y="11178"/>
                    <a:pt x="2573" y="12912"/>
                    <a:pt x="5369" y="12912"/>
                  </a:cubicBezTo>
                  <a:cubicBezTo>
                    <a:pt x="5538" y="12912"/>
                    <a:pt x="5715" y="12905"/>
                    <a:pt x="5900" y="12892"/>
                  </a:cubicBezTo>
                  <a:cubicBezTo>
                    <a:pt x="8372" y="12718"/>
                    <a:pt x="9179" y="11265"/>
                    <a:pt x="9179" y="11265"/>
                  </a:cubicBezTo>
                  <a:lnTo>
                    <a:pt x="8682" y="8408"/>
                  </a:lnTo>
                  <a:cubicBezTo>
                    <a:pt x="8794" y="7887"/>
                    <a:pt x="8918" y="6943"/>
                    <a:pt x="8993" y="6247"/>
                  </a:cubicBezTo>
                  <a:cubicBezTo>
                    <a:pt x="10272" y="5043"/>
                    <a:pt x="9912" y="3751"/>
                    <a:pt x="9440" y="2795"/>
                  </a:cubicBezTo>
                  <a:cubicBezTo>
                    <a:pt x="8508" y="882"/>
                    <a:pt x="7515" y="0"/>
                    <a:pt x="7105" y="0"/>
                  </a:cubicBezTo>
                  <a:close/>
                </a:path>
              </a:pathLst>
            </a:custGeom>
            <a:solidFill>
              <a:srgbClr val="005E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43"/>
            <p:cNvSpPr/>
            <p:nvPr/>
          </p:nvSpPr>
          <p:spPr>
            <a:xfrm>
              <a:off x="1431694" y="2995753"/>
              <a:ext cx="27963" cy="32814"/>
            </a:xfrm>
            <a:custGeom>
              <a:rect b="b" l="l" r="r" t="t"/>
              <a:pathLst>
                <a:path extrusionOk="0" h="1691" w="1441">
                  <a:moveTo>
                    <a:pt x="1279" y="0"/>
                  </a:moveTo>
                  <a:lnTo>
                    <a:pt x="12" y="832"/>
                  </a:lnTo>
                  <a:lnTo>
                    <a:pt x="0" y="869"/>
                  </a:lnTo>
                  <a:cubicBezTo>
                    <a:pt x="0" y="1143"/>
                    <a:pt x="348" y="1677"/>
                    <a:pt x="646" y="1689"/>
                  </a:cubicBezTo>
                  <a:cubicBezTo>
                    <a:pt x="668" y="1690"/>
                    <a:pt x="690" y="1691"/>
                    <a:pt x="711" y="1691"/>
                  </a:cubicBezTo>
                  <a:cubicBezTo>
                    <a:pt x="972" y="1691"/>
                    <a:pt x="1141" y="1613"/>
                    <a:pt x="1279" y="1292"/>
                  </a:cubicBezTo>
                  <a:cubicBezTo>
                    <a:pt x="1441" y="931"/>
                    <a:pt x="1279" y="0"/>
                    <a:pt x="127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43"/>
            <p:cNvSpPr/>
            <p:nvPr/>
          </p:nvSpPr>
          <p:spPr>
            <a:xfrm>
              <a:off x="1428550" y="2956945"/>
              <a:ext cx="31863" cy="66928"/>
            </a:xfrm>
            <a:custGeom>
              <a:rect b="b" l="l" r="r" t="t"/>
              <a:pathLst>
                <a:path extrusionOk="0" h="3449" w="1642">
                  <a:moveTo>
                    <a:pt x="920" y="0"/>
                  </a:moveTo>
                  <a:cubicBezTo>
                    <a:pt x="696" y="125"/>
                    <a:pt x="510" y="311"/>
                    <a:pt x="386" y="522"/>
                  </a:cubicBezTo>
                  <a:cubicBezTo>
                    <a:pt x="237" y="820"/>
                    <a:pt x="112" y="1578"/>
                    <a:pt x="75" y="1938"/>
                  </a:cubicBezTo>
                  <a:cubicBezTo>
                    <a:pt x="1" y="2696"/>
                    <a:pt x="286" y="3254"/>
                    <a:pt x="808" y="3428"/>
                  </a:cubicBezTo>
                  <a:cubicBezTo>
                    <a:pt x="852" y="3442"/>
                    <a:pt x="894" y="3449"/>
                    <a:pt x="934" y="3449"/>
                  </a:cubicBezTo>
                  <a:cubicBezTo>
                    <a:pt x="1500" y="3449"/>
                    <a:pt x="1642" y="2131"/>
                    <a:pt x="1491" y="1876"/>
                  </a:cubicBezTo>
                  <a:cubicBezTo>
                    <a:pt x="1342" y="1590"/>
                    <a:pt x="1056" y="1131"/>
                    <a:pt x="1031" y="634"/>
                  </a:cubicBezTo>
                  <a:lnTo>
                    <a:pt x="994" y="162"/>
                  </a:lnTo>
                  <a:lnTo>
                    <a:pt x="920" y="0"/>
                  </a:lnTo>
                  <a:close/>
                </a:path>
              </a:pathLst>
            </a:custGeom>
            <a:solidFill>
              <a:srgbClr val="FECA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43"/>
            <p:cNvSpPr/>
            <p:nvPr/>
          </p:nvSpPr>
          <p:spPr>
            <a:xfrm>
              <a:off x="1468561" y="2928751"/>
              <a:ext cx="73526" cy="33047"/>
            </a:xfrm>
            <a:custGeom>
              <a:rect b="b" l="l" r="r" t="t"/>
              <a:pathLst>
                <a:path extrusionOk="0" h="1703" w="3789">
                  <a:moveTo>
                    <a:pt x="38" y="0"/>
                  </a:moveTo>
                  <a:lnTo>
                    <a:pt x="38" y="0"/>
                  </a:lnTo>
                  <a:cubicBezTo>
                    <a:pt x="38" y="1"/>
                    <a:pt x="0" y="1454"/>
                    <a:pt x="1776" y="1677"/>
                  </a:cubicBezTo>
                  <a:cubicBezTo>
                    <a:pt x="1906" y="1694"/>
                    <a:pt x="2027" y="1702"/>
                    <a:pt x="2140" y="1702"/>
                  </a:cubicBezTo>
                  <a:cubicBezTo>
                    <a:pt x="3575" y="1702"/>
                    <a:pt x="3788" y="423"/>
                    <a:pt x="3788" y="423"/>
                  </a:cubicBezTo>
                  <a:lnTo>
                    <a:pt x="3788" y="423"/>
                  </a:lnTo>
                  <a:cubicBezTo>
                    <a:pt x="3381" y="999"/>
                    <a:pt x="2727" y="1339"/>
                    <a:pt x="2032" y="1339"/>
                  </a:cubicBezTo>
                  <a:cubicBezTo>
                    <a:pt x="1964" y="1339"/>
                    <a:pt x="1895" y="1336"/>
                    <a:pt x="1826" y="1329"/>
                  </a:cubicBezTo>
                  <a:cubicBezTo>
                    <a:pt x="1019" y="1280"/>
                    <a:pt x="311" y="770"/>
                    <a:pt x="38" y="0"/>
                  </a:cubicBezTo>
                  <a:close/>
                </a:path>
              </a:pathLst>
            </a:custGeom>
            <a:solidFill>
              <a:srgbClr val="005E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43"/>
            <p:cNvSpPr/>
            <p:nvPr/>
          </p:nvSpPr>
          <p:spPr>
            <a:xfrm>
              <a:off x="1208685" y="2835962"/>
              <a:ext cx="241340" cy="189994"/>
            </a:xfrm>
            <a:custGeom>
              <a:rect b="b" l="l" r="r" t="t"/>
              <a:pathLst>
                <a:path extrusionOk="0" h="9791" w="12437">
                  <a:moveTo>
                    <a:pt x="12126" y="1"/>
                  </a:moveTo>
                  <a:lnTo>
                    <a:pt x="12126" y="1"/>
                  </a:lnTo>
                  <a:cubicBezTo>
                    <a:pt x="11828" y="38"/>
                    <a:pt x="11555" y="100"/>
                    <a:pt x="11270" y="175"/>
                  </a:cubicBezTo>
                  <a:cubicBezTo>
                    <a:pt x="10599" y="349"/>
                    <a:pt x="10028" y="796"/>
                    <a:pt x="9705" y="1417"/>
                  </a:cubicBezTo>
                  <a:cubicBezTo>
                    <a:pt x="9295" y="2087"/>
                    <a:pt x="8016" y="5441"/>
                    <a:pt x="7531" y="6471"/>
                  </a:cubicBezTo>
                  <a:lnTo>
                    <a:pt x="5122" y="4286"/>
                  </a:lnTo>
                  <a:cubicBezTo>
                    <a:pt x="4551" y="3727"/>
                    <a:pt x="4476" y="2969"/>
                    <a:pt x="4128" y="2485"/>
                  </a:cubicBezTo>
                  <a:cubicBezTo>
                    <a:pt x="3793" y="2013"/>
                    <a:pt x="3383" y="1839"/>
                    <a:pt x="2998" y="1417"/>
                  </a:cubicBezTo>
                  <a:cubicBezTo>
                    <a:pt x="2719" y="1111"/>
                    <a:pt x="2564" y="864"/>
                    <a:pt x="2429" y="864"/>
                  </a:cubicBezTo>
                  <a:cubicBezTo>
                    <a:pt x="2378" y="864"/>
                    <a:pt x="2329" y="900"/>
                    <a:pt x="2278" y="982"/>
                  </a:cubicBezTo>
                  <a:cubicBezTo>
                    <a:pt x="2091" y="1280"/>
                    <a:pt x="2514" y="1889"/>
                    <a:pt x="2576" y="2038"/>
                  </a:cubicBezTo>
                  <a:cubicBezTo>
                    <a:pt x="2631" y="2182"/>
                    <a:pt x="3012" y="2474"/>
                    <a:pt x="2628" y="2474"/>
                  </a:cubicBezTo>
                  <a:cubicBezTo>
                    <a:pt x="2581" y="2474"/>
                    <a:pt x="2523" y="2469"/>
                    <a:pt x="2452" y="2460"/>
                  </a:cubicBezTo>
                  <a:cubicBezTo>
                    <a:pt x="1806" y="2361"/>
                    <a:pt x="626" y="1429"/>
                    <a:pt x="328" y="1243"/>
                  </a:cubicBezTo>
                  <a:cubicBezTo>
                    <a:pt x="274" y="1209"/>
                    <a:pt x="229" y="1195"/>
                    <a:pt x="191" y="1195"/>
                  </a:cubicBezTo>
                  <a:cubicBezTo>
                    <a:pt x="17" y="1195"/>
                    <a:pt x="0" y="1501"/>
                    <a:pt x="92" y="1715"/>
                  </a:cubicBezTo>
                  <a:cubicBezTo>
                    <a:pt x="204" y="1976"/>
                    <a:pt x="79" y="2659"/>
                    <a:pt x="266" y="3106"/>
                  </a:cubicBezTo>
                  <a:cubicBezTo>
                    <a:pt x="464" y="3578"/>
                    <a:pt x="589" y="3789"/>
                    <a:pt x="1148" y="4161"/>
                  </a:cubicBezTo>
                  <a:cubicBezTo>
                    <a:pt x="1682" y="4522"/>
                    <a:pt x="2874" y="4832"/>
                    <a:pt x="3420" y="5329"/>
                  </a:cubicBezTo>
                  <a:cubicBezTo>
                    <a:pt x="3954" y="5826"/>
                    <a:pt x="5234" y="7440"/>
                    <a:pt x="6004" y="8421"/>
                  </a:cubicBezTo>
                  <a:cubicBezTo>
                    <a:pt x="6651" y="9241"/>
                    <a:pt x="7277" y="9790"/>
                    <a:pt x="7842" y="9790"/>
                  </a:cubicBezTo>
                  <a:cubicBezTo>
                    <a:pt x="8133" y="9790"/>
                    <a:pt x="8408" y="9645"/>
                    <a:pt x="8661" y="9316"/>
                  </a:cubicBezTo>
                  <a:cubicBezTo>
                    <a:pt x="9220" y="8570"/>
                    <a:pt x="9829" y="7428"/>
                    <a:pt x="10102" y="7005"/>
                  </a:cubicBezTo>
                  <a:cubicBezTo>
                    <a:pt x="10847" y="5838"/>
                    <a:pt x="11816" y="3652"/>
                    <a:pt x="11816" y="3652"/>
                  </a:cubicBezTo>
                  <a:cubicBezTo>
                    <a:pt x="12338" y="2522"/>
                    <a:pt x="12437" y="771"/>
                    <a:pt x="12126" y="1"/>
                  </a:cubicBezTo>
                  <a:close/>
                </a:path>
              </a:pathLst>
            </a:custGeom>
            <a:solidFill>
              <a:srgbClr val="FECA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43"/>
            <p:cNvSpPr/>
            <p:nvPr/>
          </p:nvSpPr>
          <p:spPr>
            <a:xfrm>
              <a:off x="1354816" y="2953336"/>
              <a:ext cx="26527" cy="36637"/>
            </a:xfrm>
            <a:custGeom>
              <a:rect b="b" l="l" r="r" t="t"/>
              <a:pathLst>
                <a:path extrusionOk="0" h="1888" w="1367">
                  <a:moveTo>
                    <a:pt x="199" y="0"/>
                  </a:moveTo>
                  <a:lnTo>
                    <a:pt x="0" y="422"/>
                  </a:lnTo>
                  <a:cubicBezTo>
                    <a:pt x="460" y="882"/>
                    <a:pt x="857" y="1453"/>
                    <a:pt x="882" y="1888"/>
                  </a:cubicBezTo>
                  <a:cubicBezTo>
                    <a:pt x="882" y="1888"/>
                    <a:pt x="1366" y="1317"/>
                    <a:pt x="199" y="0"/>
                  </a:cubicBezTo>
                  <a:close/>
                </a:path>
              </a:pathLst>
            </a:custGeom>
            <a:solidFill>
              <a:srgbClr val="FDA2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43"/>
            <p:cNvSpPr/>
            <p:nvPr/>
          </p:nvSpPr>
          <p:spPr>
            <a:xfrm>
              <a:off x="1436739" y="2690899"/>
              <a:ext cx="128248" cy="178953"/>
            </a:xfrm>
            <a:custGeom>
              <a:rect b="b" l="l" r="r" t="t"/>
              <a:pathLst>
                <a:path extrusionOk="0" h="9222" w="6609">
                  <a:moveTo>
                    <a:pt x="5615" y="0"/>
                  </a:moveTo>
                  <a:lnTo>
                    <a:pt x="5615" y="0"/>
                  </a:lnTo>
                  <a:cubicBezTo>
                    <a:pt x="5677" y="497"/>
                    <a:pt x="5540" y="1603"/>
                    <a:pt x="4000" y="2286"/>
                  </a:cubicBezTo>
                  <a:cubicBezTo>
                    <a:pt x="3491" y="2509"/>
                    <a:pt x="2944" y="2671"/>
                    <a:pt x="2385" y="2733"/>
                  </a:cubicBezTo>
                  <a:cubicBezTo>
                    <a:pt x="2075" y="3342"/>
                    <a:pt x="1752" y="3354"/>
                    <a:pt x="1729" y="3354"/>
                  </a:cubicBezTo>
                  <a:cubicBezTo>
                    <a:pt x="1728" y="3354"/>
                    <a:pt x="1727" y="3354"/>
                    <a:pt x="1727" y="3354"/>
                  </a:cubicBezTo>
                  <a:cubicBezTo>
                    <a:pt x="1678" y="3279"/>
                    <a:pt x="1615" y="3180"/>
                    <a:pt x="1553" y="3118"/>
                  </a:cubicBezTo>
                  <a:cubicBezTo>
                    <a:pt x="1390" y="2948"/>
                    <a:pt x="1170" y="2865"/>
                    <a:pt x="951" y="2865"/>
                  </a:cubicBezTo>
                  <a:cubicBezTo>
                    <a:pt x="736" y="2865"/>
                    <a:pt x="521" y="2945"/>
                    <a:pt x="361" y="3105"/>
                  </a:cubicBezTo>
                  <a:cubicBezTo>
                    <a:pt x="1" y="3490"/>
                    <a:pt x="175" y="4211"/>
                    <a:pt x="672" y="4608"/>
                  </a:cubicBezTo>
                  <a:cubicBezTo>
                    <a:pt x="920" y="4819"/>
                    <a:pt x="1126" y="4880"/>
                    <a:pt x="1280" y="4880"/>
                  </a:cubicBezTo>
                  <a:cubicBezTo>
                    <a:pt x="1488" y="4880"/>
                    <a:pt x="1603" y="4769"/>
                    <a:pt x="1603" y="4769"/>
                  </a:cubicBezTo>
                  <a:lnTo>
                    <a:pt x="1640" y="7266"/>
                  </a:lnTo>
                  <a:cubicBezTo>
                    <a:pt x="1764" y="7725"/>
                    <a:pt x="2050" y="8148"/>
                    <a:pt x="2423" y="8458"/>
                  </a:cubicBezTo>
                  <a:cubicBezTo>
                    <a:pt x="2942" y="8845"/>
                    <a:pt x="3677" y="9221"/>
                    <a:pt x="4305" y="9221"/>
                  </a:cubicBezTo>
                  <a:cubicBezTo>
                    <a:pt x="4383" y="9221"/>
                    <a:pt x="4460" y="9216"/>
                    <a:pt x="4534" y="9203"/>
                  </a:cubicBezTo>
                  <a:cubicBezTo>
                    <a:pt x="5888" y="8992"/>
                    <a:pt x="4224" y="7266"/>
                    <a:pt x="4224" y="7266"/>
                  </a:cubicBezTo>
                  <a:lnTo>
                    <a:pt x="4186" y="6111"/>
                  </a:lnTo>
                  <a:lnTo>
                    <a:pt x="4186" y="6111"/>
                  </a:lnTo>
                  <a:cubicBezTo>
                    <a:pt x="4536" y="6169"/>
                    <a:pt x="4890" y="6215"/>
                    <a:pt x="5186" y="6215"/>
                  </a:cubicBezTo>
                  <a:cubicBezTo>
                    <a:pt x="5394" y="6215"/>
                    <a:pt x="5573" y="6192"/>
                    <a:pt x="5701" y="6136"/>
                  </a:cubicBezTo>
                  <a:cubicBezTo>
                    <a:pt x="6012" y="5974"/>
                    <a:pt x="6608" y="5490"/>
                    <a:pt x="6608" y="3565"/>
                  </a:cubicBezTo>
                  <a:cubicBezTo>
                    <a:pt x="6608" y="1304"/>
                    <a:pt x="6049" y="249"/>
                    <a:pt x="5615" y="0"/>
                  </a:cubicBezTo>
                  <a:close/>
                </a:path>
              </a:pathLst>
            </a:custGeom>
            <a:solidFill>
              <a:srgbClr val="FECA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43"/>
            <p:cNvSpPr/>
            <p:nvPr/>
          </p:nvSpPr>
          <p:spPr>
            <a:xfrm>
              <a:off x="1506631" y="2742707"/>
              <a:ext cx="10634" cy="10634"/>
            </a:xfrm>
            <a:custGeom>
              <a:rect b="b" l="l" r="r" t="t"/>
              <a:pathLst>
                <a:path extrusionOk="0" h="548" w="548">
                  <a:moveTo>
                    <a:pt x="249" y="1"/>
                  </a:moveTo>
                  <a:cubicBezTo>
                    <a:pt x="112" y="13"/>
                    <a:pt x="1" y="137"/>
                    <a:pt x="1" y="274"/>
                  </a:cubicBezTo>
                  <a:cubicBezTo>
                    <a:pt x="13" y="435"/>
                    <a:pt x="137" y="547"/>
                    <a:pt x="274" y="547"/>
                  </a:cubicBezTo>
                  <a:cubicBezTo>
                    <a:pt x="435" y="522"/>
                    <a:pt x="547" y="398"/>
                    <a:pt x="547" y="261"/>
                  </a:cubicBezTo>
                  <a:cubicBezTo>
                    <a:pt x="547" y="125"/>
                    <a:pt x="398" y="1"/>
                    <a:pt x="249" y="1"/>
                  </a:cubicBezTo>
                  <a:close/>
                </a:path>
              </a:pathLst>
            </a:custGeom>
            <a:solidFill>
              <a:srgbClr val="3039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43"/>
            <p:cNvSpPr/>
            <p:nvPr/>
          </p:nvSpPr>
          <p:spPr>
            <a:xfrm>
              <a:off x="1522290" y="2782466"/>
              <a:ext cx="13040" cy="8364"/>
            </a:xfrm>
            <a:custGeom>
              <a:rect b="b" l="l" r="r" t="t"/>
              <a:pathLst>
                <a:path extrusionOk="0" h="431" w="672">
                  <a:moveTo>
                    <a:pt x="51" y="1"/>
                  </a:moveTo>
                  <a:lnTo>
                    <a:pt x="51" y="1"/>
                  </a:lnTo>
                  <a:cubicBezTo>
                    <a:pt x="1" y="187"/>
                    <a:pt x="88" y="361"/>
                    <a:pt x="262" y="423"/>
                  </a:cubicBezTo>
                  <a:lnTo>
                    <a:pt x="274" y="423"/>
                  </a:lnTo>
                  <a:cubicBezTo>
                    <a:pt x="299" y="428"/>
                    <a:pt x="323" y="431"/>
                    <a:pt x="347" y="431"/>
                  </a:cubicBezTo>
                  <a:cubicBezTo>
                    <a:pt x="494" y="431"/>
                    <a:pt x="629" y="336"/>
                    <a:pt x="671" y="187"/>
                  </a:cubicBezTo>
                  <a:lnTo>
                    <a:pt x="51" y="1"/>
                  </a:lnTo>
                  <a:close/>
                </a:path>
              </a:pathLst>
            </a:custGeom>
            <a:solidFill>
              <a:srgbClr val="F28F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43"/>
            <p:cNvSpPr/>
            <p:nvPr/>
          </p:nvSpPr>
          <p:spPr>
            <a:xfrm>
              <a:off x="1549048" y="2725108"/>
              <a:ext cx="11100" cy="9179"/>
            </a:xfrm>
            <a:custGeom>
              <a:rect b="b" l="l" r="r" t="t"/>
              <a:pathLst>
                <a:path extrusionOk="0" h="473" w="572">
                  <a:moveTo>
                    <a:pt x="241" y="1"/>
                  </a:moveTo>
                  <a:cubicBezTo>
                    <a:pt x="144" y="1"/>
                    <a:pt x="50" y="51"/>
                    <a:pt x="0" y="150"/>
                  </a:cubicBezTo>
                  <a:lnTo>
                    <a:pt x="497" y="473"/>
                  </a:lnTo>
                  <a:cubicBezTo>
                    <a:pt x="572" y="336"/>
                    <a:pt x="547" y="150"/>
                    <a:pt x="410" y="51"/>
                  </a:cubicBezTo>
                  <a:cubicBezTo>
                    <a:pt x="410" y="38"/>
                    <a:pt x="385" y="38"/>
                    <a:pt x="385" y="38"/>
                  </a:cubicBezTo>
                  <a:cubicBezTo>
                    <a:pt x="340" y="13"/>
                    <a:pt x="290" y="1"/>
                    <a:pt x="241" y="1"/>
                  </a:cubicBezTo>
                  <a:close/>
                </a:path>
              </a:pathLst>
            </a:custGeom>
            <a:solidFill>
              <a:srgbClr val="3039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43"/>
            <p:cNvSpPr/>
            <p:nvPr/>
          </p:nvSpPr>
          <p:spPr>
            <a:xfrm>
              <a:off x="1499646" y="2727068"/>
              <a:ext cx="11818" cy="7704"/>
            </a:xfrm>
            <a:custGeom>
              <a:rect b="b" l="l" r="r" t="t"/>
              <a:pathLst>
                <a:path extrusionOk="0" h="397" w="609">
                  <a:moveTo>
                    <a:pt x="336" y="0"/>
                  </a:moveTo>
                  <a:cubicBezTo>
                    <a:pt x="297" y="0"/>
                    <a:pt x="259" y="8"/>
                    <a:pt x="224" y="24"/>
                  </a:cubicBezTo>
                  <a:lnTo>
                    <a:pt x="199" y="24"/>
                  </a:lnTo>
                  <a:cubicBezTo>
                    <a:pt x="62" y="86"/>
                    <a:pt x="0" y="260"/>
                    <a:pt x="62" y="397"/>
                  </a:cubicBezTo>
                  <a:lnTo>
                    <a:pt x="609" y="186"/>
                  </a:lnTo>
                  <a:cubicBezTo>
                    <a:pt x="563" y="66"/>
                    <a:pt x="448" y="0"/>
                    <a:pt x="336" y="0"/>
                  </a:cubicBezTo>
                  <a:close/>
                </a:path>
              </a:pathLst>
            </a:custGeom>
            <a:solidFill>
              <a:srgbClr val="3039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43"/>
            <p:cNvSpPr/>
            <p:nvPr/>
          </p:nvSpPr>
          <p:spPr>
            <a:xfrm>
              <a:off x="1546390" y="2740301"/>
              <a:ext cx="10634" cy="10615"/>
            </a:xfrm>
            <a:custGeom>
              <a:rect b="b" l="l" r="r" t="t"/>
              <a:pathLst>
                <a:path extrusionOk="0" h="547" w="548">
                  <a:moveTo>
                    <a:pt x="249" y="0"/>
                  </a:moveTo>
                  <a:cubicBezTo>
                    <a:pt x="113" y="13"/>
                    <a:pt x="1" y="137"/>
                    <a:pt x="1" y="274"/>
                  </a:cubicBezTo>
                  <a:cubicBezTo>
                    <a:pt x="13" y="435"/>
                    <a:pt x="137" y="547"/>
                    <a:pt x="274" y="547"/>
                  </a:cubicBezTo>
                  <a:cubicBezTo>
                    <a:pt x="435" y="522"/>
                    <a:pt x="547" y="398"/>
                    <a:pt x="547" y="261"/>
                  </a:cubicBezTo>
                  <a:cubicBezTo>
                    <a:pt x="547" y="112"/>
                    <a:pt x="398" y="0"/>
                    <a:pt x="249" y="0"/>
                  </a:cubicBezTo>
                  <a:close/>
                </a:path>
              </a:pathLst>
            </a:custGeom>
            <a:solidFill>
              <a:srgbClr val="3039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43"/>
            <p:cNvSpPr/>
            <p:nvPr/>
          </p:nvSpPr>
          <p:spPr>
            <a:xfrm>
              <a:off x="1534107" y="2745598"/>
              <a:ext cx="15932" cy="28215"/>
            </a:xfrm>
            <a:custGeom>
              <a:rect b="b" l="l" r="r" t="t"/>
              <a:pathLst>
                <a:path extrusionOk="0" h="1454" w="821">
                  <a:moveTo>
                    <a:pt x="0" y="1"/>
                  </a:moveTo>
                  <a:lnTo>
                    <a:pt x="62" y="1454"/>
                  </a:lnTo>
                  <a:lnTo>
                    <a:pt x="820" y="1205"/>
                  </a:lnTo>
                  <a:lnTo>
                    <a:pt x="0" y="1"/>
                  </a:lnTo>
                  <a:close/>
                </a:path>
              </a:pathLst>
            </a:custGeom>
            <a:solidFill>
              <a:srgbClr val="FDA2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43"/>
            <p:cNvSpPr/>
            <p:nvPr/>
          </p:nvSpPr>
          <p:spPr>
            <a:xfrm>
              <a:off x="1477467" y="2792109"/>
              <a:ext cx="41236" cy="25091"/>
            </a:xfrm>
            <a:custGeom>
              <a:rect b="b" l="l" r="r" t="t"/>
              <a:pathLst>
                <a:path extrusionOk="0" h="1293" w="2125">
                  <a:moveTo>
                    <a:pt x="1" y="1"/>
                  </a:moveTo>
                  <a:cubicBezTo>
                    <a:pt x="88" y="249"/>
                    <a:pt x="249" y="460"/>
                    <a:pt x="460" y="634"/>
                  </a:cubicBezTo>
                  <a:cubicBezTo>
                    <a:pt x="845" y="944"/>
                    <a:pt x="2125" y="1292"/>
                    <a:pt x="2125" y="1292"/>
                  </a:cubicBezTo>
                  <a:lnTo>
                    <a:pt x="2112" y="895"/>
                  </a:lnTo>
                  <a:cubicBezTo>
                    <a:pt x="1491" y="833"/>
                    <a:pt x="212" y="497"/>
                    <a:pt x="1" y="1"/>
                  </a:cubicBezTo>
                  <a:close/>
                </a:path>
              </a:pathLst>
            </a:custGeom>
            <a:solidFill>
              <a:srgbClr val="FDA2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43"/>
            <p:cNvSpPr/>
            <p:nvPr/>
          </p:nvSpPr>
          <p:spPr>
            <a:xfrm>
              <a:off x="1470249" y="2743910"/>
              <a:ext cx="13389" cy="23694"/>
            </a:xfrm>
            <a:custGeom>
              <a:rect b="b" l="l" r="r" t="t"/>
              <a:pathLst>
                <a:path extrusionOk="0" h="1221" w="690">
                  <a:moveTo>
                    <a:pt x="658" y="1"/>
                  </a:moveTo>
                  <a:lnTo>
                    <a:pt x="0" y="622"/>
                  </a:lnTo>
                  <a:lnTo>
                    <a:pt x="0" y="895"/>
                  </a:lnTo>
                  <a:cubicBezTo>
                    <a:pt x="124" y="1118"/>
                    <a:pt x="298" y="1221"/>
                    <a:pt x="440" y="1221"/>
                  </a:cubicBezTo>
                  <a:cubicBezTo>
                    <a:pt x="581" y="1221"/>
                    <a:pt x="689" y="1118"/>
                    <a:pt x="683" y="932"/>
                  </a:cubicBezTo>
                  <a:lnTo>
                    <a:pt x="658" y="1"/>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43"/>
            <p:cNvSpPr/>
            <p:nvPr/>
          </p:nvSpPr>
          <p:spPr>
            <a:xfrm>
              <a:off x="1462041" y="2748470"/>
              <a:ext cx="104147" cy="65899"/>
            </a:xfrm>
            <a:custGeom>
              <a:rect b="b" l="l" r="r" t="t"/>
              <a:pathLst>
                <a:path extrusionOk="0" h="3396" w="5367">
                  <a:moveTo>
                    <a:pt x="18" y="0"/>
                  </a:moveTo>
                  <a:cubicBezTo>
                    <a:pt x="6" y="0"/>
                    <a:pt x="1" y="2"/>
                    <a:pt x="1" y="2"/>
                  </a:cubicBezTo>
                  <a:cubicBezTo>
                    <a:pt x="200" y="213"/>
                    <a:pt x="336" y="498"/>
                    <a:pt x="436" y="772"/>
                  </a:cubicBezTo>
                  <a:cubicBezTo>
                    <a:pt x="473" y="958"/>
                    <a:pt x="498" y="1144"/>
                    <a:pt x="510" y="1343"/>
                  </a:cubicBezTo>
                  <a:lnTo>
                    <a:pt x="510" y="1691"/>
                  </a:lnTo>
                  <a:cubicBezTo>
                    <a:pt x="510" y="1691"/>
                    <a:pt x="647" y="2448"/>
                    <a:pt x="1230" y="2771"/>
                  </a:cubicBezTo>
                  <a:cubicBezTo>
                    <a:pt x="1674" y="3031"/>
                    <a:pt x="2886" y="3396"/>
                    <a:pt x="3761" y="3396"/>
                  </a:cubicBezTo>
                  <a:cubicBezTo>
                    <a:pt x="4015" y="3396"/>
                    <a:pt x="4240" y="3365"/>
                    <a:pt x="4410" y="3293"/>
                  </a:cubicBezTo>
                  <a:cubicBezTo>
                    <a:pt x="5167" y="2957"/>
                    <a:pt x="5366" y="1492"/>
                    <a:pt x="5329" y="710"/>
                  </a:cubicBezTo>
                  <a:cubicBezTo>
                    <a:pt x="5329" y="710"/>
                    <a:pt x="4488" y="423"/>
                    <a:pt x="4016" y="423"/>
                  </a:cubicBezTo>
                  <a:cubicBezTo>
                    <a:pt x="3959" y="423"/>
                    <a:pt x="3908" y="427"/>
                    <a:pt x="3863" y="436"/>
                  </a:cubicBezTo>
                  <a:cubicBezTo>
                    <a:pt x="3466" y="511"/>
                    <a:pt x="2547" y="846"/>
                    <a:pt x="2174" y="896"/>
                  </a:cubicBezTo>
                  <a:cubicBezTo>
                    <a:pt x="1960" y="933"/>
                    <a:pt x="1782" y="953"/>
                    <a:pt x="1627" y="953"/>
                  </a:cubicBezTo>
                  <a:cubicBezTo>
                    <a:pt x="1205" y="953"/>
                    <a:pt x="948" y="802"/>
                    <a:pt x="585" y="411"/>
                  </a:cubicBezTo>
                  <a:cubicBezTo>
                    <a:pt x="248" y="34"/>
                    <a:pt x="70" y="0"/>
                    <a:pt x="18" y="0"/>
                  </a:cubicBezTo>
                  <a:close/>
                </a:path>
              </a:pathLst>
            </a:custGeom>
            <a:solidFill>
              <a:srgbClr val="005E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43"/>
            <p:cNvSpPr/>
            <p:nvPr/>
          </p:nvSpPr>
          <p:spPr>
            <a:xfrm>
              <a:off x="1462041" y="2748470"/>
              <a:ext cx="104147" cy="65899"/>
            </a:xfrm>
            <a:custGeom>
              <a:rect b="b" l="l" r="r" t="t"/>
              <a:pathLst>
                <a:path extrusionOk="0" h="3396" w="5367">
                  <a:moveTo>
                    <a:pt x="18" y="0"/>
                  </a:moveTo>
                  <a:cubicBezTo>
                    <a:pt x="6" y="0"/>
                    <a:pt x="1" y="2"/>
                    <a:pt x="1" y="2"/>
                  </a:cubicBezTo>
                  <a:cubicBezTo>
                    <a:pt x="200" y="213"/>
                    <a:pt x="336" y="498"/>
                    <a:pt x="436" y="772"/>
                  </a:cubicBezTo>
                  <a:cubicBezTo>
                    <a:pt x="473" y="958"/>
                    <a:pt x="498" y="1144"/>
                    <a:pt x="510" y="1343"/>
                  </a:cubicBezTo>
                  <a:lnTo>
                    <a:pt x="510" y="1691"/>
                  </a:lnTo>
                  <a:cubicBezTo>
                    <a:pt x="510" y="1691"/>
                    <a:pt x="647" y="2448"/>
                    <a:pt x="1230" y="2771"/>
                  </a:cubicBezTo>
                  <a:cubicBezTo>
                    <a:pt x="1674" y="3031"/>
                    <a:pt x="2886" y="3396"/>
                    <a:pt x="3761" y="3396"/>
                  </a:cubicBezTo>
                  <a:cubicBezTo>
                    <a:pt x="4015" y="3396"/>
                    <a:pt x="4240" y="3365"/>
                    <a:pt x="4410" y="3293"/>
                  </a:cubicBezTo>
                  <a:cubicBezTo>
                    <a:pt x="5167" y="2957"/>
                    <a:pt x="5366" y="1492"/>
                    <a:pt x="5329" y="710"/>
                  </a:cubicBezTo>
                  <a:cubicBezTo>
                    <a:pt x="5329" y="710"/>
                    <a:pt x="4488" y="423"/>
                    <a:pt x="4016" y="423"/>
                  </a:cubicBezTo>
                  <a:cubicBezTo>
                    <a:pt x="3959" y="423"/>
                    <a:pt x="3908" y="427"/>
                    <a:pt x="3863" y="436"/>
                  </a:cubicBezTo>
                  <a:cubicBezTo>
                    <a:pt x="3466" y="511"/>
                    <a:pt x="2547" y="846"/>
                    <a:pt x="2174" y="896"/>
                  </a:cubicBezTo>
                  <a:cubicBezTo>
                    <a:pt x="1960" y="933"/>
                    <a:pt x="1782" y="953"/>
                    <a:pt x="1627" y="953"/>
                  </a:cubicBezTo>
                  <a:cubicBezTo>
                    <a:pt x="1205" y="953"/>
                    <a:pt x="948" y="802"/>
                    <a:pt x="585" y="411"/>
                  </a:cubicBezTo>
                  <a:cubicBezTo>
                    <a:pt x="248" y="34"/>
                    <a:pt x="70" y="0"/>
                    <a:pt x="18" y="0"/>
                  </a:cubicBezTo>
                  <a:close/>
                </a:path>
              </a:pathLst>
            </a:custGeom>
            <a:solidFill>
              <a:srgbClr val="337F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43"/>
            <p:cNvSpPr/>
            <p:nvPr/>
          </p:nvSpPr>
          <p:spPr>
            <a:xfrm>
              <a:off x="1462041" y="2747733"/>
              <a:ext cx="103894" cy="48260"/>
            </a:xfrm>
            <a:custGeom>
              <a:rect b="b" l="l" r="r" t="t"/>
              <a:pathLst>
                <a:path extrusionOk="0" h="2487" w="5354">
                  <a:moveTo>
                    <a:pt x="15" y="1"/>
                  </a:moveTo>
                  <a:cubicBezTo>
                    <a:pt x="5" y="1"/>
                    <a:pt x="1" y="2"/>
                    <a:pt x="1" y="2"/>
                  </a:cubicBezTo>
                  <a:cubicBezTo>
                    <a:pt x="200" y="214"/>
                    <a:pt x="336" y="499"/>
                    <a:pt x="436" y="772"/>
                  </a:cubicBezTo>
                  <a:cubicBezTo>
                    <a:pt x="473" y="959"/>
                    <a:pt x="498" y="1145"/>
                    <a:pt x="510" y="1356"/>
                  </a:cubicBezTo>
                  <a:lnTo>
                    <a:pt x="510" y="1691"/>
                  </a:lnTo>
                  <a:cubicBezTo>
                    <a:pt x="547" y="1990"/>
                    <a:pt x="684" y="2275"/>
                    <a:pt x="883" y="2486"/>
                  </a:cubicBezTo>
                  <a:cubicBezTo>
                    <a:pt x="759" y="2263"/>
                    <a:pt x="672" y="1940"/>
                    <a:pt x="672" y="1369"/>
                  </a:cubicBezTo>
                  <a:cubicBezTo>
                    <a:pt x="672" y="1070"/>
                    <a:pt x="585" y="772"/>
                    <a:pt x="448" y="512"/>
                  </a:cubicBezTo>
                  <a:lnTo>
                    <a:pt x="448" y="512"/>
                  </a:lnTo>
                  <a:cubicBezTo>
                    <a:pt x="622" y="810"/>
                    <a:pt x="895" y="1008"/>
                    <a:pt x="1230" y="1083"/>
                  </a:cubicBezTo>
                  <a:cubicBezTo>
                    <a:pt x="1393" y="1126"/>
                    <a:pt x="1548" y="1145"/>
                    <a:pt x="1702" y="1145"/>
                  </a:cubicBezTo>
                  <a:cubicBezTo>
                    <a:pt x="2208" y="1145"/>
                    <a:pt x="2708" y="939"/>
                    <a:pt x="3441" y="710"/>
                  </a:cubicBezTo>
                  <a:cubicBezTo>
                    <a:pt x="3673" y="656"/>
                    <a:pt x="3865" y="632"/>
                    <a:pt x="4045" y="632"/>
                  </a:cubicBezTo>
                  <a:cubicBezTo>
                    <a:pt x="4443" y="632"/>
                    <a:pt x="4780" y="750"/>
                    <a:pt x="5354" y="921"/>
                  </a:cubicBezTo>
                  <a:cubicBezTo>
                    <a:pt x="5354" y="859"/>
                    <a:pt x="5354" y="797"/>
                    <a:pt x="5341" y="735"/>
                  </a:cubicBezTo>
                  <a:cubicBezTo>
                    <a:pt x="5341" y="735"/>
                    <a:pt x="4474" y="439"/>
                    <a:pt x="4007" y="439"/>
                  </a:cubicBezTo>
                  <a:cubicBezTo>
                    <a:pt x="3958" y="439"/>
                    <a:pt x="3914" y="443"/>
                    <a:pt x="3876" y="449"/>
                  </a:cubicBezTo>
                  <a:cubicBezTo>
                    <a:pt x="3478" y="524"/>
                    <a:pt x="2559" y="872"/>
                    <a:pt x="2187" y="921"/>
                  </a:cubicBezTo>
                  <a:cubicBezTo>
                    <a:pt x="1978" y="957"/>
                    <a:pt x="1805" y="977"/>
                    <a:pt x="1653" y="977"/>
                  </a:cubicBezTo>
                  <a:cubicBezTo>
                    <a:pt x="1228" y="977"/>
                    <a:pt x="976" y="822"/>
                    <a:pt x="609" y="437"/>
                  </a:cubicBezTo>
                  <a:cubicBezTo>
                    <a:pt x="228" y="35"/>
                    <a:pt x="61" y="1"/>
                    <a:pt x="1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43"/>
            <p:cNvSpPr/>
            <p:nvPr/>
          </p:nvSpPr>
          <p:spPr>
            <a:xfrm>
              <a:off x="1843288" y="3553632"/>
              <a:ext cx="39315" cy="65569"/>
            </a:xfrm>
            <a:custGeom>
              <a:rect b="b" l="l" r="r" t="t"/>
              <a:pathLst>
                <a:path extrusionOk="0" h="3379" w="2026">
                  <a:moveTo>
                    <a:pt x="1938" y="0"/>
                  </a:moveTo>
                  <a:lnTo>
                    <a:pt x="1" y="50"/>
                  </a:lnTo>
                  <a:lnTo>
                    <a:pt x="88" y="3378"/>
                  </a:lnTo>
                  <a:lnTo>
                    <a:pt x="2025" y="3328"/>
                  </a:lnTo>
                  <a:lnTo>
                    <a:pt x="1938" y="0"/>
                  </a:lnTo>
                  <a:close/>
                </a:path>
              </a:pathLst>
            </a:custGeom>
            <a:solidFill>
              <a:srgbClr val="FECA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43"/>
            <p:cNvSpPr/>
            <p:nvPr/>
          </p:nvSpPr>
          <p:spPr>
            <a:xfrm>
              <a:off x="1698225" y="3488804"/>
              <a:ext cx="40983" cy="70634"/>
            </a:xfrm>
            <a:custGeom>
              <a:rect b="b" l="l" r="r" t="t"/>
              <a:pathLst>
                <a:path extrusionOk="0" h="3640" w="2112">
                  <a:moveTo>
                    <a:pt x="2012" y="0"/>
                  </a:moveTo>
                  <a:lnTo>
                    <a:pt x="0" y="124"/>
                  </a:lnTo>
                  <a:lnTo>
                    <a:pt x="186" y="3639"/>
                  </a:lnTo>
                  <a:lnTo>
                    <a:pt x="2111" y="3515"/>
                  </a:lnTo>
                  <a:lnTo>
                    <a:pt x="2012" y="0"/>
                  </a:lnTo>
                  <a:close/>
                </a:path>
              </a:pathLst>
            </a:custGeom>
            <a:solidFill>
              <a:srgbClr val="FECA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43"/>
            <p:cNvSpPr/>
            <p:nvPr/>
          </p:nvSpPr>
          <p:spPr>
            <a:xfrm>
              <a:off x="1682546" y="3034774"/>
              <a:ext cx="201502" cy="557098"/>
            </a:xfrm>
            <a:custGeom>
              <a:rect b="b" l="l" r="r" t="t"/>
              <a:pathLst>
                <a:path extrusionOk="0" h="28709" w="10384">
                  <a:moveTo>
                    <a:pt x="1" y="1"/>
                  </a:moveTo>
                  <a:cubicBezTo>
                    <a:pt x="1" y="1"/>
                    <a:pt x="200" y="13650"/>
                    <a:pt x="262" y="14991"/>
                  </a:cubicBezTo>
                  <a:cubicBezTo>
                    <a:pt x="311" y="16146"/>
                    <a:pt x="771" y="26107"/>
                    <a:pt x="771" y="26107"/>
                  </a:cubicBezTo>
                  <a:cubicBezTo>
                    <a:pt x="1091" y="26202"/>
                    <a:pt x="1386" y="26238"/>
                    <a:pt x="1649" y="26238"/>
                  </a:cubicBezTo>
                  <a:cubicBezTo>
                    <a:pt x="2488" y="26238"/>
                    <a:pt x="3006" y="25871"/>
                    <a:pt x="3006" y="25871"/>
                  </a:cubicBezTo>
                  <a:cubicBezTo>
                    <a:pt x="3006" y="25871"/>
                    <a:pt x="4025" y="19847"/>
                    <a:pt x="4087" y="18568"/>
                  </a:cubicBezTo>
                  <a:cubicBezTo>
                    <a:pt x="4112" y="17326"/>
                    <a:pt x="4050" y="16109"/>
                    <a:pt x="3913" y="14879"/>
                  </a:cubicBezTo>
                  <a:lnTo>
                    <a:pt x="4770" y="7006"/>
                  </a:lnTo>
                  <a:cubicBezTo>
                    <a:pt x="4770" y="7006"/>
                    <a:pt x="5453" y="13513"/>
                    <a:pt x="5801" y="15898"/>
                  </a:cubicBezTo>
                  <a:cubicBezTo>
                    <a:pt x="6223" y="18655"/>
                    <a:pt x="8185" y="28504"/>
                    <a:pt x="8185" y="28504"/>
                  </a:cubicBezTo>
                  <a:cubicBezTo>
                    <a:pt x="8504" y="28640"/>
                    <a:pt x="8843" y="28709"/>
                    <a:pt x="9180" y="28709"/>
                  </a:cubicBezTo>
                  <a:cubicBezTo>
                    <a:pt x="9580" y="28709"/>
                    <a:pt x="9977" y="28612"/>
                    <a:pt x="10334" y="28417"/>
                  </a:cubicBezTo>
                  <a:cubicBezTo>
                    <a:pt x="10334" y="28417"/>
                    <a:pt x="10384" y="21213"/>
                    <a:pt x="10259" y="18431"/>
                  </a:cubicBezTo>
                  <a:cubicBezTo>
                    <a:pt x="10173" y="16506"/>
                    <a:pt x="9638" y="15575"/>
                    <a:pt x="9576" y="15053"/>
                  </a:cubicBezTo>
                  <a:cubicBezTo>
                    <a:pt x="9576" y="15053"/>
                    <a:pt x="9340" y="6298"/>
                    <a:pt x="9092" y="2025"/>
                  </a:cubicBezTo>
                  <a:lnTo>
                    <a:pt x="1" y="1"/>
                  </a:lnTo>
                  <a:close/>
                </a:path>
              </a:pathLst>
            </a:custGeom>
            <a:solidFill>
              <a:srgbClr val="FC6D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43"/>
            <p:cNvSpPr/>
            <p:nvPr/>
          </p:nvSpPr>
          <p:spPr>
            <a:xfrm>
              <a:off x="1787133" y="3625194"/>
              <a:ext cx="104147" cy="74942"/>
            </a:xfrm>
            <a:custGeom>
              <a:rect b="b" l="l" r="r" t="t"/>
              <a:pathLst>
                <a:path extrusionOk="0" h="3862" w="5367">
                  <a:moveTo>
                    <a:pt x="5354" y="1"/>
                  </a:moveTo>
                  <a:lnTo>
                    <a:pt x="13" y="3155"/>
                  </a:lnTo>
                  <a:cubicBezTo>
                    <a:pt x="1" y="3279"/>
                    <a:pt x="26" y="3404"/>
                    <a:pt x="100" y="3503"/>
                  </a:cubicBezTo>
                  <a:cubicBezTo>
                    <a:pt x="148" y="3569"/>
                    <a:pt x="573" y="3861"/>
                    <a:pt x="1449" y="3861"/>
                  </a:cubicBezTo>
                  <a:cubicBezTo>
                    <a:pt x="1718" y="3861"/>
                    <a:pt x="2030" y="3834"/>
                    <a:pt x="2386" y="3764"/>
                  </a:cubicBezTo>
                  <a:cubicBezTo>
                    <a:pt x="3926" y="3466"/>
                    <a:pt x="4174" y="2460"/>
                    <a:pt x="4286" y="2037"/>
                  </a:cubicBezTo>
                  <a:cubicBezTo>
                    <a:pt x="4360" y="1652"/>
                    <a:pt x="4571" y="1292"/>
                    <a:pt x="4869" y="1031"/>
                  </a:cubicBezTo>
                  <a:cubicBezTo>
                    <a:pt x="5056" y="858"/>
                    <a:pt x="5217" y="671"/>
                    <a:pt x="5354" y="473"/>
                  </a:cubicBezTo>
                  <a:cubicBezTo>
                    <a:pt x="5366" y="311"/>
                    <a:pt x="5366" y="162"/>
                    <a:pt x="5354" y="1"/>
                  </a:cubicBezTo>
                  <a:close/>
                </a:path>
              </a:pathLst>
            </a:custGeom>
            <a:solidFill>
              <a:srgbClr val="3039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43"/>
            <p:cNvSpPr/>
            <p:nvPr/>
          </p:nvSpPr>
          <p:spPr>
            <a:xfrm>
              <a:off x="1783039" y="3593837"/>
              <a:ext cx="108959" cy="99140"/>
            </a:xfrm>
            <a:custGeom>
              <a:rect b="b" l="l" r="r" t="t"/>
              <a:pathLst>
                <a:path extrusionOk="0" h="5109" w="5615">
                  <a:moveTo>
                    <a:pt x="5092" y="1"/>
                  </a:moveTo>
                  <a:cubicBezTo>
                    <a:pt x="5088" y="1"/>
                    <a:pt x="5084" y="1"/>
                    <a:pt x="5080" y="2"/>
                  </a:cubicBezTo>
                  <a:lnTo>
                    <a:pt x="5080" y="226"/>
                  </a:lnTo>
                  <a:cubicBezTo>
                    <a:pt x="4944" y="375"/>
                    <a:pt x="4559" y="549"/>
                    <a:pt x="4124" y="586"/>
                  </a:cubicBezTo>
                  <a:cubicBezTo>
                    <a:pt x="4099" y="587"/>
                    <a:pt x="4070" y="588"/>
                    <a:pt x="4038" y="588"/>
                  </a:cubicBezTo>
                  <a:cubicBezTo>
                    <a:pt x="3730" y="588"/>
                    <a:pt x="3167" y="529"/>
                    <a:pt x="3155" y="337"/>
                  </a:cubicBezTo>
                  <a:lnTo>
                    <a:pt x="3155" y="52"/>
                  </a:lnTo>
                  <a:cubicBezTo>
                    <a:pt x="2982" y="64"/>
                    <a:pt x="2944" y="375"/>
                    <a:pt x="2696" y="1120"/>
                  </a:cubicBezTo>
                  <a:cubicBezTo>
                    <a:pt x="2472" y="1666"/>
                    <a:pt x="2137" y="2163"/>
                    <a:pt x="1715" y="2573"/>
                  </a:cubicBezTo>
                  <a:cubicBezTo>
                    <a:pt x="1305" y="2958"/>
                    <a:pt x="932" y="3219"/>
                    <a:pt x="436" y="3753"/>
                  </a:cubicBezTo>
                  <a:cubicBezTo>
                    <a:pt x="274" y="3939"/>
                    <a:pt x="1" y="4411"/>
                    <a:pt x="237" y="4771"/>
                  </a:cubicBezTo>
                  <a:cubicBezTo>
                    <a:pt x="570" y="5014"/>
                    <a:pt x="1151" y="5108"/>
                    <a:pt x="1723" y="5108"/>
                  </a:cubicBezTo>
                  <a:cubicBezTo>
                    <a:pt x="1854" y="5108"/>
                    <a:pt x="1985" y="5103"/>
                    <a:pt x="2112" y="5094"/>
                  </a:cubicBezTo>
                  <a:cubicBezTo>
                    <a:pt x="2820" y="5057"/>
                    <a:pt x="3516" y="4895"/>
                    <a:pt x="4062" y="4150"/>
                  </a:cubicBezTo>
                  <a:cubicBezTo>
                    <a:pt x="4310" y="3827"/>
                    <a:pt x="4447" y="3070"/>
                    <a:pt x="4683" y="2759"/>
                  </a:cubicBezTo>
                  <a:cubicBezTo>
                    <a:pt x="4907" y="2449"/>
                    <a:pt x="5441" y="2051"/>
                    <a:pt x="5552" y="1704"/>
                  </a:cubicBezTo>
                  <a:cubicBezTo>
                    <a:pt x="5614" y="1492"/>
                    <a:pt x="5515" y="1058"/>
                    <a:pt x="5403" y="685"/>
                  </a:cubicBezTo>
                  <a:cubicBezTo>
                    <a:pt x="5319" y="361"/>
                    <a:pt x="5212" y="1"/>
                    <a:pt x="5092" y="1"/>
                  </a:cubicBezTo>
                  <a:close/>
                </a:path>
              </a:pathLst>
            </a:custGeom>
            <a:solidFill>
              <a:srgbClr val="FC6D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43"/>
            <p:cNvSpPr/>
            <p:nvPr/>
          </p:nvSpPr>
          <p:spPr>
            <a:xfrm>
              <a:off x="1782321" y="3655076"/>
              <a:ext cx="73526" cy="39392"/>
            </a:xfrm>
            <a:custGeom>
              <a:rect b="b" l="l" r="r" t="t"/>
              <a:pathLst>
                <a:path extrusionOk="0" h="2030" w="3789">
                  <a:moveTo>
                    <a:pt x="1634" y="1"/>
                  </a:moveTo>
                  <a:cubicBezTo>
                    <a:pt x="1283" y="1"/>
                    <a:pt x="988" y="57"/>
                    <a:pt x="845" y="162"/>
                  </a:cubicBezTo>
                  <a:cubicBezTo>
                    <a:pt x="224" y="522"/>
                    <a:pt x="1" y="1131"/>
                    <a:pt x="274" y="1615"/>
                  </a:cubicBezTo>
                  <a:cubicBezTo>
                    <a:pt x="274" y="1615"/>
                    <a:pt x="632" y="2030"/>
                    <a:pt x="1718" y="2030"/>
                  </a:cubicBezTo>
                  <a:cubicBezTo>
                    <a:pt x="1879" y="2030"/>
                    <a:pt x="2055" y="2021"/>
                    <a:pt x="2249" y="2000"/>
                  </a:cubicBezTo>
                  <a:cubicBezTo>
                    <a:pt x="3366" y="1876"/>
                    <a:pt x="3739" y="1379"/>
                    <a:pt x="3739" y="1379"/>
                  </a:cubicBezTo>
                  <a:cubicBezTo>
                    <a:pt x="3789" y="920"/>
                    <a:pt x="3627" y="448"/>
                    <a:pt x="2758" y="175"/>
                  </a:cubicBezTo>
                  <a:cubicBezTo>
                    <a:pt x="2391" y="57"/>
                    <a:pt x="1985" y="1"/>
                    <a:pt x="1634" y="1"/>
                  </a:cubicBezTo>
                  <a:close/>
                </a:path>
              </a:pathLst>
            </a:custGeom>
            <a:solidFill>
              <a:srgbClr val="FDA2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43"/>
            <p:cNvSpPr/>
            <p:nvPr/>
          </p:nvSpPr>
          <p:spPr>
            <a:xfrm>
              <a:off x="1613624" y="3586114"/>
              <a:ext cx="137873" cy="41371"/>
            </a:xfrm>
            <a:custGeom>
              <a:rect b="b" l="l" r="r" t="t"/>
              <a:pathLst>
                <a:path extrusionOk="0" h="2132" w="7105">
                  <a:moveTo>
                    <a:pt x="6806" y="1"/>
                  </a:moveTo>
                  <a:cubicBezTo>
                    <a:pt x="5577" y="1"/>
                    <a:pt x="1" y="1232"/>
                    <a:pt x="1" y="1232"/>
                  </a:cubicBezTo>
                  <a:cubicBezTo>
                    <a:pt x="1" y="1518"/>
                    <a:pt x="162" y="1791"/>
                    <a:pt x="448" y="1890"/>
                  </a:cubicBezTo>
                  <a:cubicBezTo>
                    <a:pt x="670" y="2006"/>
                    <a:pt x="1120" y="2131"/>
                    <a:pt x="1695" y="2131"/>
                  </a:cubicBezTo>
                  <a:cubicBezTo>
                    <a:pt x="1988" y="2131"/>
                    <a:pt x="2314" y="2099"/>
                    <a:pt x="2659" y="2015"/>
                  </a:cubicBezTo>
                  <a:cubicBezTo>
                    <a:pt x="3689" y="1766"/>
                    <a:pt x="4385" y="1319"/>
                    <a:pt x="4695" y="1257"/>
                  </a:cubicBezTo>
                  <a:cubicBezTo>
                    <a:pt x="5006" y="1195"/>
                    <a:pt x="5441" y="1245"/>
                    <a:pt x="6037" y="1195"/>
                  </a:cubicBezTo>
                  <a:cubicBezTo>
                    <a:pt x="6620" y="1145"/>
                    <a:pt x="6919" y="996"/>
                    <a:pt x="7043" y="835"/>
                  </a:cubicBezTo>
                  <a:cubicBezTo>
                    <a:pt x="7105" y="574"/>
                    <a:pt x="7105" y="313"/>
                    <a:pt x="7043" y="52"/>
                  </a:cubicBezTo>
                  <a:cubicBezTo>
                    <a:pt x="7030" y="17"/>
                    <a:pt x="6946" y="1"/>
                    <a:pt x="6806" y="1"/>
                  </a:cubicBezTo>
                  <a:close/>
                </a:path>
              </a:pathLst>
            </a:custGeom>
            <a:solidFill>
              <a:srgbClr val="3039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43"/>
            <p:cNvSpPr/>
            <p:nvPr/>
          </p:nvSpPr>
          <p:spPr>
            <a:xfrm>
              <a:off x="1610985" y="3544183"/>
              <a:ext cx="141967" cy="76359"/>
            </a:xfrm>
            <a:custGeom>
              <a:rect b="b" l="l" r="r" t="t"/>
              <a:pathLst>
                <a:path extrusionOk="0" h="3935" w="7316">
                  <a:moveTo>
                    <a:pt x="6597" y="1"/>
                  </a:moveTo>
                  <a:cubicBezTo>
                    <a:pt x="6592" y="1"/>
                    <a:pt x="6587" y="1"/>
                    <a:pt x="6583" y="3"/>
                  </a:cubicBezTo>
                  <a:lnTo>
                    <a:pt x="6583" y="189"/>
                  </a:lnTo>
                  <a:cubicBezTo>
                    <a:pt x="6440" y="433"/>
                    <a:pt x="5836" y="591"/>
                    <a:pt x="5303" y="591"/>
                  </a:cubicBezTo>
                  <a:cubicBezTo>
                    <a:pt x="5048" y="591"/>
                    <a:pt x="4810" y="555"/>
                    <a:pt x="4645" y="475"/>
                  </a:cubicBezTo>
                  <a:lnTo>
                    <a:pt x="4633" y="177"/>
                  </a:lnTo>
                  <a:cubicBezTo>
                    <a:pt x="4521" y="177"/>
                    <a:pt x="4446" y="326"/>
                    <a:pt x="4248" y="562"/>
                  </a:cubicBezTo>
                  <a:cubicBezTo>
                    <a:pt x="3975" y="860"/>
                    <a:pt x="3453" y="1046"/>
                    <a:pt x="3018" y="1282"/>
                  </a:cubicBezTo>
                  <a:cubicBezTo>
                    <a:pt x="2310" y="1667"/>
                    <a:pt x="1205" y="1965"/>
                    <a:pt x="423" y="2462"/>
                  </a:cubicBezTo>
                  <a:cubicBezTo>
                    <a:pt x="50" y="2685"/>
                    <a:pt x="0" y="3368"/>
                    <a:pt x="423" y="3642"/>
                  </a:cubicBezTo>
                  <a:cubicBezTo>
                    <a:pt x="688" y="3805"/>
                    <a:pt x="1178" y="3935"/>
                    <a:pt x="1801" y="3935"/>
                  </a:cubicBezTo>
                  <a:cubicBezTo>
                    <a:pt x="2170" y="3935"/>
                    <a:pt x="2587" y="3889"/>
                    <a:pt x="3031" y="3778"/>
                  </a:cubicBezTo>
                  <a:cubicBezTo>
                    <a:pt x="3676" y="3620"/>
                    <a:pt x="4477" y="3020"/>
                    <a:pt x="5023" y="3020"/>
                  </a:cubicBezTo>
                  <a:cubicBezTo>
                    <a:pt x="5034" y="3020"/>
                    <a:pt x="5044" y="3020"/>
                    <a:pt x="5055" y="3021"/>
                  </a:cubicBezTo>
                  <a:cubicBezTo>
                    <a:pt x="5150" y="3023"/>
                    <a:pt x="5265" y="3025"/>
                    <a:pt x="5392" y="3025"/>
                  </a:cubicBezTo>
                  <a:cubicBezTo>
                    <a:pt x="5981" y="3025"/>
                    <a:pt x="6836" y="2970"/>
                    <a:pt x="7204" y="2561"/>
                  </a:cubicBezTo>
                  <a:cubicBezTo>
                    <a:pt x="7315" y="2300"/>
                    <a:pt x="7191" y="1853"/>
                    <a:pt x="7067" y="1356"/>
                  </a:cubicBezTo>
                  <a:cubicBezTo>
                    <a:pt x="6934" y="825"/>
                    <a:pt x="6766" y="1"/>
                    <a:pt x="6597" y="1"/>
                  </a:cubicBezTo>
                  <a:close/>
                </a:path>
              </a:pathLst>
            </a:custGeom>
            <a:solidFill>
              <a:srgbClr val="FC6D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43"/>
            <p:cNvSpPr/>
            <p:nvPr/>
          </p:nvSpPr>
          <p:spPr>
            <a:xfrm>
              <a:off x="1607124" y="3581748"/>
              <a:ext cx="69664" cy="39412"/>
            </a:xfrm>
            <a:custGeom>
              <a:rect b="b" l="l" r="r" t="t"/>
              <a:pathLst>
                <a:path extrusionOk="0" h="2031" w="3590">
                  <a:moveTo>
                    <a:pt x="1821" y="1"/>
                  </a:moveTo>
                  <a:cubicBezTo>
                    <a:pt x="1785" y="1"/>
                    <a:pt x="1750" y="2"/>
                    <a:pt x="1714" y="4"/>
                  </a:cubicBezTo>
                  <a:cubicBezTo>
                    <a:pt x="684" y="240"/>
                    <a:pt x="1" y="613"/>
                    <a:pt x="348" y="1457"/>
                  </a:cubicBezTo>
                  <a:cubicBezTo>
                    <a:pt x="565" y="1862"/>
                    <a:pt x="1273" y="2031"/>
                    <a:pt x="1999" y="2031"/>
                  </a:cubicBezTo>
                  <a:cubicBezTo>
                    <a:pt x="2521" y="2031"/>
                    <a:pt x="3052" y="1943"/>
                    <a:pt x="3416" y="1793"/>
                  </a:cubicBezTo>
                  <a:cubicBezTo>
                    <a:pt x="3590" y="1221"/>
                    <a:pt x="3341" y="600"/>
                    <a:pt x="2820" y="302"/>
                  </a:cubicBezTo>
                  <a:cubicBezTo>
                    <a:pt x="2515" y="110"/>
                    <a:pt x="2170" y="1"/>
                    <a:pt x="1821" y="1"/>
                  </a:cubicBezTo>
                  <a:close/>
                </a:path>
              </a:pathLst>
            </a:custGeom>
            <a:solidFill>
              <a:srgbClr val="FDA2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43"/>
            <p:cNvSpPr/>
            <p:nvPr/>
          </p:nvSpPr>
          <p:spPr>
            <a:xfrm>
              <a:off x="1722072" y="3141786"/>
              <a:ext cx="53034" cy="168222"/>
            </a:xfrm>
            <a:custGeom>
              <a:rect b="b" l="l" r="r" t="t"/>
              <a:pathLst>
                <a:path extrusionOk="0" h="8669" w="2733">
                  <a:moveTo>
                    <a:pt x="1" y="0"/>
                  </a:moveTo>
                  <a:cubicBezTo>
                    <a:pt x="1" y="0"/>
                    <a:pt x="535" y="969"/>
                    <a:pt x="2112" y="1838"/>
                  </a:cubicBezTo>
                  <a:lnTo>
                    <a:pt x="1951" y="8669"/>
                  </a:lnTo>
                  <a:lnTo>
                    <a:pt x="2733" y="1478"/>
                  </a:lnTo>
                  <a:cubicBezTo>
                    <a:pt x="2733" y="1478"/>
                    <a:pt x="1181" y="1068"/>
                    <a:pt x="1" y="0"/>
                  </a:cubicBezTo>
                  <a:close/>
                </a:path>
              </a:pathLst>
            </a:custGeom>
            <a:solidFill>
              <a:srgbClr val="FDA2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43"/>
            <p:cNvSpPr/>
            <p:nvPr/>
          </p:nvSpPr>
          <p:spPr>
            <a:xfrm>
              <a:off x="1681829" y="2819100"/>
              <a:ext cx="185104" cy="286204"/>
            </a:xfrm>
            <a:custGeom>
              <a:rect b="b" l="l" r="r" t="t"/>
              <a:pathLst>
                <a:path extrusionOk="0" h="14749" w="9539">
                  <a:moveTo>
                    <a:pt x="5690" y="0"/>
                  </a:moveTo>
                  <a:cubicBezTo>
                    <a:pt x="5179" y="0"/>
                    <a:pt x="3211" y="10"/>
                    <a:pt x="2447" y="150"/>
                  </a:cubicBezTo>
                  <a:cubicBezTo>
                    <a:pt x="1553" y="299"/>
                    <a:pt x="535" y="920"/>
                    <a:pt x="212" y="3813"/>
                  </a:cubicBezTo>
                  <a:cubicBezTo>
                    <a:pt x="50" y="5204"/>
                    <a:pt x="1" y="13463"/>
                    <a:pt x="1" y="13463"/>
                  </a:cubicBezTo>
                  <a:cubicBezTo>
                    <a:pt x="1399" y="14381"/>
                    <a:pt x="3324" y="14748"/>
                    <a:pt x="5075" y="14748"/>
                  </a:cubicBezTo>
                  <a:cubicBezTo>
                    <a:pt x="6950" y="14748"/>
                    <a:pt x="8624" y="14328"/>
                    <a:pt x="9241" y="13712"/>
                  </a:cubicBezTo>
                  <a:lnTo>
                    <a:pt x="8881" y="9439"/>
                  </a:lnTo>
                  <a:cubicBezTo>
                    <a:pt x="8881" y="9439"/>
                    <a:pt x="9539" y="4285"/>
                    <a:pt x="9477" y="1826"/>
                  </a:cubicBezTo>
                  <a:cubicBezTo>
                    <a:pt x="9464" y="1093"/>
                    <a:pt x="9154" y="671"/>
                    <a:pt x="8558" y="423"/>
                  </a:cubicBezTo>
                  <a:cubicBezTo>
                    <a:pt x="7800" y="224"/>
                    <a:pt x="6682" y="87"/>
                    <a:pt x="5813" y="1"/>
                  </a:cubicBezTo>
                  <a:cubicBezTo>
                    <a:pt x="5813" y="1"/>
                    <a:pt x="5769" y="0"/>
                    <a:pt x="5690" y="0"/>
                  </a:cubicBezTo>
                  <a:close/>
                </a:path>
              </a:pathLst>
            </a:custGeom>
            <a:solidFill>
              <a:srgbClr val="005E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43"/>
            <p:cNvSpPr/>
            <p:nvPr/>
          </p:nvSpPr>
          <p:spPr>
            <a:xfrm>
              <a:off x="1840882" y="2826570"/>
              <a:ext cx="240777" cy="200104"/>
            </a:xfrm>
            <a:custGeom>
              <a:rect b="b" l="l" r="r" t="t"/>
              <a:pathLst>
                <a:path extrusionOk="0" h="10312" w="12408">
                  <a:moveTo>
                    <a:pt x="386" y="1"/>
                  </a:moveTo>
                  <a:lnTo>
                    <a:pt x="386" y="1"/>
                  </a:lnTo>
                  <a:cubicBezTo>
                    <a:pt x="75" y="1764"/>
                    <a:pt x="1" y="3540"/>
                    <a:pt x="746" y="4869"/>
                  </a:cubicBezTo>
                  <a:cubicBezTo>
                    <a:pt x="746" y="4869"/>
                    <a:pt x="2907" y="7750"/>
                    <a:pt x="3950" y="9116"/>
                  </a:cubicBezTo>
                  <a:cubicBezTo>
                    <a:pt x="4626" y="9997"/>
                    <a:pt x="5082" y="10312"/>
                    <a:pt x="5618" y="10312"/>
                  </a:cubicBezTo>
                  <a:cubicBezTo>
                    <a:pt x="5732" y="10312"/>
                    <a:pt x="5850" y="10298"/>
                    <a:pt x="5974" y="10271"/>
                  </a:cubicBezTo>
                  <a:cubicBezTo>
                    <a:pt x="6633" y="10122"/>
                    <a:pt x="7390" y="8930"/>
                    <a:pt x="7639" y="8545"/>
                  </a:cubicBezTo>
                  <a:cubicBezTo>
                    <a:pt x="8769" y="6757"/>
                    <a:pt x="9067" y="6272"/>
                    <a:pt x="10048" y="4956"/>
                  </a:cubicBezTo>
                  <a:cubicBezTo>
                    <a:pt x="10296" y="4633"/>
                    <a:pt x="10806" y="4385"/>
                    <a:pt x="11128" y="4285"/>
                  </a:cubicBezTo>
                  <a:cubicBezTo>
                    <a:pt x="11427" y="4198"/>
                    <a:pt x="11650" y="4161"/>
                    <a:pt x="11774" y="4124"/>
                  </a:cubicBezTo>
                  <a:cubicBezTo>
                    <a:pt x="11985" y="4087"/>
                    <a:pt x="12159" y="3925"/>
                    <a:pt x="12221" y="3702"/>
                  </a:cubicBezTo>
                  <a:cubicBezTo>
                    <a:pt x="12234" y="3639"/>
                    <a:pt x="12234" y="3577"/>
                    <a:pt x="12259" y="3515"/>
                  </a:cubicBezTo>
                  <a:cubicBezTo>
                    <a:pt x="12284" y="3428"/>
                    <a:pt x="12333" y="3329"/>
                    <a:pt x="12358" y="3230"/>
                  </a:cubicBezTo>
                  <a:cubicBezTo>
                    <a:pt x="12408" y="3093"/>
                    <a:pt x="12395" y="2956"/>
                    <a:pt x="12346" y="2820"/>
                  </a:cubicBezTo>
                  <a:cubicBezTo>
                    <a:pt x="12271" y="2807"/>
                    <a:pt x="12234" y="2758"/>
                    <a:pt x="12234" y="2696"/>
                  </a:cubicBezTo>
                  <a:cubicBezTo>
                    <a:pt x="12234" y="2646"/>
                    <a:pt x="12271" y="2596"/>
                    <a:pt x="12284" y="2559"/>
                  </a:cubicBezTo>
                  <a:cubicBezTo>
                    <a:pt x="12383" y="2348"/>
                    <a:pt x="12358" y="2137"/>
                    <a:pt x="12234" y="1950"/>
                  </a:cubicBezTo>
                  <a:lnTo>
                    <a:pt x="12147" y="1801"/>
                  </a:lnTo>
                  <a:cubicBezTo>
                    <a:pt x="12110" y="1702"/>
                    <a:pt x="12110" y="1578"/>
                    <a:pt x="12134" y="1466"/>
                  </a:cubicBezTo>
                  <a:cubicBezTo>
                    <a:pt x="12092" y="1219"/>
                    <a:pt x="11877" y="1141"/>
                    <a:pt x="11633" y="1141"/>
                  </a:cubicBezTo>
                  <a:cubicBezTo>
                    <a:pt x="11375" y="1141"/>
                    <a:pt x="11083" y="1228"/>
                    <a:pt x="10930" y="1292"/>
                  </a:cubicBezTo>
                  <a:cubicBezTo>
                    <a:pt x="10855" y="1329"/>
                    <a:pt x="10433" y="1491"/>
                    <a:pt x="10247" y="1578"/>
                  </a:cubicBezTo>
                  <a:cubicBezTo>
                    <a:pt x="10234" y="1342"/>
                    <a:pt x="10309" y="1081"/>
                    <a:pt x="10185" y="684"/>
                  </a:cubicBezTo>
                  <a:cubicBezTo>
                    <a:pt x="10073" y="324"/>
                    <a:pt x="9891" y="124"/>
                    <a:pt x="9756" y="124"/>
                  </a:cubicBezTo>
                  <a:cubicBezTo>
                    <a:pt x="9695" y="124"/>
                    <a:pt x="9644" y="164"/>
                    <a:pt x="9613" y="249"/>
                  </a:cubicBezTo>
                  <a:cubicBezTo>
                    <a:pt x="9551" y="435"/>
                    <a:pt x="9613" y="485"/>
                    <a:pt x="9427" y="1168"/>
                  </a:cubicBezTo>
                  <a:cubicBezTo>
                    <a:pt x="9365" y="1392"/>
                    <a:pt x="9117" y="1714"/>
                    <a:pt x="9054" y="2199"/>
                  </a:cubicBezTo>
                  <a:cubicBezTo>
                    <a:pt x="8955" y="2646"/>
                    <a:pt x="8781" y="3068"/>
                    <a:pt x="8496" y="3441"/>
                  </a:cubicBezTo>
                  <a:cubicBezTo>
                    <a:pt x="8185" y="3888"/>
                    <a:pt x="6272" y="6012"/>
                    <a:pt x="5763" y="6583"/>
                  </a:cubicBezTo>
                  <a:cubicBezTo>
                    <a:pt x="5763" y="6583"/>
                    <a:pt x="3962" y="3875"/>
                    <a:pt x="3168" y="2547"/>
                  </a:cubicBezTo>
                  <a:cubicBezTo>
                    <a:pt x="2211" y="920"/>
                    <a:pt x="2087" y="485"/>
                    <a:pt x="386" y="1"/>
                  </a:cubicBezTo>
                  <a:close/>
                </a:path>
              </a:pathLst>
            </a:custGeom>
            <a:solidFill>
              <a:srgbClr val="FECA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43"/>
            <p:cNvSpPr/>
            <p:nvPr/>
          </p:nvSpPr>
          <p:spPr>
            <a:xfrm>
              <a:off x="2022832" y="2859596"/>
              <a:ext cx="38092" cy="40207"/>
            </a:xfrm>
            <a:custGeom>
              <a:rect b="b" l="l" r="r" t="t"/>
              <a:pathLst>
                <a:path extrusionOk="0" h="2072" w="1963">
                  <a:moveTo>
                    <a:pt x="708" y="0"/>
                  </a:moveTo>
                  <a:cubicBezTo>
                    <a:pt x="485" y="112"/>
                    <a:pt x="360" y="311"/>
                    <a:pt x="373" y="733"/>
                  </a:cubicBezTo>
                  <a:cubicBezTo>
                    <a:pt x="373" y="994"/>
                    <a:pt x="274" y="1441"/>
                    <a:pt x="0" y="1627"/>
                  </a:cubicBezTo>
                  <a:cubicBezTo>
                    <a:pt x="149" y="1615"/>
                    <a:pt x="274" y="1565"/>
                    <a:pt x="360" y="1478"/>
                  </a:cubicBezTo>
                  <a:cubicBezTo>
                    <a:pt x="437" y="1386"/>
                    <a:pt x="485" y="1346"/>
                    <a:pt x="525" y="1346"/>
                  </a:cubicBezTo>
                  <a:cubicBezTo>
                    <a:pt x="550" y="1346"/>
                    <a:pt x="572" y="1362"/>
                    <a:pt x="596" y="1391"/>
                  </a:cubicBezTo>
                  <a:cubicBezTo>
                    <a:pt x="659" y="1441"/>
                    <a:pt x="721" y="1490"/>
                    <a:pt x="783" y="1503"/>
                  </a:cubicBezTo>
                  <a:cubicBezTo>
                    <a:pt x="683" y="1615"/>
                    <a:pt x="671" y="1788"/>
                    <a:pt x="746" y="1913"/>
                  </a:cubicBezTo>
                  <a:cubicBezTo>
                    <a:pt x="818" y="2015"/>
                    <a:pt x="994" y="2071"/>
                    <a:pt x="1211" y="2071"/>
                  </a:cubicBezTo>
                  <a:cubicBezTo>
                    <a:pt x="1439" y="2071"/>
                    <a:pt x="1714" y="2009"/>
                    <a:pt x="1963" y="1875"/>
                  </a:cubicBezTo>
                  <a:lnTo>
                    <a:pt x="1963" y="1875"/>
                  </a:lnTo>
                  <a:cubicBezTo>
                    <a:pt x="1962" y="1875"/>
                    <a:pt x="1621" y="1982"/>
                    <a:pt x="1333" y="1982"/>
                  </a:cubicBezTo>
                  <a:cubicBezTo>
                    <a:pt x="1182" y="1982"/>
                    <a:pt x="1046" y="1953"/>
                    <a:pt x="981" y="1863"/>
                  </a:cubicBezTo>
                  <a:cubicBezTo>
                    <a:pt x="795" y="1602"/>
                    <a:pt x="1217" y="1292"/>
                    <a:pt x="1528" y="1205"/>
                  </a:cubicBezTo>
                  <a:lnTo>
                    <a:pt x="1528" y="1205"/>
                  </a:lnTo>
                  <a:cubicBezTo>
                    <a:pt x="1528" y="1205"/>
                    <a:pt x="1266" y="1269"/>
                    <a:pt x="1025" y="1269"/>
                  </a:cubicBezTo>
                  <a:cubicBezTo>
                    <a:pt x="856" y="1269"/>
                    <a:pt x="697" y="1238"/>
                    <a:pt x="646" y="1130"/>
                  </a:cubicBezTo>
                  <a:cubicBezTo>
                    <a:pt x="510" y="869"/>
                    <a:pt x="845" y="683"/>
                    <a:pt x="1292" y="571"/>
                  </a:cubicBezTo>
                  <a:lnTo>
                    <a:pt x="1292" y="571"/>
                  </a:lnTo>
                  <a:cubicBezTo>
                    <a:pt x="1292" y="571"/>
                    <a:pt x="1134" y="599"/>
                    <a:pt x="961" y="599"/>
                  </a:cubicBezTo>
                  <a:cubicBezTo>
                    <a:pt x="789" y="599"/>
                    <a:pt x="603" y="571"/>
                    <a:pt x="547" y="460"/>
                  </a:cubicBezTo>
                  <a:cubicBezTo>
                    <a:pt x="423" y="236"/>
                    <a:pt x="609" y="87"/>
                    <a:pt x="708" y="0"/>
                  </a:cubicBezTo>
                  <a:close/>
                </a:path>
              </a:pathLst>
            </a:custGeom>
            <a:solidFill>
              <a:srgbClr val="B166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43"/>
            <p:cNvSpPr/>
            <p:nvPr/>
          </p:nvSpPr>
          <p:spPr>
            <a:xfrm>
              <a:off x="1929557" y="2950192"/>
              <a:ext cx="22684" cy="42924"/>
            </a:xfrm>
            <a:custGeom>
              <a:rect b="b" l="l" r="r" t="t"/>
              <a:pathLst>
                <a:path extrusionOk="0" h="2212" w="1169">
                  <a:moveTo>
                    <a:pt x="995" y="1"/>
                  </a:moveTo>
                  <a:cubicBezTo>
                    <a:pt x="1" y="1354"/>
                    <a:pt x="200" y="2211"/>
                    <a:pt x="200" y="2211"/>
                  </a:cubicBezTo>
                  <a:cubicBezTo>
                    <a:pt x="262" y="1417"/>
                    <a:pt x="672" y="858"/>
                    <a:pt x="1168" y="249"/>
                  </a:cubicBezTo>
                  <a:lnTo>
                    <a:pt x="995" y="1"/>
                  </a:lnTo>
                  <a:close/>
                </a:path>
              </a:pathLst>
            </a:custGeom>
            <a:solidFill>
              <a:srgbClr val="B166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43"/>
            <p:cNvSpPr/>
            <p:nvPr/>
          </p:nvSpPr>
          <p:spPr>
            <a:xfrm>
              <a:off x="1835332" y="2827288"/>
              <a:ext cx="108726" cy="150175"/>
            </a:xfrm>
            <a:custGeom>
              <a:rect b="b" l="l" r="r" t="t"/>
              <a:pathLst>
                <a:path extrusionOk="0" h="7739" w="5603">
                  <a:moveTo>
                    <a:pt x="647" y="1"/>
                  </a:moveTo>
                  <a:lnTo>
                    <a:pt x="647" y="1"/>
                  </a:lnTo>
                  <a:cubicBezTo>
                    <a:pt x="1" y="1479"/>
                    <a:pt x="26" y="3155"/>
                    <a:pt x="721" y="4608"/>
                  </a:cubicBezTo>
                  <a:lnTo>
                    <a:pt x="3118" y="7738"/>
                  </a:lnTo>
                  <a:cubicBezTo>
                    <a:pt x="4472" y="7142"/>
                    <a:pt x="4882" y="6571"/>
                    <a:pt x="5602" y="5850"/>
                  </a:cubicBezTo>
                  <a:cubicBezTo>
                    <a:pt x="5602" y="5850"/>
                    <a:pt x="4348" y="3863"/>
                    <a:pt x="3640" y="2659"/>
                  </a:cubicBezTo>
                  <a:cubicBezTo>
                    <a:pt x="2857" y="1317"/>
                    <a:pt x="2299" y="125"/>
                    <a:pt x="647" y="1"/>
                  </a:cubicBezTo>
                  <a:close/>
                </a:path>
              </a:pathLst>
            </a:custGeom>
            <a:solidFill>
              <a:srgbClr val="005E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43"/>
            <p:cNvSpPr/>
            <p:nvPr/>
          </p:nvSpPr>
          <p:spPr>
            <a:xfrm>
              <a:off x="1697487" y="2656670"/>
              <a:ext cx="98112" cy="97394"/>
            </a:xfrm>
            <a:custGeom>
              <a:rect b="b" l="l" r="r" t="t"/>
              <a:pathLst>
                <a:path extrusionOk="0" h="5019" w="5056">
                  <a:moveTo>
                    <a:pt x="2533" y="1"/>
                  </a:moveTo>
                  <a:cubicBezTo>
                    <a:pt x="2525" y="1"/>
                    <a:pt x="2517" y="1"/>
                    <a:pt x="2510" y="1"/>
                  </a:cubicBezTo>
                  <a:cubicBezTo>
                    <a:pt x="1119" y="26"/>
                    <a:pt x="1" y="1156"/>
                    <a:pt x="26" y="2534"/>
                  </a:cubicBezTo>
                  <a:cubicBezTo>
                    <a:pt x="38" y="3910"/>
                    <a:pt x="1144" y="5019"/>
                    <a:pt x="2502" y="5019"/>
                  </a:cubicBezTo>
                  <a:cubicBezTo>
                    <a:pt x="2517" y="5019"/>
                    <a:pt x="2532" y="5019"/>
                    <a:pt x="2547" y="5018"/>
                  </a:cubicBezTo>
                  <a:cubicBezTo>
                    <a:pt x="3938" y="5006"/>
                    <a:pt x="5056" y="3876"/>
                    <a:pt x="5031" y="2497"/>
                  </a:cubicBezTo>
                  <a:cubicBezTo>
                    <a:pt x="5018" y="1102"/>
                    <a:pt x="3901" y="1"/>
                    <a:pt x="2533" y="1"/>
                  </a:cubicBezTo>
                  <a:close/>
                </a:path>
              </a:pathLst>
            </a:custGeom>
            <a:solidFill>
              <a:srgbClr val="3039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43"/>
            <p:cNvSpPr/>
            <p:nvPr/>
          </p:nvSpPr>
          <p:spPr>
            <a:xfrm>
              <a:off x="1810767" y="2739098"/>
              <a:ext cx="20259" cy="51113"/>
            </a:xfrm>
            <a:custGeom>
              <a:rect b="b" l="l" r="r" t="t"/>
              <a:pathLst>
                <a:path extrusionOk="0" h="2634" w="1044">
                  <a:moveTo>
                    <a:pt x="1043" y="0"/>
                  </a:moveTo>
                  <a:lnTo>
                    <a:pt x="25" y="1280"/>
                  </a:lnTo>
                  <a:lnTo>
                    <a:pt x="0" y="2633"/>
                  </a:lnTo>
                  <a:cubicBezTo>
                    <a:pt x="224" y="2571"/>
                    <a:pt x="398" y="2435"/>
                    <a:pt x="497" y="2236"/>
                  </a:cubicBezTo>
                  <a:cubicBezTo>
                    <a:pt x="658" y="1900"/>
                    <a:pt x="1043" y="1"/>
                    <a:pt x="1043" y="0"/>
                  </a:cubicBezTo>
                  <a:close/>
                </a:path>
              </a:pathLst>
            </a:custGeom>
            <a:solidFill>
              <a:srgbClr val="3039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43"/>
            <p:cNvSpPr/>
            <p:nvPr/>
          </p:nvSpPr>
          <p:spPr>
            <a:xfrm>
              <a:off x="1816064" y="2685931"/>
              <a:ext cx="26042" cy="54877"/>
            </a:xfrm>
            <a:custGeom>
              <a:rect b="b" l="l" r="r" t="t"/>
              <a:pathLst>
                <a:path extrusionOk="0" h="2828" w="1342">
                  <a:moveTo>
                    <a:pt x="343" y="0"/>
                  </a:moveTo>
                  <a:cubicBezTo>
                    <a:pt x="304" y="0"/>
                    <a:pt x="264" y="3"/>
                    <a:pt x="224" y="8"/>
                  </a:cubicBezTo>
                  <a:lnTo>
                    <a:pt x="0" y="2827"/>
                  </a:lnTo>
                  <a:lnTo>
                    <a:pt x="758" y="2740"/>
                  </a:lnTo>
                  <a:cubicBezTo>
                    <a:pt x="1155" y="1685"/>
                    <a:pt x="1342" y="617"/>
                    <a:pt x="1006" y="269"/>
                  </a:cubicBezTo>
                  <a:cubicBezTo>
                    <a:pt x="835" y="98"/>
                    <a:pt x="590" y="0"/>
                    <a:pt x="343" y="0"/>
                  </a:cubicBezTo>
                  <a:close/>
                </a:path>
              </a:pathLst>
            </a:custGeom>
            <a:solidFill>
              <a:srgbClr val="3039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43"/>
            <p:cNvSpPr/>
            <p:nvPr/>
          </p:nvSpPr>
          <p:spPr>
            <a:xfrm>
              <a:off x="1703522" y="2663753"/>
              <a:ext cx="146779" cy="179826"/>
            </a:xfrm>
            <a:custGeom>
              <a:rect b="b" l="l" r="r" t="t"/>
              <a:pathLst>
                <a:path extrusionOk="0" h="9267" w="7564">
                  <a:moveTo>
                    <a:pt x="2670" y="1"/>
                  </a:moveTo>
                  <a:cubicBezTo>
                    <a:pt x="1507" y="1"/>
                    <a:pt x="399" y="561"/>
                    <a:pt x="236" y="2008"/>
                  </a:cubicBezTo>
                  <a:cubicBezTo>
                    <a:pt x="0" y="4119"/>
                    <a:pt x="125" y="4989"/>
                    <a:pt x="435" y="6057"/>
                  </a:cubicBezTo>
                  <a:cubicBezTo>
                    <a:pt x="646" y="6727"/>
                    <a:pt x="1031" y="7199"/>
                    <a:pt x="1652" y="7299"/>
                  </a:cubicBezTo>
                  <a:cubicBezTo>
                    <a:pt x="1727" y="7311"/>
                    <a:pt x="1817" y="7316"/>
                    <a:pt x="1913" y="7316"/>
                  </a:cubicBezTo>
                  <a:cubicBezTo>
                    <a:pt x="2297" y="7316"/>
                    <a:pt x="2782" y="7237"/>
                    <a:pt x="2782" y="7237"/>
                  </a:cubicBezTo>
                  <a:lnTo>
                    <a:pt x="2782" y="8156"/>
                  </a:lnTo>
                  <a:cubicBezTo>
                    <a:pt x="2159" y="8889"/>
                    <a:pt x="2655" y="9266"/>
                    <a:pt x="3416" y="9266"/>
                  </a:cubicBezTo>
                  <a:cubicBezTo>
                    <a:pt x="4112" y="9266"/>
                    <a:pt x="5028" y="8951"/>
                    <a:pt x="5515" y="8305"/>
                  </a:cubicBezTo>
                  <a:lnTo>
                    <a:pt x="5552" y="5187"/>
                  </a:lnTo>
                  <a:cubicBezTo>
                    <a:pt x="5552" y="5187"/>
                    <a:pt x="5631" y="5521"/>
                    <a:pt x="6089" y="5521"/>
                  </a:cubicBezTo>
                  <a:cubicBezTo>
                    <a:pt x="6204" y="5521"/>
                    <a:pt x="6342" y="5500"/>
                    <a:pt x="6508" y="5448"/>
                  </a:cubicBezTo>
                  <a:cubicBezTo>
                    <a:pt x="6993" y="5299"/>
                    <a:pt x="7564" y="4405"/>
                    <a:pt x="7253" y="3759"/>
                  </a:cubicBezTo>
                  <a:cubicBezTo>
                    <a:pt x="7108" y="3451"/>
                    <a:pt x="6894" y="3349"/>
                    <a:pt x="6689" y="3349"/>
                  </a:cubicBezTo>
                  <a:cubicBezTo>
                    <a:pt x="6456" y="3349"/>
                    <a:pt x="6235" y="3480"/>
                    <a:pt x="6136" y="3585"/>
                  </a:cubicBezTo>
                  <a:cubicBezTo>
                    <a:pt x="5972" y="3760"/>
                    <a:pt x="5789" y="4011"/>
                    <a:pt x="5638" y="4011"/>
                  </a:cubicBezTo>
                  <a:cubicBezTo>
                    <a:pt x="5617" y="4011"/>
                    <a:pt x="5597" y="4006"/>
                    <a:pt x="5577" y="3995"/>
                  </a:cubicBezTo>
                  <a:cubicBezTo>
                    <a:pt x="5577" y="3995"/>
                    <a:pt x="6111" y="1449"/>
                    <a:pt x="4645" y="542"/>
                  </a:cubicBezTo>
                  <a:cubicBezTo>
                    <a:pt x="4098" y="206"/>
                    <a:pt x="3374" y="1"/>
                    <a:pt x="2670" y="1"/>
                  </a:cubicBezTo>
                  <a:close/>
                </a:path>
              </a:pathLst>
            </a:custGeom>
            <a:solidFill>
              <a:srgbClr val="FECA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43"/>
            <p:cNvSpPr/>
            <p:nvPr/>
          </p:nvSpPr>
          <p:spPr>
            <a:xfrm>
              <a:off x="1697255" y="2649200"/>
              <a:ext cx="130402" cy="96909"/>
            </a:xfrm>
            <a:custGeom>
              <a:rect b="b" l="l" r="r" t="t"/>
              <a:pathLst>
                <a:path extrusionOk="0" h="4994" w="6720">
                  <a:moveTo>
                    <a:pt x="4392" y="0"/>
                  </a:moveTo>
                  <a:cubicBezTo>
                    <a:pt x="4177" y="0"/>
                    <a:pt x="3937" y="16"/>
                    <a:pt x="3664" y="51"/>
                  </a:cubicBezTo>
                  <a:cubicBezTo>
                    <a:pt x="2930" y="152"/>
                    <a:pt x="2153" y="337"/>
                    <a:pt x="1420" y="337"/>
                  </a:cubicBezTo>
                  <a:cubicBezTo>
                    <a:pt x="987" y="337"/>
                    <a:pt x="570" y="272"/>
                    <a:pt x="187" y="88"/>
                  </a:cubicBezTo>
                  <a:lnTo>
                    <a:pt x="187" y="88"/>
                  </a:lnTo>
                  <a:cubicBezTo>
                    <a:pt x="0" y="783"/>
                    <a:pt x="249" y="1516"/>
                    <a:pt x="808" y="1951"/>
                  </a:cubicBezTo>
                  <a:cubicBezTo>
                    <a:pt x="808" y="1951"/>
                    <a:pt x="1180" y="2174"/>
                    <a:pt x="2174" y="2286"/>
                  </a:cubicBezTo>
                  <a:cubicBezTo>
                    <a:pt x="2421" y="2314"/>
                    <a:pt x="2704" y="2325"/>
                    <a:pt x="2993" y="2325"/>
                  </a:cubicBezTo>
                  <a:cubicBezTo>
                    <a:pt x="3847" y="2325"/>
                    <a:pt x="4745" y="2230"/>
                    <a:pt x="4894" y="2212"/>
                  </a:cubicBezTo>
                  <a:cubicBezTo>
                    <a:pt x="4914" y="2208"/>
                    <a:pt x="4933" y="2206"/>
                    <a:pt x="4950" y="2206"/>
                  </a:cubicBezTo>
                  <a:cubicBezTo>
                    <a:pt x="5177" y="2206"/>
                    <a:pt x="5242" y="2502"/>
                    <a:pt x="5403" y="3193"/>
                  </a:cubicBezTo>
                  <a:cubicBezTo>
                    <a:pt x="5527" y="3876"/>
                    <a:pt x="5639" y="4993"/>
                    <a:pt x="5900" y="4993"/>
                  </a:cubicBezTo>
                  <a:cubicBezTo>
                    <a:pt x="5974" y="4993"/>
                    <a:pt x="6272" y="4497"/>
                    <a:pt x="6459" y="4323"/>
                  </a:cubicBezTo>
                  <a:cubicBezTo>
                    <a:pt x="6719" y="4074"/>
                    <a:pt x="6372" y="1901"/>
                    <a:pt x="6372" y="1901"/>
                  </a:cubicBezTo>
                  <a:cubicBezTo>
                    <a:pt x="6558" y="1516"/>
                    <a:pt x="6471" y="1044"/>
                    <a:pt x="6185" y="721"/>
                  </a:cubicBezTo>
                  <a:cubicBezTo>
                    <a:pt x="5874" y="400"/>
                    <a:pt x="5476" y="0"/>
                    <a:pt x="4392" y="0"/>
                  </a:cubicBezTo>
                  <a:close/>
                </a:path>
              </a:pathLst>
            </a:custGeom>
            <a:solidFill>
              <a:srgbClr val="3039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43"/>
            <p:cNvSpPr/>
            <p:nvPr/>
          </p:nvSpPr>
          <p:spPr>
            <a:xfrm>
              <a:off x="1817985" y="2674250"/>
              <a:ext cx="20511" cy="15466"/>
            </a:xfrm>
            <a:custGeom>
              <a:rect b="b" l="l" r="r" t="t"/>
              <a:pathLst>
                <a:path extrusionOk="0" h="797" w="1057">
                  <a:moveTo>
                    <a:pt x="602" y="0"/>
                  </a:moveTo>
                  <a:cubicBezTo>
                    <a:pt x="527" y="0"/>
                    <a:pt x="450" y="16"/>
                    <a:pt x="373" y="51"/>
                  </a:cubicBezTo>
                  <a:cubicBezTo>
                    <a:pt x="361" y="51"/>
                    <a:pt x="361" y="64"/>
                    <a:pt x="348" y="64"/>
                  </a:cubicBezTo>
                  <a:cubicBezTo>
                    <a:pt x="100" y="200"/>
                    <a:pt x="1" y="536"/>
                    <a:pt x="125" y="796"/>
                  </a:cubicBezTo>
                  <a:lnTo>
                    <a:pt x="1056" y="287"/>
                  </a:lnTo>
                  <a:cubicBezTo>
                    <a:pt x="967" y="108"/>
                    <a:pt x="794" y="0"/>
                    <a:pt x="602" y="0"/>
                  </a:cubicBezTo>
                  <a:close/>
                </a:path>
              </a:pathLst>
            </a:custGeom>
            <a:solidFill>
              <a:srgbClr val="3039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43"/>
            <p:cNvSpPr/>
            <p:nvPr/>
          </p:nvSpPr>
          <p:spPr>
            <a:xfrm>
              <a:off x="1757018" y="2780545"/>
              <a:ext cx="48707" cy="30873"/>
            </a:xfrm>
            <a:custGeom>
              <a:rect b="b" l="l" r="r" t="t"/>
              <a:pathLst>
                <a:path extrusionOk="0" h="1591" w="2510">
                  <a:moveTo>
                    <a:pt x="2509" y="0"/>
                  </a:moveTo>
                  <a:lnTo>
                    <a:pt x="2509" y="0"/>
                  </a:lnTo>
                  <a:cubicBezTo>
                    <a:pt x="2373" y="286"/>
                    <a:pt x="2137" y="522"/>
                    <a:pt x="1863" y="671"/>
                  </a:cubicBezTo>
                  <a:cubicBezTo>
                    <a:pt x="1392" y="919"/>
                    <a:pt x="13" y="1218"/>
                    <a:pt x="13" y="1218"/>
                  </a:cubicBezTo>
                  <a:lnTo>
                    <a:pt x="1" y="1590"/>
                  </a:lnTo>
                  <a:cubicBezTo>
                    <a:pt x="1" y="1590"/>
                    <a:pt x="1801" y="1230"/>
                    <a:pt x="2137" y="783"/>
                  </a:cubicBezTo>
                  <a:cubicBezTo>
                    <a:pt x="2311" y="547"/>
                    <a:pt x="2435" y="286"/>
                    <a:pt x="2509" y="0"/>
                  </a:cubicBezTo>
                  <a:close/>
                </a:path>
              </a:pathLst>
            </a:custGeom>
            <a:solidFill>
              <a:srgbClr val="FDA2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43"/>
            <p:cNvSpPr/>
            <p:nvPr/>
          </p:nvSpPr>
          <p:spPr>
            <a:xfrm>
              <a:off x="1763053" y="2729221"/>
              <a:ext cx="10847" cy="10847"/>
            </a:xfrm>
            <a:custGeom>
              <a:rect b="b" l="l" r="r" t="t"/>
              <a:pathLst>
                <a:path extrusionOk="0" h="559" w="559">
                  <a:moveTo>
                    <a:pt x="273" y="0"/>
                  </a:moveTo>
                  <a:cubicBezTo>
                    <a:pt x="124" y="0"/>
                    <a:pt x="0" y="137"/>
                    <a:pt x="0" y="286"/>
                  </a:cubicBezTo>
                  <a:cubicBezTo>
                    <a:pt x="0" y="447"/>
                    <a:pt x="137" y="559"/>
                    <a:pt x="286" y="559"/>
                  </a:cubicBezTo>
                  <a:cubicBezTo>
                    <a:pt x="447" y="559"/>
                    <a:pt x="559" y="410"/>
                    <a:pt x="559" y="261"/>
                  </a:cubicBezTo>
                  <a:cubicBezTo>
                    <a:pt x="559" y="99"/>
                    <a:pt x="435" y="0"/>
                    <a:pt x="273" y="0"/>
                  </a:cubicBezTo>
                  <a:close/>
                </a:path>
              </a:pathLst>
            </a:custGeom>
            <a:solidFill>
              <a:srgbClr val="3039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43"/>
            <p:cNvSpPr/>
            <p:nvPr/>
          </p:nvSpPr>
          <p:spPr>
            <a:xfrm>
              <a:off x="1768350" y="2711098"/>
              <a:ext cx="13021" cy="9935"/>
            </a:xfrm>
            <a:custGeom>
              <a:rect b="b" l="l" r="r" t="t"/>
              <a:pathLst>
                <a:path extrusionOk="0" h="512" w="671">
                  <a:moveTo>
                    <a:pt x="5" y="170"/>
                  </a:moveTo>
                  <a:cubicBezTo>
                    <a:pt x="3" y="170"/>
                    <a:pt x="0" y="177"/>
                    <a:pt x="0" y="189"/>
                  </a:cubicBezTo>
                  <a:cubicBezTo>
                    <a:pt x="6" y="177"/>
                    <a:pt x="6" y="170"/>
                    <a:pt x="5" y="170"/>
                  </a:cubicBezTo>
                  <a:close/>
                  <a:moveTo>
                    <a:pt x="302" y="1"/>
                  </a:moveTo>
                  <a:cubicBezTo>
                    <a:pt x="187" y="1"/>
                    <a:pt x="69" y="68"/>
                    <a:pt x="0" y="189"/>
                  </a:cubicBezTo>
                  <a:lnTo>
                    <a:pt x="596" y="512"/>
                  </a:lnTo>
                  <a:cubicBezTo>
                    <a:pt x="671" y="338"/>
                    <a:pt x="609" y="139"/>
                    <a:pt x="447" y="40"/>
                  </a:cubicBezTo>
                  <a:cubicBezTo>
                    <a:pt x="402" y="14"/>
                    <a:pt x="352" y="1"/>
                    <a:pt x="302" y="1"/>
                  </a:cubicBezTo>
                  <a:close/>
                </a:path>
              </a:pathLst>
            </a:custGeom>
            <a:solidFill>
              <a:srgbClr val="3039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43"/>
            <p:cNvSpPr/>
            <p:nvPr/>
          </p:nvSpPr>
          <p:spPr>
            <a:xfrm>
              <a:off x="1747375" y="2771871"/>
              <a:ext cx="13273" cy="9082"/>
            </a:xfrm>
            <a:custGeom>
              <a:rect b="b" l="l" r="r" t="t"/>
              <a:pathLst>
                <a:path extrusionOk="0" h="468" w="684">
                  <a:moveTo>
                    <a:pt x="622" y="0"/>
                  </a:moveTo>
                  <a:lnTo>
                    <a:pt x="1" y="249"/>
                  </a:lnTo>
                  <a:cubicBezTo>
                    <a:pt x="49" y="385"/>
                    <a:pt x="174" y="467"/>
                    <a:pt x="303" y="467"/>
                  </a:cubicBezTo>
                  <a:cubicBezTo>
                    <a:pt x="339" y="467"/>
                    <a:pt x="375" y="461"/>
                    <a:pt x="411" y="447"/>
                  </a:cubicBezTo>
                  <a:lnTo>
                    <a:pt x="435" y="447"/>
                  </a:lnTo>
                  <a:cubicBezTo>
                    <a:pt x="597" y="373"/>
                    <a:pt x="684" y="174"/>
                    <a:pt x="622" y="0"/>
                  </a:cubicBezTo>
                  <a:close/>
                </a:path>
              </a:pathLst>
            </a:custGeom>
            <a:solidFill>
              <a:srgbClr val="B166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43"/>
            <p:cNvSpPr/>
            <p:nvPr/>
          </p:nvSpPr>
          <p:spPr>
            <a:xfrm>
              <a:off x="1712913" y="2708673"/>
              <a:ext cx="12788" cy="10925"/>
            </a:xfrm>
            <a:custGeom>
              <a:rect b="b" l="l" r="r" t="t"/>
              <a:pathLst>
                <a:path extrusionOk="0" h="563" w="659">
                  <a:moveTo>
                    <a:pt x="374" y="1"/>
                  </a:moveTo>
                  <a:cubicBezTo>
                    <a:pt x="313" y="1"/>
                    <a:pt x="253" y="17"/>
                    <a:pt x="199" y="53"/>
                  </a:cubicBezTo>
                  <a:lnTo>
                    <a:pt x="187" y="53"/>
                  </a:lnTo>
                  <a:cubicBezTo>
                    <a:pt x="38" y="190"/>
                    <a:pt x="1" y="401"/>
                    <a:pt x="113" y="562"/>
                  </a:cubicBezTo>
                  <a:lnTo>
                    <a:pt x="659" y="140"/>
                  </a:lnTo>
                  <a:cubicBezTo>
                    <a:pt x="587" y="53"/>
                    <a:pt x="480" y="1"/>
                    <a:pt x="374" y="1"/>
                  </a:cubicBezTo>
                  <a:close/>
                </a:path>
              </a:pathLst>
            </a:custGeom>
            <a:solidFill>
              <a:srgbClr val="3039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43"/>
            <p:cNvSpPr/>
            <p:nvPr/>
          </p:nvSpPr>
          <p:spPr>
            <a:xfrm>
              <a:off x="1718463" y="2728018"/>
              <a:ext cx="10867" cy="10847"/>
            </a:xfrm>
            <a:custGeom>
              <a:rect b="b" l="l" r="r" t="t"/>
              <a:pathLst>
                <a:path extrusionOk="0" h="559" w="560">
                  <a:moveTo>
                    <a:pt x="274" y="0"/>
                  </a:moveTo>
                  <a:cubicBezTo>
                    <a:pt x="125" y="12"/>
                    <a:pt x="0" y="137"/>
                    <a:pt x="0" y="286"/>
                  </a:cubicBezTo>
                  <a:cubicBezTo>
                    <a:pt x="0" y="447"/>
                    <a:pt x="137" y="559"/>
                    <a:pt x="286" y="559"/>
                  </a:cubicBezTo>
                  <a:cubicBezTo>
                    <a:pt x="447" y="559"/>
                    <a:pt x="559" y="410"/>
                    <a:pt x="559" y="261"/>
                  </a:cubicBezTo>
                  <a:cubicBezTo>
                    <a:pt x="559" y="99"/>
                    <a:pt x="435" y="0"/>
                    <a:pt x="274" y="0"/>
                  </a:cubicBezTo>
                  <a:close/>
                </a:path>
              </a:pathLst>
            </a:custGeom>
            <a:solidFill>
              <a:srgbClr val="3039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43"/>
            <p:cNvSpPr/>
            <p:nvPr/>
          </p:nvSpPr>
          <p:spPr>
            <a:xfrm>
              <a:off x="1727369" y="2728251"/>
              <a:ext cx="18338" cy="32309"/>
            </a:xfrm>
            <a:custGeom>
              <a:rect b="b" l="l" r="r" t="t"/>
              <a:pathLst>
                <a:path extrusionOk="0" h="1665" w="945">
                  <a:moveTo>
                    <a:pt x="945" y="0"/>
                  </a:moveTo>
                  <a:lnTo>
                    <a:pt x="1" y="1379"/>
                  </a:lnTo>
                  <a:lnTo>
                    <a:pt x="870" y="1665"/>
                  </a:lnTo>
                  <a:lnTo>
                    <a:pt x="945" y="0"/>
                  </a:lnTo>
                  <a:close/>
                </a:path>
              </a:pathLst>
            </a:custGeom>
            <a:solidFill>
              <a:srgbClr val="FDA2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43"/>
            <p:cNvSpPr/>
            <p:nvPr/>
          </p:nvSpPr>
          <p:spPr>
            <a:xfrm>
              <a:off x="1704240" y="2731822"/>
              <a:ext cx="119554" cy="74884"/>
            </a:xfrm>
            <a:custGeom>
              <a:rect b="b" l="l" r="r" t="t"/>
              <a:pathLst>
                <a:path extrusionOk="0" h="3859" w="6161">
                  <a:moveTo>
                    <a:pt x="6142" y="1"/>
                  </a:moveTo>
                  <a:cubicBezTo>
                    <a:pt x="6086" y="1"/>
                    <a:pt x="5892" y="42"/>
                    <a:pt x="5465" y="499"/>
                  </a:cubicBezTo>
                  <a:cubicBezTo>
                    <a:pt x="5051" y="932"/>
                    <a:pt x="4753" y="1106"/>
                    <a:pt x="4262" y="1106"/>
                  </a:cubicBezTo>
                  <a:cubicBezTo>
                    <a:pt x="4090" y="1106"/>
                    <a:pt x="3896" y="1084"/>
                    <a:pt x="3664" y="1046"/>
                  </a:cubicBezTo>
                  <a:cubicBezTo>
                    <a:pt x="3242" y="959"/>
                    <a:pt x="2186" y="574"/>
                    <a:pt x="1739" y="499"/>
                  </a:cubicBezTo>
                  <a:cubicBezTo>
                    <a:pt x="1699" y="493"/>
                    <a:pt x="1653" y="490"/>
                    <a:pt x="1603" y="490"/>
                  </a:cubicBezTo>
                  <a:cubicBezTo>
                    <a:pt x="1070" y="490"/>
                    <a:pt x="63" y="822"/>
                    <a:pt x="63" y="822"/>
                  </a:cubicBezTo>
                  <a:cubicBezTo>
                    <a:pt x="1" y="1692"/>
                    <a:pt x="274" y="3356"/>
                    <a:pt x="1143" y="3729"/>
                  </a:cubicBezTo>
                  <a:cubicBezTo>
                    <a:pt x="1358" y="3821"/>
                    <a:pt x="1633" y="3859"/>
                    <a:pt x="1936" y="3859"/>
                  </a:cubicBezTo>
                  <a:cubicBezTo>
                    <a:pt x="2859" y="3859"/>
                    <a:pt x="4038" y="3503"/>
                    <a:pt x="4534" y="3232"/>
                  </a:cubicBezTo>
                  <a:cubicBezTo>
                    <a:pt x="5180" y="2872"/>
                    <a:pt x="5552" y="1940"/>
                    <a:pt x="5552" y="1940"/>
                  </a:cubicBezTo>
                  <a:lnTo>
                    <a:pt x="5577" y="1543"/>
                  </a:lnTo>
                  <a:cubicBezTo>
                    <a:pt x="5589" y="1319"/>
                    <a:pt x="5614" y="1108"/>
                    <a:pt x="5664" y="884"/>
                  </a:cubicBezTo>
                  <a:cubicBezTo>
                    <a:pt x="5763" y="562"/>
                    <a:pt x="5925" y="264"/>
                    <a:pt x="6161" y="3"/>
                  </a:cubicBezTo>
                  <a:cubicBezTo>
                    <a:pt x="6161" y="3"/>
                    <a:pt x="6155" y="1"/>
                    <a:pt x="6142" y="1"/>
                  </a:cubicBezTo>
                  <a:close/>
                </a:path>
              </a:pathLst>
            </a:custGeom>
            <a:solidFill>
              <a:srgbClr val="005E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43"/>
            <p:cNvSpPr/>
            <p:nvPr/>
          </p:nvSpPr>
          <p:spPr>
            <a:xfrm>
              <a:off x="1704240" y="2731822"/>
              <a:ext cx="119554" cy="74884"/>
            </a:xfrm>
            <a:custGeom>
              <a:rect b="b" l="l" r="r" t="t"/>
              <a:pathLst>
                <a:path extrusionOk="0" h="3859" w="6161">
                  <a:moveTo>
                    <a:pt x="6142" y="1"/>
                  </a:moveTo>
                  <a:cubicBezTo>
                    <a:pt x="6086" y="1"/>
                    <a:pt x="5892" y="42"/>
                    <a:pt x="5465" y="499"/>
                  </a:cubicBezTo>
                  <a:cubicBezTo>
                    <a:pt x="5051" y="932"/>
                    <a:pt x="4753" y="1106"/>
                    <a:pt x="4262" y="1106"/>
                  </a:cubicBezTo>
                  <a:cubicBezTo>
                    <a:pt x="4090" y="1106"/>
                    <a:pt x="3896" y="1084"/>
                    <a:pt x="3664" y="1046"/>
                  </a:cubicBezTo>
                  <a:cubicBezTo>
                    <a:pt x="3242" y="959"/>
                    <a:pt x="2186" y="574"/>
                    <a:pt x="1739" y="499"/>
                  </a:cubicBezTo>
                  <a:cubicBezTo>
                    <a:pt x="1699" y="493"/>
                    <a:pt x="1653" y="490"/>
                    <a:pt x="1603" y="490"/>
                  </a:cubicBezTo>
                  <a:cubicBezTo>
                    <a:pt x="1070" y="490"/>
                    <a:pt x="63" y="822"/>
                    <a:pt x="63" y="822"/>
                  </a:cubicBezTo>
                  <a:cubicBezTo>
                    <a:pt x="1" y="1692"/>
                    <a:pt x="274" y="3356"/>
                    <a:pt x="1143" y="3729"/>
                  </a:cubicBezTo>
                  <a:cubicBezTo>
                    <a:pt x="1358" y="3821"/>
                    <a:pt x="1633" y="3859"/>
                    <a:pt x="1936" y="3859"/>
                  </a:cubicBezTo>
                  <a:cubicBezTo>
                    <a:pt x="2859" y="3859"/>
                    <a:pt x="4038" y="3503"/>
                    <a:pt x="4534" y="3232"/>
                  </a:cubicBezTo>
                  <a:cubicBezTo>
                    <a:pt x="5180" y="2872"/>
                    <a:pt x="5552" y="1940"/>
                    <a:pt x="5552" y="1940"/>
                  </a:cubicBezTo>
                  <a:lnTo>
                    <a:pt x="5577" y="1543"/>
                  </a:lnTo>
                  <a:cubicBezTo>
                    <a:pt x="5589" y="1319"/>
                    <a:pt x="5614" y="1108"/>
                    <a:pt x="5664" y="884"/>
                  </a:cubicBezTo>
                  <a:cubicBezTo>
                    <a:pt x="5763" y="562"/>
                    <a:pt x="5925" y="264"/>
                    <a:pt x="6161" y="3"/>
                  </a:cubicBezTo>
                  <a:cubicBezTo>
                    <a:pt x="6161" y="3"/>
                    <a:pt x="6155" y="1"/>
                    <a:pt x="6142" y="1"/>
                  </a:cubicBezTo>
                  <a:close/>
                </a:path>
              </a:pathLst>
            </a:custGeom>
            <a:solidFill>
              <a:srgbClr val="337F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43"/>
            <p:cNvSpPr/>
            <p:nvPr/>
          </p:nvSpPr>
          <p:spPr>
            <a:xfrm>
              <a:off x="1705695" y="2731822"/>
              <a:ext cx="118351" cy="53073"/>
            </a:xfrm>
            <a:custGeom>
              <a:rect b="b" l="l" r="r" t="t"/>
              <a:pathLst>
                <a:path extrusionOk="0" h="2735" w="6099">
                  <a:moveTo>
                    <a:pt x="6078" y="1"/>
                  </a:moveTo>
                  <a:cubicBezTo>
                    <a:pt x="6018" y="1"/>
                    <a:pt x="5818" y="42"/>
                    <a:pt x="5403" y="487"/>
                  </a:cubicBezTo>
                  <a:cubicBezTo>
                    <a:pt x="4994" y="914"/>
                    <a:pt x="4698" y="1088"/>
                    <a:pt x="4220" y="1088"/>
                  </a:cubicBezTo>
                  <a:cubicBezTo>
                    <a:pt x="4044" y="1088"/>
                    <a:pt x="3842" y="1065"/>
                    <a:pt x="3602" y="1021"/>
                  </a:cubicBezTo>
                  <a:cubicBezTo>
                    <a:pt x="3204" y="947"/>
                    <a:pt x="2149" y="562"/>
                    <a:pt x="1689" y="487"/>
                  </a:cubicBezTo>
                  <a:cubicBezTo>
                    <a:pt x="1645" y="479"/>
                    <a:pt x="1594" y="475"/>
                    <a:pt x="1538" y="475"/>
                  </a:cubicBezTo>
                  <a:cubicBezTo>
                    <a:pt x="1007" y="475"/>
                    <a:pt x="13" y="810"/>
                    <a:pt x="13" y="810"/>
                  </a:cubicBezTo>
                  <a:cubicBezTo>
                    <a:pt x="0" y="872"/>
                    <a:pt x="0" y="947"/>
                    <a:pt x="0" y="1009"/>
                  </a:cubicBezTo>
                  <a:cubicBezTo>
                    <a:pt x="601" y="833"/>
                    <a:pt x="984" y="703"/>
                    <a:pt x="1404" y="703"/>
                  </a:cubicBezTo>
                  <a:cubicBezTo>
                    <a:pt x="1636" y="703"/>
                    <a:pt x="1878" y="742"/>
                    <a:pt x="2174" y="835"/>
                  </a:cubicBezTo>
                  <a:cubicBezTo>
                    <a:pt x="2999" y="1091"/>
                    <a:pt x="3557" y="1333"/>
                    <a:pt x="4134" y="1333"/>
                  </a:cubicBezTo>
                  <a:cubicBezTo>
                    <a:pt x="4312" y="1333"/>
                    <a:pt x="4492" y="1310"/>
                    <a:pt x="4682" y="1257"/>
                  </a:cubicBezTo>
                  <a:cubicBezTo>
                    <a:pt x="5042" y="1170"/>
                    <a:pt x="5353" y="934"/>
                    <a:pt x="5552" y="611"/>
                  </a:cubicBezTo>
                  <a:lnTo>
                    <a:pt x="5552" y="611"/>
                  </a:lnTo>
                  <a:cubicBezTo>
                    <a:pt x="5390" y="897"/>
                    <a:pt x="5303" y="1232"/>
                    <a:pt x="5303" y="1568"/>
                  </a:cubicBezTo>
                  <a:cubicBezTo>
                    <a:pt x="5303" y="2238"/>
                    <a:pt x="5167" y="2474"/>
                    <a:pt x="5030" y="2735"/>
                  </a:cubicBezTo>
                  <a:cubicBezTo>
                    <a:pt x="5229" y="2499"/>
                    <a:pt x="5390" y="2238"/>
                    <a:pt x="5490" y="1940"/>
                  </a:cubicBezTo>
                  <a:lnTo>
                    <a:pt x="5514" y="1543"/>
                  </a:lnTo>
                  <a:cubicBezTo>
                    <a:pt x="5527" y="1319"/>
                    <a:pt x="5564" y="1108"/>
                    <a:pt x="5601" y="884"/>
                  </a:cubicBezTo>
                  <a:cubicBezTo>
                    <a:pt x="5701" y="562"/>
                    <a:pt x="5875" y="264"/>
                    <a:pt x="6098" y="3"/>
                  </a:cubicBezTo>
                  <a:cubicBezTo>
                    <a:pt x="6098" y="3"/>
                    <a:pt x="6092" y="1"/>
                    <a:pt x="607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43"/>
            <p:cNvSpPr/>
            <p:nvPr/>
          </p:nvSpPr>
          <p:spPr>
            <a:xfrm>
              <a:off x="1107067" y="3333360"/>
              <a:ext cx="169444" cy="375933"/>
            </a:xfrm>
            <a:custGeom>
              <a:rect b="b" l="l" r="r" t="t"/>
              <a:pathLst>
                <a:path extrusionOk="0" h="19373" w="8732">
                  <a:moveTo>
                    <a:pt x="8372" y="1"/>
                  </a:moveTo>
                  <a:lnTo>
                    <a:pt x="895" y="175"/>
                  </a:lnTo>
                  <a:cubicBezTo>
                    <a:pt x="709" y="3640"/>
                    <a:pt x="560" y="8744"/>
                    <a:pt x="560" y="8744"/>
                  </a:cubicBezTo>
                  <a:cubicBezTo>
                    <a:pt x="535" y="9203"/>
                    <a:pt x="113" y="9986"/>
                    <a:pt x="63" y="11712"/>
                  </a:cubicBezTo>
                  <a:cubicBezTo>
                    <a:pt x="1" y="14382"/>
                    <a:pt x="88" y="16804"/>
                    <a:pt x="51" y="17400"/>
                  </a:cubicBezTo>
                  <a:lnTo>
                    <a:pt x="1" y="18506"/>
                  </a:lnTo>
                  <a:lnTo>
                    <a:pt x="1" y="18555"/>
                  </a:lnTo>
                  <a:lnTo>
                    <a:pt x="26" y="18555"/>
                  </a:lnTo>
                  <a:cubicBezTo>
                    <a:pt x="55" y="18953"/>
                    <a:pt x="1075" y="19373"/>
                    <a:pt x="1521" y="19373"/>
                  </a:cubicBezTo>
                  <a:cubicBezTo>
                    <a:pt x="1647" y="19373"/>
                    <a:pt x="1727" y="19340"/>
                    <a:pt x="1727" y="19263"/>
                  </a:cubicBezTo>
                  <a:cubicBezTo>
                    <a:pt x="1727" y="19263"/>
                    <a:pt x="1516" y="18891"/>
                    <a:pt x="1851" y="17214"/>
                  </a:cubicBezTo>
                  <a:cubicBezTo>
                    <a:pt x="2087" y="16034"/>
                    <a:pt x="3292" y="11861"/>
                    <a:pt x="3789" y="9539"/>
                  </a:cubicBezTo>
                  <a:cubicBezTo>
                    <a:pt x="4174" y="7651"/>
                    <a:pt x="4782" y="4484"/>
                    <a:pt x="4782" y="4484"/>
                  </a:cubicBezTo>
                  <a:lnTo>
                    <a:pt x="5465" y="8583"/>
                  </a:lnTo>
                  <a:cubicBezTo>
                    <a:pt x="5465" y="8583"/>
                    <a:pt x="5316" y="10048"/>
                    <a:pt x="5441" y="11066"/>
                  </a:cubicBezTo>
                  <a:cubicBezTo>
                    <a:pt x="5652" y="12904"/>
                    <a:pt x="6024" y="15500"/>
                    <a:pt x="6062" y="16519"/>
                  </a:cubicBezTo>
                  <a:cubicBezTo>
                    <a:pt x="5987" y="17413"/>
                    <a:pt x="6431" y="17634"/>
                    <a:pt x="6960" y="17634"/>
                  </a:cubicBezTo>
                  <a:cubicBezTo>
                    <a:pt x="7225" y="17634"/>
                    <a:pt x="7511" y="17578"/>
                    <a:pt x="7763" y="17525"/>
                  </a:cubicBezTo>
                  <a:cubicBezTo>
                    <a:pt x="7763" y="17525"/>
                    <a:pt x="7763" y="17425"/>
                    <a:pt x="7776" y="17127"/>
                  </a:cubicBezTo>
                  <a:lnTo>
                    <a:pt x="7800" y="16531"/>
                  </a:lnTo>
                  <a:cubicBezTo>
                    <a:pt x="7925" y="15140"/>
                    <a:pt x="8397" y="9750"/>
                    <a:pt x="8508" y="8297"/>
                  </a:cubicBezTo>
                  <a:cubicBezTo>
                    <a:pt x="8732" y="5440"/>
                    <a:pt x="8384" y="2211"/>
                    <a:pt x="8372" y="1"/>
                  </a:cubicBezTo>
                  <a:close/>
                </a:path>
              </a:pathLst>
            </a:custGeom>
            <a:solidFill>
              <a:srgbClr val="FECA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43"/>
            <p:cNvSpPr/>
            <p:nvPr/>
          </p:nvSpPr>
          <p:spPr>
            <a:xfrm>
              <a:off x="1103458" y="3333360"/>
              <a:ext cx="172336" cy="341353"/>
            </a:xfrm>
            <a:custGeom>
              <a:rect b="b" l="l" r="r" t="t"/>
              <a:pathLst>
                <a:path extrusionOk="0" h="17591" w="8881">
                  <a:moveTo>
                    <a:pt x="1056" y="1"/>
                  </a:moveTo>
                  <a:cubicBezTo>
                    <a:pt x="1056" y="1"/>
                    <a:pt x="907" y="1975"/>
                    <a:pt x="858" y="3143"/>
                  </a:cubicBezTo>
                  <a:cubicBezTo>
                    <a:pt x="808" y="4298"/>
                    <a:pt x="708" y="8421"/>
                    <a:pt x="559" y="8893"/>
                  </a:cubicBezTo>
                  <a:cubicBezTo>
                    <a:pt x="1" y="10818"/>
                    <a:pt x="100" y="13488"/>
                    <a:pt x="162" y="17214"/>
                  </a:cubicBezTo>
                  <a:cubicBezTo>
                    <a:pt x="484" y="17463"/>
                    <a:pt x="866" y="17591"/>
                    <a:pt x="1249" y="17591"/>
                  </a:cubicBezTo>
                  <a:cubicBezTo>
                    <a:pt x="1518" y="17591"/>
                    <a:pt x="1787" y="17528"/>
                    <a:pt x="2037" y="17400"/>
                  </a:cubicBezTo>
                  <a:cubicBezTo>
                    <a:pt x="2037" y="17400"/>
                    <a:pt x="4012" y="10383"/>
                    <a:pt x="4248" y="9141"/>
                  </a:cubicBezTo>
                  <a:cubicBezTo>
                    <a:pt x="4472" y="7899"/>
                    <a:pt x="4869" y="5589"/>
                    <a:pt x="4869" y="5589"/>
                  </a:cubicBezTo>
                  <a:cubicBezTo>
                    <a:pt x="4869" y="5589"/>
                    <a:pt x="5316" y="8185"/>
                    <a:pt x="5341" y="8682"/>
                  </a:cubicBezTo>
                  <a:cubicBezTo>
                    <a:pt x="5378" y="9179"/>
                    <a:pt x="5552" y="12420"/>
                    <a:pt x="6024" y="15314"/>
                  </a:cubicBezTo>
                  <a:cubicBezTo>
                    <a:pt x="6024" y="15314"/>
                    <a:pt x="6140" y="15464"/>
                    <a:pt x="6720" y="15464"/>
                  </a:cubicBezTo>
                  <a:cubicBezTo>
                    <a:pt x="6849" y="15464"/>
                    <a:pt x="7001" y="15456"/>
                    <a:pt x="7179" y="15438"/>
                  </a:cubicBezTo>
                  <a:cubicBezTo>
                    <a:pt x="8160" y="15314"/>
                    <a:pt x="8160" y="14966"/>
                    <a:pt x="8160" y="14966"/>
                  </a:cubicBezTo>
                  <a:cubicBezTo>
                    <a:pt x="8160" y="14966"/>
                    <a:pt x="8756" y="8570"/>
                    <a:pt x="8818" y="7328"/>
                  </a:cubicBezTo>
                  <a:cubicBezTo>
                    <a:pt x="8881" y="6086"/>
                    <a:pt x="8707" y="1628"/>
                    <a:pt x="8545" y="13"/>
                  </a:cubicBezTo>
                  <a:lnTo>
                    <a:pt x="1056" y="1"/>
                  </a:lnTo>
                  <a:close/>
                </a:path>
              </a:pathLst>
            </a:custGeom>
            <a:solidFill>
              <a:srgbClr val="337F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43"/>
            <p:cNvSpPr/>
            <p:nvPr/>
          </p:nvSpPr>
          <p:spPr>
            <a:xfrm>
              <a:off x="1198168" y="3399158"/>
              <a:ext cx="49910" cy="97627"/>
            </a:xfrm>
            <a:custGeom>
              <a:rect b="b" l="l" r="r" t="t"/>
              <a:pathLst>
                <a:path extrusionOk="0" h="5031" w="2572">
                  <a:moveTo>
                    <a:pt x="2571" y="0"/>
                  </a:moveTo>
                  <a:cubicBezTo>
                    <a:pt x="1851" y="820"/>
                    <a:pt x="199" y="956"/>
                    <a:pt x="199" y="956"/>
                  </a:cubicBezTo>
                  <a:lnTo>
                    <a:pt x="0" y="2198"/>
                  </a:lnTo>
                  <a:cubicBezTo>
                    <a:pt x="174" y="3180"/>
                    <a:pt x="323" y="4123"/>
                    <a:pt x="448" y="5030"/>
                  </a:cubicBezTo>
                  <a:lnTo>
                    <a:pt x="385" y="2447"/>
                  </a:lnTo>
                  <a:lnTo>
                    <a:pt x="597" y="1255"/>
                  </a:lnTo>
                  <a:cubicBezTo>
                    <a:pt x="2323" y="1081"/>
                    <a:pt x="2571" y="0"/>
                    <a:pt x="2571" y="0"/>
                  </a:cubicBezTo>
                  <a:close/>
                </a:path>
              </a:pathLst>
            </a:custGeom>
            <a:solidFill>
              <a:srgbClr val="005E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43"/>
            <p:cNvSpPr/>
            <p:nvPr/>
          </p:nvSpPr>
          <p:spPr>
            <a:xfrm>
              <a:off x="1100800" y="3714839"/>
              <a:ext cx="89205" cy="48551"/>
            </a:xfrm>
            <a:custGeom>
              <a:rect b="b" l="l" r="r" t="t"/>
              <a:pathLst>
                <a:path extrusionOk="0" h="2502" w="4597">
                  <a:moveTo>
                    <a:pt x="100" y="1"/>
                  </a:moveTo>
                  <a:cubicBezTo>
                    <a:pt x="1" y="26"/>
                    <a:pt x="63" y="286"/>
                    <a:pt x="100" y="386"/>
                  </a:cubicBezTo>
                  <a:cubicBezTo>
                    <a:pt x="200" y="560"/>
                    <a:pt x="374" y="684"/>
                    <a:pt x="560" y="746"/>
                  </a:cubicBezTo>
                  <a:cubicBezTo>
                    <a:pt x="796" y="820"/>
                    <a:pt x="1181" y="1031"/>
                    <a:pt x="1305" y="1317"/>
                  </a:cubicBezTo>
                  <a:cubicBezTo>
                    <a:pt x="1442" y="1739"/>
                    <a:pt x="1777" y="2075"/>
                    <a:pt x="2174" y="2249"/>
                  </a:cubicBezTo>
                  <a:cubicBezTo>
                    <a:pt x="2526" y="2416"/>
                    <a:pt x="2908" y="2502"/>
                    <a:pt x="3288" y="2502"/>
                  </a:cubicBezTo>
                  <a:cubicBezTo>
                    <a:pt x="3499" y="2502"/>
                    <a:pt x="3709" y="2476"/>
                    <a:pt x="3913" y="2422"/>
                  </a:cubicBezTo>
                  <a:cubicBezTo>
                    <a:pt x="4410" y="2273"/>
                    <a:pt x="4547" y="2025"/>
                    <a:pt x="4584" y="1901"/>
                  </a:cubicBezTo>
                  <a:cubicBezTo>
                    <a:pt x="4596" y="1739"/>
                    <a:pt x="4596" y="1566"/>
                    <a:pt x="4584" y="1392"/>
                  </a:cubicBezTo>
                  <a:lnTo>
                    <a:pt x="100" y="1"/>
                  </a:lnTo>
                  <a:close/>
                </a:path>
              </a:pathLst>
            </a:custGeom>
            <a:solidFill>
              <a:srgbClr val="3039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43"/>
            <p:cNvSpPr/>
            <p:nvPr/>
          </p:nvSpPr>
          <p:spPr>
            <a:xfrm>
              <a:off x="1102022" y="3683774"/>
              <a:ext cx="88215" cy="74127"/>
            </a:xfrm>
            <a:custGeom>
              <a:rect b="b" l="l" r="r" t="t"/>
              <a:pathLst>
                <a:path extrusionOk="0" h="3820" w="4546">
                  <a:moveTo>
                    <a:pt x="1849" y="1"/>
                  </a:moveTo>
                  <a:cubicBezTo>
                    <a:pt x="1636" y="1"/>
                    <a:pt x="1418" y="68"/>
                    <a:pt x="1242" y="198"/>
                  </a:cubicBezTo>
                  <a:cubicBezTo>
                    <a:pt x="1130" y="285"/>
                    <a:pt x="1056" y="397"/>
                    <a:pt x="994" y="521"/>
                  </a:cubicBezTo>
                  <a:cubicBezTo>
                    <a:pt x="981" y="571"/>
                    <a:pt x="944" y="596"/>
                    <a:pt x="919" y="633"/>
                  </a:cubicBezTo>
                  <a:cubicBezTo>
                    <a:pt x="882" y="658"/>
                    <a:pt x="845" y="683"/>
                    <a:pt x="795" y="683"/>
                  </a:cubicBezTo>
                  <a:cubicBezTo>
                    <a:pt x="769" y="686"/>
                    <a:pt x="742" y="687"/>
                    <a:pt x="716" y="687"/>
                  </a:cubicBezTo>
                  <a:cubicBezTo>
                    <a:pt x="632" y="687"/>
                    <a:pt x="551" y="671"/>
                    <a:pt x="484" y="633"/>
                  </a:cubicBezTo>
                  <a:cubicBezTo>
                    <a:pt x="410" y="558"/>
                    <a:pt x="323" y="447"/>
                    <a:pt x="286" y="335"/>
                  </a:cubicBezTo>
                  <a:lnTo>
                    <a:pt x="286" y="86"/>
                  </a:lnTo>
                  <a:cubicBezTo>
                    <a:pt x="267" y="81"/>
                    <a:pt x="249" y="75"/>
                    <a:pt x="233" y="75"/>
                  </a:cubicBezTo>
                  <a:cubicBezTo>
                    <a:pt x="172" y="75"/>
                    <a:pt x="132" y="156"/>
                    <a:pt x="162" y="645"/>
                  </a:cubicBezTo>
                  <a:cubicBezTo>
                    <a:pt x="174" y="981"/>
                    <a:pt x="0" y="1130"/>
                    <a:pt x="50" y="1701"/>
                  </a:cubicBezTo>
                  <a:cubicBezTo>
                    <a:pt x="236" y="1937"/>
                    <a:pt x="410" y="1999"/>
                    <a:pt x="733" y="2136"/>
                  </a:cubicBezTo>
                  <a:cubicBezTo>
                    <a:pt x="1093" y="2297"/>
                    <a:pt x="1366" y="2570"/>
                    <a:pt x="1528" y="2918"/>
                  </a:cubicBezTo>
                  <a:cubicBezTo>
                    <a:pt x="1739" y="3303"/>
                    <a:pt x="2099" y="3576"/>
                    <a:pt x="2521" y="3701"/>
                  </a:cubicBezTo>
                  <a:cubicBezTo>
                    <a:pt x="2730" y="3780"/>
                    <a:pt x="2946" y="3820"/>
                    <a:pt x="3171" y="3820"/>
                  </a:cubicBezTo>
                  <a:cubicBezTo>
                    <a:pt x="3227" y="3820"/>
                    <a:pt x="3284" y="3817"/>
                    <a:pt x="3341" y="3812"/>
                  </a:cubicBezTo>
                  <a:cubicBezTo>
                    <a:pt x="3552" y="3812"/>
                    <a:pt x="3776" y="3763"/>
                    <a:pt x="3974" y="3688"/>
                  </a:cubicBezTo>
                  <a:cubicBezTo>
                    <a:pt x="4210" y="3626"/>
                    <a:pt x="4397" y="3440"/>
                    <a:pt x="4471" y="3229"/>
                  </a:cubicBezTo>
                  <a:cubicBezTo>
                    <a:pt x="4546" y="2918"/>
                    <a:pt x="4459" y="2583"/>
                    <a:pt x="4260" y="2359"/>
                  </a:cubicBezTo>
                  <a:cubicBezTo>
                    <a:pt x="4049" y="2148"/>
                    <a:pt x="3825" y="1987"/>
                    <a:pt x="3577" y="1838"/>
                  </a:cubicBezTo>
                  <a:cubicBezTo>
                    <a:pt x="3329" y="1689"/>
                    <a:pt x="3105" y="1502"/>
                    <a:pt x="2919" y="1279"/>
                  </a:cubicBezTo>
                  <a:cubicBezTo>
                    <a:pt x="2621" y="993"/>
                    <a:pt x="2310" y="621"/>
                    <a:pt x="2236" y="273"/>
                  </a:cubicBezTo>
                  <a:cubicBezTo>
                    <a:pt x="2223" y="198"/>
                    <a:pt x="2223" y="99"/>
                    <a:pt x="2161" y="62"/>
                  </a:cubicBezTo>
                  <a:cubicBezTo>
                    <a:pt x="2124" y="37"/>
                    <a:pt x="2099" y="24"/>
                    <a:pt x="2062" y="24"/>
                  </a:cubicBezTo>
                  <a:cubicBezTo>
                    <a:pt x="1993" y="9"/>
                    <a:pt x="1921" y="1"/>
                    <a:pt x="1849" y="1"/>
                  </a:cubicBezTo>
                  <a:close/>
                </a:path>
              </a:pathLst>
            </a:custGeom>
            <a:solidFill>
              <a:srgbClr val="FC6D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43"/>
            <p:cNvSpPr/>
            <p:nvPr/>
          </p:nvSpPr>
          <p:spPr>
            <a:xfrm>
              <a:off x="1129246" y="3697842"/>
              <a:ext cx="23635" cy="11061"/>
            </a:xfrm>
            <a:custGeom>
              <a:rect b="b" l="l" r="r" t="t"/>
              <a:pathLst>
                <a:path extrusionOk="0" h="570" w="1218">
                  <a:moveTo>
                    <a:pt x="934" y="1"/>
                  </a:moveTo>
                  <a:cubicBezTo>
                    <a:pt x="630" y="1"/>
                    <a:pt x="344" y="121"/>
                    <a:pt x="125" y="318"/>
                  </a:cubicBezTo>
                  <a:cubicBezTo>
                    <a:pt x="75" y="355"/>
                    <a:pt x="0" y="442"/>
                    <a:pt x="25" y="517"/>
                  </a:cubicBezTo>
                  <a:cubicBezTo>
                    <a:pt x="50" y="554"/>
                    <a:pt x="78" y="569"/>
                    <a:pt x="108" y="569"/>
                  </a:cubicBezTo>
                  <a:cubicBezTo>
                    <a:pt x="137" y="569"/>
                    <a:pt x="168" y="554"/>
                    <a:pt x="199" y="529"/>
                  </a:cubicBezTo>
                  <a:cubicBezTo>
                    <a:pt x="440" y="321"/>
                    <a:pt x="749" y="199"/>
                    <a:pt x="1066" y="199"/>
                  </a:cubicBezTo>
                  <a:cubicBezTo>
                    <a:pt x="1108" y="199"/>
                    <a:pt x="1150" y="202"/>
                    <a:pt x="1193" y="206"/>
                  </a:cubicBezTo>
                  <a:cubicBezTo>
                    <a:pt x="1218" y="45"/>
                    <a:pt x="1056" y="7"/>
                    <a:pt x="1056" y="7"/>
                  </a:cubicBezTo>
                  <a:cubicBezTo>
                    <a:pt x="1015" y="3"/>
                    <a:pt x="974" y="1"/>
                    <a:pt x="934" y="1"/>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43"/>
            <p:cNvSpPr/>
            <p:nvPr/>
          </p:nvSpPr>
          <p:spPr>
            <a:xfrm>
              <a:off x="1135513" y="3705661"/>
              <a:ext cx="24353" cy="10944"/>
            </a:xfrm>
            <a:custGeom>
              <a:rect b="b" l="l" r="r" t="t"/>
              <a:pathLst>
                <a:path extrusionOk="0" h="564" w="1255">
                  <a:moveTo>
                    <a:pt x="1002" y="1"/>
                  </a:moveTo>
                  <a:cubicBezTo>
                    <a:pt x="662" y="1"/>
                    <a:pt x="346" y="112"/>
                    <a:pt x="75" y="325"/>
                  </a:cubicBezTo>
                  <a:cubicBezTo>
                    <a:pt x="25" y="374"/>
                    <a:pt x="0" y="424"/>
                    <a:pt x="13" y="499"/>
                  </a:cubicBezTo>
                  <a:lnTo>
                    <a:pt x="38" y="536"/>
                  </a:lnTo>
                  <a:cubicBezTo>
                    <a:pt x="62" y="554"/>
                    <a:pt x="97" y="564"/>
                    <a:pt x="129" y="564"/>
                  </a:cubicBezTo>
                  <a:cubicBezTo>
                    <a:pt x="162" y="564"/>
                    <a:pt x="193" y="554"/>
                    <a:pt x="212" y="536"/>
                  </a:cubicBezTo>
                  <a:cubicBezTo>
                    <a:pt x="582" y="258"/>
                    <a:pt x="894" y="206"/>
                    <a:pt x="1078" y="206"/>
                  </a:cubicBezTo>
                  <a:cubicBezTo>
                    <a:pt x="1190" y="206"/>
                    <a:pt x="1255" y="225"/>
                    <a:pt x="1255" y="225"/>
                  </a:cubicBezTo>
                  <a:cubicBezTo>
                    <a:pt x="1255" y="64"/>
                    <a:pt x="1056" y="2"/>
                    <a:pt x="1056" y="2"/>
                  </a:cubicBezTo>
                  <a:cubicBezTo>
                    <a:pt x="1038" y="1"/>
                    <a:pt x="1020" y="1"/>
                    <a:pt x="1002" y="1"/>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43"/>
            <p:cNvSpPr/>
            <p:nvPr/>
          </p:nvSpPr>
          <p:spPr>
            <a:xfrm>
              <a:off x="1142984" y="3713132"/>
              <a:ext cx="25324" cy="11837"/>
            </a:xfrm>
            <a:custGeom>
              <a:rect b="b" l="l" r="r" t="t"/>
              <a:pathLst>
                <a:path extrusionOk="0" h="610" w="1305">
                  <a:moveTo>
                    <a:pt x="987" y="1"/>
                  </a:moveTo>
                  <a:cubicBezTo>
                    <a:pt x="653" y="1"/>
                    <a:pt x="312" y="136"/>
                    <a:pt x="62" y="362"/>
                  </a:cubicBezTo>
                  <a:cubicBezTo>
                    <a:pt x="0" y="412"/>
                    <a:pt x="0" y="486"/>
                    <a:pt x="38" y="548"/>
                  </a:cubicBezTo>
                  <a:cubicBezTo>
                    <a:pt x="74" y="592"/>
                    <a:pt x="119" y="610"/>
                    <a:pt x="160" y="610"/>
                  </a:cubicBezTo>
                  <a:cubicBezTo>
                    <a:pt x="189" y="610"/>
                    <a:pt x="216" y="601"/>
                    <a:pt x="236" y="585"/>
                  </a:cubicBezTo>
                  <a:cubicBezTo>
                    <a:pt x="510" y="346"/>
                    <a:pt x="856" y="222"/>
                    <a:pt x="1208" y="222"/>
                  </a:cubicBezTo>
                  <a:cubicBezTo>
                    <a:pt x="1240" y="222"/>
                    <a:pt x="1272" y="223"/>
                    <a:pt x="1304" y="225"/>
                  </a:cubicBezTo>
                  <a:cubicBezTo>
                    <a:pt x="1280" y="64"/>
                    <a:pt x="1031" y="2"/>
                    <a:pt x="1031" y="2"/>
                  </a:cubicBezTo>
                  <a:cubicBezTo>
                    <a:pt x="1017" y="1"/>
                    <a:pt x="1002" y="1"/>
                    <a:pt x="987" y="1"/>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43"/>
            <p:cNvSpPr/>
            <p:nvPr/>
          </p:nvSpPr>
          <p:spPr>
            <a:xfrm>
              <a:off x="1142984" y="3723008"/>
              <a:ext cx="48939" cy="34327"/>
            </a:xfrm>
            <a:custGeom>
              <a:rect b="b" l="l" r="r" t="t"/>
              <a:pathLst>
                <a:path extrusionOk="0" h="1769" w="2522">
                  <a:moveTo>
                    <a:pt x="1653" y="1"/>
                  </a:moveTo>
                  <a:cubicBezTo>
                    <a:pt x="1223" y="1"/>
                    <a:pt x="659" y="244"/>
                    <a:pt x="323" y="610"/>
                  </a:cubicBezTo>
                  <a:cubicBezTo>
                    <a:pt x="112" y="846"/>
                    <a:pt x="0" y="1194"/>
                    <a:pt x="50" y="1505"/>
                  </a:cubicBezTo>
                  <a:cubicBezTo>
                    <a:pt x="162" y="1554"/>
                    <a:pt x="286" y="1629"/>
                    <a:pt x="423" y="1654"/>
                  </a:cubicBezTo>
                  <a:cubicBezTo>
                    <a:pt x="643" y="1738"/>
                    <a:pt x="881" y="1768"/>
                    <a:pt x="1115" y="1768"/>
                  </a:cubicBezTo>
                  <a:cubicBezTo>
                    <a:pt x="1158" y="1768"/>
                    <a:pt x="1200" y="1767"/>
                    <a:pt x="1242" y="1765"/>
                  </a:cubicBezTo>
                  <a:cubicBezTo>
                    <a:pt x="1466" y="1765"/>
                    <a:pt x="1677" y="1716"/>
                    <a:pt x="1876" y="1641"/>
                  </a:cubicBezTo>
                  <a:cubicBezTo>
                    <a:pt x="2099" y="1554"/>
                    <a:pt x="2397" y="1405"/>
                    <a:pt x="2459" y="1157"/>
                  </a:cubicBezTo>
                  <a:cubicBezTo>
                    <a:pt x="2522" y="834"/>
                    <a:pt x="2422" y="486"/>
                    <a:pt x="2211" y="238"/>
                  </a:cubicBezTo>
                  <a:cubicBezTo>
                    <a:pt x="2112" y="151"/>
                    <a:pt x="2000" y="64"/>
                    <a:pt x="1876" y="27"/>
                  </a:cubicBezTo>
                  <a:cubicBezTo>
                    <a:pt x="1808" y="9"/>
                    <a:pt x="1733" y="1"/>
                    <a:pt x="1653" y="1"/>
                  </a:cubicBezTo>
                  <a:close/>
                </a:path>
              </a:pathLst>
            </a:custGeom>
            <a:solidFill>
              <a:srgbClr val="F0F0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43"/>
            <p:cNvSpPr/>
            <p:nvPr/>
          </p:nvSpPr>
          <p:spPr>
            <a:xfrm>
              <a:off x="1217922" y="3679175"/>
              <a:ext cx="89923" cy="48726"/>
            </a:xfrm>
            <a:custGeom>
              <a:rect b="b" l="l" r="r" t="t"/>
              <a:pathLst>
                <a:path extrusionOk="0" h="2511" w="4634">
                  <a:moveTo>
                    <a:pt x="100" y="1"/>
                  </a:moveTo>
                  <a:cubicBezTo>
                    <a:pt x="1" y="38"/>
                    <a:pt x="63" y="299"/>
                    <a:pt x="100" y="386"/>
                  </a:cubicBezTo>
                  <a:cubicBezTo>
                    <a:pt x="212" y="559"/>
                    <a:pt x="373" y="684"/>
                    <a:pt x="560" y="746"/>
                  </a:cubicBezTo>
                  <a:cubicBezTo>
                    <a:pt x="796" y="820"/>
                    <a:pt x="1181" y="1044"/>
                    <a:pt x="1330" y="1317"/>
                  </a:cubicBezTo>
                  <a:cubicBezTo>
                    <a:pt x="1466" y="1739"/>
                    <a:pt x="1777" y="2075"/>
                    <a:pt x="2199" y="2249"/>
                  </a:cubicBezTo>
                  <a:cubicBezTo>
                    <a:pt x="2538" y="2422"/>
                    <a:pt x="2913" y="2510"/>
                    <a:pt x="3293" y="2510"/>
                  </a:cubicBezTo>
                  <a:cubicBezTo>
                    <a:pt x="3512" y="2510"/>
                    <a:pt x="3733" y="2481"/>
                    <a:pt x="3950" y="2422"/>
                  </a:cubicBezTo>
                  <a:cubicBezTo>
                    <a:pt x="4447" y="2286"/>
                    <a:pt x="4596" y="2037"/>
                    <a:pt x="4621" y="1913"/>
                  </a:cubicBezTo>
                  <a:cubicBezTo>
                    <a:pt x="4633" y="1739"/>
                    <a:pt x="4633" y="1565"/>
                    <a:pt x="4621" y="1404"/>
                  </a:cubicBezTo>
                  <a:lnTo>
                    <a:pt x="100" y="1"/>
                  </a:lnTo>
                  <a:close/>
                </a:path>
              </a:pathLst>
            </a:custGeom>
            <a:solidFill>
              <a:srgbClr val="3039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43"/>
            <p:cNvSpPr/>
            <p:nvPr/>
          </p:nvSpPr>
          <p:spPr>
            <a:xfrm>
              <a:off x="1218892" y="3647877"/>
              <a:ext cx="88700" cy="74263"/>
            </a:xfrm>
            <a:custGeom>
              <a:rect b="b" l="l" r="r" t="t"/>
              <a:pathLst>
                <a:path extrusionOk="0" h="3827" w="4571">
                  <a:moveTo>
                    <a:pt x="1844" y="0"/>
                  </a:moveTo>
                  <a:cubicBezTo>
                    <a:pt x="1630" y="0"/>
                    <a:pt x="1419" y="68"/>
                    <a:pt x="1243" y="198"/>
                  </a:cubicBezTo>
                  <a:cubicBezTo>
                    <a:pt x="1131" y="297"/>
                    <a:pt x="1056" y="409"/>
                    <a:pt x="994" y="533"/>
                  </a:cubicBezTo>
                  <a:cubicBezTo>
                    <a:pt x="982" y="570"/>
                    <a:pt x="944" y="608"/>
                    <a:pt x="920" y="632"/>
                  </a:cubicBezTo>
                  <a:cubicBezTo>
                    <a:pt x="870" y="670"/>
                    <a:pt x="845" y="682"/>
                    <a:pt x="795" y="682"/>
                  </a:cubicBezTo>
                  <a:cubicBezTo>
                    <a:pt x="769" y="685"/>
                    <a:pt x="743" y="687"/>
                    <a:pt x="717" y="687"/>
                  </a:cubicBezTo>
                  <a:cubicBezTo>
                    <a:pt x="632" y="687"/>
                    <a:pt x="551" y="670"/>
                    <a:pt x="485" y="632"/>
                  </a:cubicBezTo>
                  <a:cubicBezTo>
                    <a:pt x="410" y="558"/>
                    <a:pt x="323" y="446"/>
                    <a:pt x="286" y="347"/>
                  </a:cubicBezTo>
                  <a:lnTo>
                    <a:pt x="286" y="98"/>
                  </a:lnTo>
                  <a:cubicBezTo>
                    <a:pt x="267" y="90"/>
                    <a:pt x="248" y="82"/>
                    <a:pt x="231" y="82"/>
                  </a:cubicBezTo>
                  <a:cubicBezTo>
                    <a:pt x="172" y="82"/>
                    <a:pt x="133" y="175"/>
                    <a:pt x="162" y="657"/>
                  </a:cubicBezTo>
                  <a:cubicBezTo>
                    <a:pt x="174" y="980"/>
                    <a:pt x="1" y="1129"/>
                    <a:pt x="50" y="1713"/>
                  </a:cubicBezTo>
                  <a:cubicBezTo>
                    <a:pt x="237" y="1936"/>
                    <a:pt x="410" y="1999"/>
                    <a:pt x="733" y="2148"/>
                  </a:cubicBezTo>
                  <a:cubicBezTo>
                    <a:pt x="1093" y="2297"/>
                    <a:pt x="1367" y="2582"/>
                    <a:pt x="1516" y="2905"/>
                  </a:cubicBezTo>
                  <a:cubicBezTo>
                    <a:pt x="1739" y="3290"/>
                    <a:pt x="2099" y="3563"/>
                    <a:pt x="2509" y="3688"/>
                  </a:cubicBezTo>
                  <a:cubicBezTo>
                    <a:pt x="2766" y="3777"/>
                    <a:pt x="3013" y="3826"/>
                    <a:pt x="3268" y="3826"/>
                  </a:cubicBezTo>
                  <a:cubicBezTo>
                    <a:pt x="3296" y="3826"/>
                    <a:pt x="3325" y="3826"/>
                    <a:pt x="3354" y="3824"/>
                  </a:cubicBezTo>
                  <a:cubicBezTo>
                    <a:pt x="3565" y="3824"/>
                    <a:pt x="3789" y="3775"/>
                    <a:pt x="3987" y="3688"/>
                  </a:cubicBezTo>
                  <a:cubicBezTo>
                    <a:pt x="4223" y="3638"/>
                    <a:pt x="4410" y="3439"/>
                    <a:pt x="4484" y="3228"/>
                  </a:cubicBezTo>
                  <a:cubicBezTo>
                    <a:pt x="4571" y="2918"/>
                    <a:pt x="4472" y="2595"/>
                    <a:pt x="4273" y="2359"/>
                  </a:cubicBezTo>
                  <a:cubicBezTo>
                    <a:pt x="4049" y="2160"/>
                    <a:pt x="3826" y="1986"/>
                    <a:pt x="3577" y="1850"/>
                  </a:cubicBezTo>
                  <a:cubicBezTo>
                    <a:pt x="3341" y="1688"/>
                    <a:pt x="3118" y="1502"/>
                    <a:pt x="2919" y="1291"/>
                  </a:cubicBezTo>
                  <a:cubicBezTo>
                    <a:pt x="2621" y="993"/>
                    <a:pt x="2311" y="620"/>
                    <a:pt x="2236" y="272"/>
                  </a:cubicBezTo>
                  <a:cubicBezTo>
                    <a:pt x="2224" y="198"/>
                    <a:pt x="2224" y="111"/>
                    <a:pt x="2162" y="61"/>
                  </a:cubicBezTo>
                  <a:cubicBezTo>
                    <a:pt x="2124" y="49"/>
                    <a:pt x="2099" y="24"/>
                    <a:pt x="2062" y="24"/>
                  </a:cubicBezTo>
                  <a:cubicBezTo>
                    <a:pt x="1990" y="8"/>
                    <a:pt x="1917" y="0"/>
                    <a:pt x="1844" y="0"/>
                  </a:cubicBezTo>
                  <a:close/>
                </a:path>
              </a:pathLst>
            </a:custGeom>
            <a:solidFill>
              <a:srgbClr val="FC6D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43"/>
            <p:cNvSpPr/>
            <p:nvPr/>
          </p:nvSpPr>
          <p:spPr>
            <a:xfrm>
              <a:off x="1246368" y="3662236"/>
              <a:ext cx="23868" cy="11119"/>
            </a:xfrm>
            <a:custGeom>
              <a:rect b="b" l="l" r="r" t="t"/>
              <a:pathLst>
                <a:path extrusionOk="0" h="573" w="1230">
                  <a:moveTo>
                    <a:pt x="953" y="1"/>
                  </a:moveTo>
                  <a:cubicBezTo>
                    <a:pt x="642" y="1"/>
                    <a:pt x="348" y="102"/>
                    <a:pt x="125" y="315"/>
                  </a:cubicBezTo>
                  <a:cubicBezTo>
                    <a:pt x="62" y="352"/>
                    <a:pt x="0" y="439"/>
                    <a:pt x="50" y="513"/>
                  </a:cubicBezTo>
                  <a:cubicBezTo>
                    <a:pt x="81" y="557"/>
                    <a:pt x="106" y="572"/>
                    <a:pt x="131" y="572"/>
                  </a:cubicBezTo>
                  <a:cubicBezTo>
                    <a:pt x="156" y="572"/>
                    <a:pt x="180" y="557"/>
                    <a:pt x="212" y="538"/>
                  </a:cubicBezTo>
                  <a:cubicBezTo>
                    <a:pt x="462" y="322"/>
                    <a:pt x="774" y="200"/>
                    <a:pt x="1102" y="200"/>
                  </a:cubicBezTo>
                  <a:cubicBezTo>
                    <a:pt x="1132" y="200"/>
                    <a:pt x="1162" y="201"/>
                    <a:pt x="1193" y="203"/>
                  </a:cubicBezTo>
                  <a:cubicBezTo>
                    <a:pt x="1230" y="54"/>
                    <a:pt x="1056" y="4"/>
                    <a:pt x="1056" y="4"/>
                  </a:cubicBezTo>
                  <a:cubicBezTo>
                    <a:pt x="1021" y="2"/>
                    <a:pt x="987" y="1"/>
                    <a:pt x="953" y="1"/>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43"/>
            <p:cNvSpPr/>
            <p:nvPr/>
          </p:nvSpPr>
          <p:spPr>
            <a:xfrm>
              <a:off x="1252635" y="3670191"/>
              <a:ext cx="24120" cy="10925"/>
            </a:xfrm>
            <a:custGeom>
              <a:rect b="b" l="l" r="r" t="t"/>
              <a:pathLst>
                <a:path extrusionOk="0" h="563" w="1243">
                  <a:moveTo>
                    <a:pt x="946" y="1"/>
                  </a:moveTo>
                  <a:cubicBezTo>
                    <a:pt x="623" y="1"/>
                    <a:pt x="322" y="113"/>
                    <a:pt x="62" y="327"/>
                  </a:cubicBezTo>
                  <a:cubicBezTo>
                    <a:pt x="13" y="352"/>
                    <a:pt x="0" y="414"/>
                    <a:pt x="0" y="501"/>
                  </a:cubicBezTo>
                  <a:cubicBezTo>
                    <a:pt x="13" y="501"/>
                    <a:pt x="13" y="513"/>
                    <a:pt x="25" y="526"/>
                  </a:cubicBezTo>
                  <a:cubicBezTo>
                    <a:pt x="50" y="551"/>
                    <a:pt x="81" y="563"/>
                    <a:pt x="112" y="563"/>
                  </a:cubicBezTo>
                  <a:cubicBezTo>
                    <a:pt x="143" y="563"/>
                    <a:pt x="174" y="551"/>
                    <a:pt x="199" y="526"/>
                  </a:cubicBezTo>
                  <a:cubicBezTo>
                    <a:pt x="578" y="249"/>
                    <a:pt x="897" y="199"/>
                    <a:pt x="1079" y="199"/>
                  </a:cubicBezTo>
                  <a:cubicBezTo>
                    <a:pt x="1183" y="199"/>
                    <a:pt x="1242" y="215"/>
                    <a:pt x="1242" y="215"/>
                  </a:cubicBezTo>
                  <a:cubicBezTo>
                    <a:pt x="1242" y="54"/>
                    <a:pt x="1044" y="4"/>
                    <a:pt x="1044" y="4"/>
                  </a:cubicBezTo>
                  <a:cubicBezTo>
                    <a:pt x="1011" y="2"/>
                    <a:pt x="978" y="1"/>
                    <a:pt x="946" y="1"/>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43"/>
            <p:cNvSpPr/>
            <p:nvPr/>
          </p:nvSpPr>
          <p:spPr>
            <a:xfrm>
              <a:off x="1260105" y="3677720"/>
              <a:ext cx="25809" cy="11721"/>
            </a:xfrm>
            <a:custGeom>
              <a:rect b="b" l="l" r="r" t="t"/>
              <a:pathLst>
                <a:path extrusionOk="0" h="604" w="1330">
                  <a:moveTo>
                    <a:pt x="998" y="0"/>
                  </a:moveTo>
                  <a:cubicBezTo>
                    <a:pt x="654" y="0"/>
                    <a:pt x="324" y="135"/>
                    <a:pt x="62" y="361"/>
                  </a:cubicBezTo>
                  <a:cubicBezTo>
                    <a:pt x="0" y="398"/>
                    <a:pt x="0" y="485"/>
                    <a:pt x="38" y="548"/>
                  </a:cubicBezTo>
                  <a:cubicBezTo>
                    <a:pt x="74" y="584"/>
                    <a:pt x="118" y="603"/>
                    <a:pt x="162" y="603"/>
                  </a:cubicBezTo>
                  <a:cubicBezTo>
                    <a:pt x="193" y="603"/>
                    <a:pt x="223" y="593"/>
                    <a:pt x="249" y="572"/>
                  </a:cubicBezTo>
                  <a:cubicBezTo>
                    <a:pt x="545" y="335"/>
                    <a:pt x="898" y="211"/>
                    <a:pt x="1275" y="211"/>
                  </a:cubicBezTo>
                  <a:cubicBezTo>
                    <a:pt x="1293" y="211"/>
                    <a:pt x="1311" y="212"/>
                    <a:pt x="1329" y="212"/>
                  </a:cubicBezTo>
                  <a:cubicBezTo>
                    <a:pt x="1292" y="63"/>
                    <a:pt x="1044" y="1"/>
                    <a:pt x="1044" y="1"/>
                  </a:cubicBezTo>
                  <a:cubicBezTo>
                    <a:pt x="1028" y="1"/>
                    <a:pt x="1013" y="0"/>
                    <a:pt x="998" y="0"/>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43"/>
            <p:cNvSpPr/>
            <p:nvPr/>
          </p:nvSpPr>
          <p:spPr>
            <a:xfrm>
              <a:off x="1260105" y="3687441"/>
              <a:ext cx="48939" cy="34308"/>
            </a:xfrm>
            <a:custGeom>
              <a:rect b="b" l="l" r="r" t="t"/>
              <a:pathLst>
                <a:path extrusionOk="0" h="1768" w="2522">
                  <a:moveTo>
                    <a:pt x="1684" y="1"/>
                  </a:moveTo>
                  <a:cubicBezTo>
                    <a:pt x="1248" y="1"/>
                    <a:pt x="655" y="245"/>
                    <a:pt x="336" y="618"/>
                  </a:cubicBezTo>
                  <a:cubicBezTo>
                    <a:pt x="112" y="866"/>
                    <a:pt x="0" y="1189"/>
                    <a:pt x="50" y="1500"/>
                  </a:cubicBezTo>
                  <a:cubicBezTo>
                    <a:pt x="162" y="1562"/>
                    <a:pt x="286" y="1624"/>
                    <a:pt x="423" y="1661"/>
                  </a:cubicBezTo>
                  <a:cubicBezTo>
                    <a:pt x="630" y="1730"/>
                    <a:pt x="853" y="1768"/>
                    <a:pt x="1074" y="1768"/>
                  </a:cubicBezTo>
                  <a:cubicBezTo>
                    <a:pt x="1130" y="1768"/>
                    <a:pt x="1186" y="1765"/>
                    <a:pt x="1242" y="1760"/>
                  </a:cubicBezTo>
                  <a:cubicBezTo>
                    <a:pt x="1466" y="1760"/>
                    <a:pt x="1677" y="1723"/>
                    <a:pt x="1888" y="1636"/>
                  </a:cubicBezTo>
                  <a:cubicBezTo>
                    <a:pt x="2099" y="1562"/>
                    <a:pt x="2397" y="1413"/>
                    <a:pt x="2459" y="1164"/>
                  </a:cubicBezTo>
                  <a:cubicBezTo>
                    <a:pt x="2521" y="829"/>
                    <a:pt x="2422" y="494"/>
                    <a:pt x="2211" y="245"/>
                  </a:cubicBezTo>
                  <a:cubicBezTo>
                    <a:pt x="2112" y="146"/>
                    <a:pt x="2012" y="71"/>
                    <a:pt x="1888" y="22"/>
                  </a:cubicBezTo>
                  <a:cubicBezTo>
                    <a:pt x="1826" y="7"/>
                    <a:pt x="1757" y="1"/>
                    <a:pt x="1684" y="1"/>
                  </a:cubicBezTo>
                  <a:close/>
                </a:path>
              </a:pathLst>
            </a:custGeom>
            <a:solidFill>
              <a:srgbClr val="F0F0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43"/>
            <p:cNvSpPr/>
            <p:nvPr/>
          </p:nvSpPr>
          <p:spPr>
            <a:xfrm>
              <a:off x="1220813" y="3170911"/>
              <a:ext cx="160052" cy="249587"/>
            </a:xfrm>
            <a:custGeom>
              <a:rect b="b" l="l" r="r" t="t"/>
              <a:pathLst>
                <a:path extrusionOk="0" h="12862" w="8248">
                  <a:moveTo>
                    <a:pt x="705" y="0"/>
                  </a:moveTo>
                  <a:cubicBezTo>
                    <a:pt x="662" y="0"/>
                    <a:pt x="617" y="1"/>
                    <a:pt x="572" y="2"/>
                  </a:cubicBezTo>
                  <a:cubicBezTo>
                    <a:pt x="771" y="1095"/>
                    <a:pt x="1" y="1554"/>
                    <a:pt x="1777" y="6771"/>
                  </a:cubicBezTo>
                  <a:cubicBezTo>
                    <a:pt x="2137" y="7789"/>
                    <a:pt x="2150" y="8422"/>
                    <a:pt x="3391" y="10186"/>
                  </a:cubicBezTo>
                  <a:cubicBezTo>
                    <a:pt x="3752" y="10708"/>
                    <a:pt x="4137" y="11167"/>
                    <a:pt x="4571" y="11614"/>
                  </a:cubicBezTo>
                  <a:cubicBezTo>
                    <a:pt x="5363" y="12429"/>
                    <a:pt x="6154" y="12862"/>
                    <a:pt x="6905" y="12862"/>
                  </a:cubicBezTo>
                  <a:cubicBezTo>
                    <a:pt x="6955" y="12862"/>
                    <a:pt x="7005" y="12860"/>
                    <a:pt x="7055" y="12856"/>
                  </a:cubicBezTo>
                  <a:cubicBezTo>
                    <a:pt x="8161" y="12769"/>
                    <a:pt x="8248" y="12099"/>
                    <a:pt x="7527" y="11614"/>
                  </a:cubicBezTo>
                  <a:cubicBezTo>
                    <a:pt x="7229" y="11428"/>
                    <a:pt x="6943" y="11217"/>
                    <a:pt x="6720" y="10956"/>
                  </a:cubicBezTo>
                  <a:lnTo>
                    <a:pt x="6720" y="10956"/>
                  </a:lnTo>
                  <a:cubicBezTo>
                    <a:pt x="6910" y="11045"/>
                    <a:pt x="7130" y="11094"/>
                    <a:pt x="7344" y="11094"/>
                  </a:cubicBezTo>
                  <a:cubicBezTo>
                    <a:pt x="7368" y="11094"/>
                    <a:pt x="7392" y="11094"/>
                    <a:pt x="7415" y="11093"/>
                  </a:cubicBezTo>
                  <a:cubicBezTo>
                    <a:pt x="7713" y="11080"/>
                    <a:pt x="7838" y="10956"/>
                    <a:pt x="7838" y="10844"/>
                  </a:cubicBezTo>
                  <a:cubicBezTo>
                    <a:pt x="7838" y="10770"/>
                    <a:pt x="7776" y="10720"/>
                    <a:pt x="7403" y="10558"/>
                  </a:cubicBezTo>
                  <a:cubicBezTo>
                    <a:pt x="7006" y="10397"/>
                    <a:pt x="6844" y="10124"/>
                    <a:pt x="6385" y="10000"/>
                  </a:cubicBezTo>
                  <a:cubicBezTo>
                    <a:pt x="6136" y="9938"/>
                    <a:pt x="5900" y="9813"/>
                    <a:pt x="5714" y="9652"/>
                  </a:cubicBezTo>
                  <a:cubicBezTo>
                    <a:pt x="4919" y="8745"/>
                    <a:pt x="4360" y="7565"/>
                    <a:pt x="4012" y="6460"/>
                  </a:cubicBezTo>
                  <a:cubicBezTo>
                    <a:pt x="3640" y="5243"/>
                    <a:pt x="3317" y="2896"/>
                    <a:pt x="3118" y="2113"/>
                  </a:cubicBezTo>
                  <a:cubicBezTo>
                    <a:pt x="2721" y="584"/>
                    <a:pt x="2102" y="0"/>
                    <a:pt x="705" y="0"/>
                  </a:cubicBezTo>
                  <a:close/>
                </a:path>
              </a:pathLst>
            </a:custGeom>
            <a:solidFill>
              <a:srgbClr val="FECA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43"/>
            <p:cNvSpPr/>
            <p:nvPr/>
          </p:nvSpPr>
          <p:spPr>
            <a:xfrm>
              <a:off x="1225877" y="3170620"/>
              <a:ext cx="67258" cy="113403"/>
            </a:xfrm>
            <a:custGeom>
              <a:rect b="b" l="l" r="r" t="t"/>
              <a:pathLst>
                <a:path extrusionOk="0" h="5844" w="3466">
                  <a:moveTo>
                    <a:pt x="724" y="1"/>
                  </a:moveTo>
                  <a:cubicBezTo>
                    <a:pt x="665" y="1"/>
                    <a:pt x="605" y="2"/>
                    <a:pt x="547" y="5"/>
                  </a:cubicBezTo>
                  <a:lnTo>
                    <a:pt x="1" y="1669"/>
                  </a:lnTo>
                  <a:lnTo>
                    <a:pt x="709" y="5829"/>
                  </a:lnTo>
                  <a:cubicBezTo>
                    <a:pt x="812" y="5839"/>
                    <a:pt x="913" y="5844"/>
                    <a:pt x="1013" y="5844"/>
                  </a:cubicBezTo>
                  <a:cubicBezTo>
                    <a:pt x="2396" y="5844"/>
                    <a:pt x="3466" y="4947"/>
                    <a:pt x="3466" y="4947"/>
                  </a:cubicBezTo>
                  <a:cubicBezTo>
                    <a:pt x="3106" y="3283"/>
                    <a:pt x="2907" y="1619"/>
                    <a:pt x="2435" y="849"/>
                  </a:cubicBezTo>
                  <a:cubicBezTo>
                    <a:pt x="2017" y="137"/>
                    <a:pt x="1331" y="1"/>
                    <a:pt x="724" y="1"/>
                  </a:cubicBezTo>
                  <a:close/>
                </a:path>
              </a:pathLst>
            </a:custGeom>
            <a:solidFill>
              <a:srgbClr val="005E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43"/>
            <p:cNvSpPr/>
            <p:nvPr/>
          </p:nvSpPr>
          <p:spPr>
            <a:xfrm>
              <a:off x="1117429" y="3166836"/>
              <a:ext cx="155240" cy="210932"/>
            </a:xfrm>
            <a:custGeom>
              <a:rect b="b" l="l" r="r" t="t"/>
              <a:pathLst>
                <a:path extrusionOk="0" h="10870" w="8000">
                  <a:moveTo>
                    <a:pt x="1" y="3193"/>
                  </a:moveTo>
                  <a:cubicBezTo>
                    <a:pt x="1" y="3193"/>
                    <a:pt x="1" y="3193"/>
                    <a:pt x="1" y="3193"/>
                  </a:cubicBezTo>
                  <a:lnTo>
                    <a:pt x="1" y="3193"/>
                  </a:lnTo>
                  <a:lnTo>
                    <a:pt x="1" y="3193"/>
                  </a:lnTo>
                  <a:close/>
                  <a:moveTo>
                    <a:pt x="2572" y="1"/>
                  </a:moveTo>
                  <a:lnTo>
                    <a:pt x="1106" y="113"/>
                  </a:lnTo>
                  <a:cubicBezTo>
                    <a:pt x="1008" y="631"/>
                    <a:pt x="15" y="3193"/>
                    <a:pt x="1" y="3193"/>
                  </a:cubicBezTo>
                  <a:cubicBezTo>
                    <a:pt x="1" y="3193"/>
                    <a:pt x="1" y="3193"/>
                    <a:pt x="1" y="3193"/>
                  </a:cubicBezTo>
                  <a:lnTo>
                    <a:pt x="1" y="3193"/>
                  </a:lnTo>
                  <a:lnTo>
                    <a:pt x="373" y="6148"/>
                  </a:lnTo>
                  <a:lnTo>
                    <a:pt x="237" y="9874"/>
                  </a:lnTo>
                  <a:cubicBezTo>
                    <a:pt x="791" y="10474"/>
                    <a:pt x="2227" y="10869"/>
                    <a:pt x="3809" y="10869"/>
                  </a:cubicBezTo>
                  <a:cubicBezTo>
                    <a:pt x="5274" y="10869"/>
                    <a:pt x="6865" y="10530"/>
                    <a:pt x="7999" y="9700"/>
                  </a:cubicBezTo>
                  <a:cubicBezTo>
                    <a:pt x="7999" y="9700"/>
                    <a:pt x="7751" y="3665"/>
                    <a:pt x="7577" y="2485"/>
                  </a:cubicBezTo>
                  <a:cubicBezTo>
                    <a:pt x="7266" y="436"/>
                    <a:pt x="6583" y="162"/>
                    <a:pt x="5167" y="26"/>
                  </a:cubicBezTo>
                  <a:lnTo>
                    <a:pt x="2572" y="1"/>
                  </a:lnTo>
                  <a:close/>
                </a:path>
              </a:pathLst>
            </a:custGeom>
            <a:solidFill>
              <a:srgbClr val="005E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43"/>
            <p:cNvSpPr/>
            <p:nvPr/>
          </p:nvSpPr>
          <p:spPr>
            <a:xfrm>
              <a:off x="1117429" y="3166836"/>
              <a:ext cx="155240" cy="210932"/>
            </a:xfrm>
            <a:custGeom>
              <a:rect b="b" l="l" r="r" t="t"/>
              <a:pathLst>
                <a:path extrusionOk="0" h="10870" w="8000">
                  <a:moveTo>
                    <a:pt x="1" y="3193"/>
                  </a:moveTo>
                  <a:cubicBezTo>
                    <a:pt x="1" y="3193"/>
                    <a:pt x="1" y="3193"/>
                    <a:pt x="1" y="3193"/>
                  </a:cubicBezTo>
                  <a:lnTo>
                    <a:pt x="1" y="3193"/>
                  </a:lnTo>
                  <a:lnTo>
                    <a:pt x="1" y="3193"/>
                  </a:lnTo>
                  <a:close/>
                  <a:moveTo>
                    <a:pt x="2572" y="1"/>
                  </a:moveTo>
                  <a:lnTo>
                    <a:pt x="1106" y="113"/>
                  </a:lnTo>
                  <a:cubicBezTo>
                    <a:pt x="1008" y="631"/>
                    <a:pt x="15" y="3193"/>
                    <a:pt x="1" y="3193"/>
                  </a:cubicBezTo>
                  <a:cubicBezTo>
                    <a:pt x="1" y="3193"/>
                    <a:pt x="1" y="3193"/>
                    <a:pt x="1" y="3193"/>
                  </a:cubicBezTo>
                  <a:lnTo>
                    <a:pt x="1" y="3193"/>
                  </a:lnTo>
                  <a:lnTo>
                    <a:pt x="373" y="6148"/>
                  </a:lnTo>
                  <a:lnTo>
                    <a:pt x="237" y="9874"/>
                  </a:lnTo>
                  <a:cubicBezTo>
                    <a:pt x="791" y="10474"/>
                    <a:pt x="2227" y="10869"/>
                    <a:pt x="3809" y="10869"/>
                  </a:cubicBezTo>
                  <a:cubicBezTo>
                    <a:pt x="5274" y="10869"/>
                    <a:pt x="6865" y="10530"/>
                    <a:pt x="7999" y="9700"/>
                  </a:cubicBezTo>
                  <a:cubicBezTo>
                    <a:pt x="7999" y="9700"/>
                    <a:pt x="7751" y="3665"/>
                    <a:pt x="7577" y="2485"/>
                  </a:cubicBezTo>
                  <a:cubicBezTo>
                    <a:pt x="7266" y="436"/>
                    <a:pt x="6583" y="162"/>
                    <a:pt x="5167" y="26"/>
                  </a:cubicBezTo>
                  <a:lnTo>
                    <a:pt x="2572" y="1"/>
                  </a:lnTo>
                  <a:close/>
                </a:path>
              </a:pathLst>
            </a:custGeom>
            <a:solidFill>
              <a:srgbClr val="005E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43"/>
            <p:cNvSpPr/>
            <p:nvPr/>
          </p:nvSpPr>
          <p:spPr>
            <a:xfrm>
              <a:off x="957425" y="3134839"/>
              <a:ext cx="183183" cy="177459"/>
            </a:xfrm>
            <a:custGeom>
              <a:rect b="b" l="l" r="r" t="t"/>
              <a:pathLst>
                <a:path extrusionOk="0" h="9145" w="9440">
                  <a:moveTo>
                    <a:pt x="2804" y="0"/>
                  </a:moveTo>
                  <a:cubicBezTo>
                    <a:pt x="2677" y="0"/>
                    <a:pt x="2497" y="114"/>
                    <a:pt x="2372" y="371"/>
                  </a:cubicBezTo>
                  <a:cubicBezTo>
                    <a:pt x="2273" y="607"/>
                    <a:pt x="2186" y="867"/>
                    <a:pt x="2149" y="1128"/>
                  </a:cubicBezTo>
                  <a:cubicBezTo>
                    <a:pt x="1987" y="1041"/>
                    <a:pt x="1627" y="843"/>
                    <a:pt x="1553" y="793"/>
                  </a:cubicBezTo>
                  <a:cubicBezTo>
                    <a:pt x="1385" y="697"/>
                    <a:pt x="991" y="503"/>
                    <a:pt x="698" y="503"/>
                  </a:cubicBezTo>
                  <a:cubicBezTo>
                    <a:pt x="536" y="503"/>
                    <a:pt x="405" y="563"/>
                    <a:pt x="360" y="731"/>
                  </a:cubicBezTo>
                  <a:cubicBezTo>
                    <a:pt x="323" y="818"/>
                    <a:pt x="360" y="954"/>
                    <a:pt x="298" y="1041"/>
                  </a:cubicBezTo>
                  <a:cubicBezTo>
                    <a:pt x="261" y="1066"/>
                    <a:pt x="236" y="1116"/>
                    <a:pt x="187" y="1153"/>
                  </a:cubicBezTo>
                  <a:cubicBezTo>
                    <a:pt x="50" y="1290"/>
                    <a:pt x="0" y="1501"/>
                    <a:pt x="62" y="1687"/>
                  </a:cubicBezTo>
                  <a:cubicBezTo>
                    <a:pt x="100" y="1774"/>
                    <a:pt x="100" y="1861"/>
                    <a:pt x="75" y="1935"/>
                  </a:cubicBezTo>
                  <a:cubicBezTo>
                    <a:pt x="50" y="2035"/>
                    <a:pt x="50" y="2122"/>
                    <a:pt x="50" y="2221"/>
                  </a:cubicBezTo>
                  <a:cubicBezTo>
                    <a:pt x="75" y="2283"/>
                    <a:pt x="112" y="2358"/>
                    <a:pt x="137" y="2420"/>
                  </a:cubicBezTo>
                  <a:cubicBezTo>
                    <a:pt x="174" y="2519"/>
                    <a:pt x="187" y="2606"/>
                    <a:pt x="187" y="2705"/>
                  </a:cubicBezTo>
                  <a:cubicBezTo>
                    <a:pt x="187" y="2817"/>
                    <a:pt x="187" y="2904"/>
                    <a:pt x="224" y="3004"/>
                  </a:cubicBezTo>
                  <a:cubicBezTo>
                    <a:pt x="298" y="3215"/>
                    <a:pt x="547" y="3277"/>
                    <a:pt x="733" y="3376"/>
                  </a:cubicBezTo>
                  <a:cubicBezTo>
                    <a:pt x="1006" y="3513"/>
                    <a:pt x="1292" y="3649"/>
                    <a:pt x="1553" y="3823"/>
                  </a:cubicBezTo>
                  <a:cubicBezTo>
                    <a:pt x="1987" y="4183"/>
                    <a:pt x="3031" y="6829"/>
                    <a:pt x="4223" y="8394"/>
                  </a:cubicBezTo>
                  <a:cubicBezTo>
                    <a:pt x="4648" y="8938"/>
                    <a:pt x="5039" y="9145"/>
                    <a:pt x="5406" y="9145"/>
                  </a:cubicBezTo>
                  <a:cubicBezTo>
                    <a:pt x="5768" y="9145"/>
                    <a:pt x="6107" y="8944"/>
                    <a:pt x="6434" y="8667"/>
                  </a:cubicBezTo>
                  <a:cubicBezTo>
                    <a:pt x="7589" y="7636"/>
                    <a:pt x="8942" y="5649"/>
                    <a:pt x="8942" y="5649"/>
                  </a:cubicBezTo>
                  <a:lnTo>
                    <a:pt x="9439" y="1836"/>
                  </a:lnTo>
                  <a:lnTo>
                    <a:pt x="9439" y="1836"/>
                  </a:lnTo>
                  <a:cubicBezTo>
                    <a:pt x="9439" y="1836"/>
                    <a:pt x="8458" y="1849"/>
                    <a:pt x="7986" y="2470"/>
                  </a:cubicBezTo>
                  <a:cubicBezTo>
                    <a:pt x="6943" y="3774"/>
                    <a:pt x="6260" y="4966"/>
                    <a:pt x="5527" y="6084"/>
                  </a:cubicBezTo>
                  <a:cubicBezTo>
                    <a:pt x="5527" y="6084"/>
                    <a:pt x="3826" y="3836"/>
                    <a:pt x="3354" y="2991"/>
                  </a:cubicBezTo>
                  <a:cubicBezTo>
                    <a:pt x="3180" y="2681"/>
                    <a:pt x="3093" y="2333"/>
                    <a:pt x="3080" y="1960"/>
                  </a:cubicBezTo>
                  <a:cubicBezTo>
                    <a:pt x="3031" y="1488"/>
                    <a:pt x="2981" y="1190"/>
                    <a:pt x="2969" y="992"/>
                  </a:cubicBezTo>
                  <a:cubicBezTo>
                    <a:pt x="2931" y="731"/>
                    <a:pt x="2931" y="470"/>
                    <a:pt x="2956" y="197"/>
                  </a:cubicBezTo>
                  <a:cubicBezTo>
                    <a:pt x="2973" y="71"/>
                    <a:pt x="2905" y="0"/>
                    <a:pt x="2804" y="0"/>
                  </a:cubicBezTo>
                  <a:close/>
                </a:path>
              </a:pathLst>
            </a:custGeom>
            <a:solidFill>
              <a:srgbClr val="FECA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43"/>
            <p:cNvSpPr/>
            <p:nvPr/>
          </p:nvSpPr>
          <p:spPr>
            <a:xfrm>
              <a:off x="1064418" y="3249264"/>
              <a:ext cx="13273" cy="28215"/>
            </a:xfrm>
            <a:custGeom>
              <a:rect b="b" l="l" r="r" t="t"/>
              <a:pathLst>
                <a:path extrusionOk="0" h="1454" w="684">
                  <a:moveTo>
                    <a:pt x="112" y="0"/>
                  </a:moveTo>
                  <a:lnTo>
                    <a:pt x="1" y="174"/>
                  </a:lnTo>
                  <a:cubicBezTo>
                    <a:pt x="336" y="659"/>
                    <a:pt x="485" y="1056"/>
                    <a:pt x="497" y="1453"/>
                  </a:cubicBezTo>
                  <a:cubicBezTo>
                    <a:pt x="497" y="1453"/>
                    <a:pt x="684" y="783"/>
                    <a:pt x="112" y="0"/>
                  </a:cubicBezTo>
                  <a:close/>
                </a:path>
              </a:pathLst>
            </a:custGeom>
            <a:solidFill>
              <a:srgbClr val="FDA2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43"/>
            <p:cNvSpPr/>
            <p:nvPr/>
          </p:nvSpPr>
          <p:spPr>
            <a:xfrm>
              <a:off x="968272" y="3158415"/>
              <a:ext cx="34483" cy="34153"/>
            </a:xfrm>
            <a:custGeom>
              <a:rect b="b" l="l" r="r" t="t"/>
              <a:pathLst>
                <a:path extrusionOk="0" h="1760" w="1777">
                  <a:moveTo>
                    <a:pt x="447" y="981"/>
                  </a:moveTo>
                  <a:lnTo>
                    <a:pt x="447" y="981"/>
                  </a:lnTo>
                  <a:cubicBezTo>
                    <a:pt x="447" y="981"/>
                    <a:pt x="449" y="982"/>
                    <a:pt x="453" y="983"/>
                  </a:cubicBezTo>
                  <a:lnTo>
                    <a:pt x="453" y="983"/>
                  </a:lnTo>
                  <a:cubicBezTo>
                    <a:pt x="451" y="983"/>
                    <a:pt x="449" y="982"/>
                    <a:pt x="447" y="981"/>
                  </a:cubicBezTo>
                  <a:close/>
                  <a:moveTo>
                    <a:pt x="1317" y="0"/>
                  </a:moveTo>
                  <a:cubicBezTo>
                    <a:pt x="1379" y="75"/>
                    <a:pt x="1540" y="236"/>
                    <a:pt x="1379" y="447"/>
                  </a:cubicBezTo>
                  <a:cubicBezTo>
                    <a:pt x="1337" y="505"/>
                    <a:pt x="1250" y="525"/>
                    <a:pt x="1153" y="525"/>
                  </a:cubicBezTo>
                  <a:cubicBezTo>
                    <a:pt x="958" y="525"/>
                    <a:pt x="721" y="447"/>
                    <a:pt x="721" y="447"/>
                  </a:cubicBezTo>
                  <a:lnTo>
                    <a:pt x="721" y="447"/>
                  </a:lnTo>
                  <a:cubicBezTo>
                    <a:pt x="1106" y="609"/>
                    <a:pt x="1354" y="795"/>
                    <a:pt x="1230" y="1006"/>
                  </a:cubicBezTo>
                  <a:cubicBezTo>
                    <a:pt x="1191" y="1075"/>
                    <a:pt x="1101" y="1099"/>
                    <a:pt x="995" y="1099"/>
                  </a:cubicBezTo>
                  <a:cubicBezTo>
                    <a:pt x="779" y="1099"/>
                    <a:pt x="498" y="1000"/>
                    <a:pt x="453" y="983"/>
                  </a:cubicBezTo>
                  <a:lnTo>
                    <a:pt x="453" y="983"/>
                  </a:lnTo>
                  <a:cubicBezTo>
                    <a:pt x="725" y="1086"/>
                    <a:pt x="1042" y="1417"/>
                    <a:pt x="857" y="1615"/>
                  </a:cubicBezTo>
                  <a:cubicBezTo>
                    <a:pt x="812" y="1663"/>
                    <a:pt x="738" y="1681"/>
                    <a:pt x="653" y="1681"/>
                  </a:cubicBezTo>
                  <a:cubicBezTo>
                    <a:pt x="385" y="1681"/>
                    <a:pt x="0" y="1503"/>
                    <a:pt x="0" y="1503"/>
                  </a:cubicBezTo>
                  <a:lnTo>
                    <a:pt x="0" y="1503"/>
                  </a:lnTo>
                  <a:cubicBezTo>
                    <a:pt x="251" y="1678"/>
                    <a:pt x="544" y="1760"/>
                    <a:pt x="765" y="1760"/>
                  </a:cubicBezTo>
                  <a:cubicBezTo>
                    <a:pt x="905" y="1760"/>
                    <a:pt x="1015" y="1727"/>
                    <a:pt x="1068" y="1664"/>
                  </a:cubicBezTo>
                  <a:cubicBezTo>
                    <a:pt x="1155" y="1565"/>
                    <a:pt x="1168" y="1428"/>
                    <a:pt x="1093" y="1317"/>
                  </a:cubicBezTo>
                  <a:cubicBezTo>
                    <a:pt x="1168" y="1304"/>
                    <a:pt x="1230" y="1267"/>
                    <a:pt x="1279" y="1242"/>
                  </a:cubicBezTo>
                  <a:cubicBezTo>
                    <a:pt x="1307" y="1219"/>
                    <a:pt x="1326" y="1206"/>
                    <a:pt x="1345" y="1206"/>
                  </a:cubicBezTo>
                  <a:cubicBezTo>
                    <a:pt x="1377" y="1206"/>
                    <a:pt x="1408" y="1243"/>
                    <a:pt x="1478" y="1329"/>
                  </a:cubicBezTo>
                  <a:cubicBezTo>
                    <a:pt x="1553" y="1416"/>
                    <a:pt x="1664" y="1478"/>
                    <a:pt x="1776" y="1503"/>
                  </a:cubicBezTo>
                  <a:cubicBezTo>
                    <a:pt x="1553" y="1304"/>
                    <a:pt x="1540" y="882"/>
                    <a:pt x="1565" y="671"/>
                  </a:cubicBezTo>
                  <a:cubicBezTo>
                    <a:pt x="1615" y="298"/>
                    <a:pt x="1565" y="124"/>
                    <a:pt x="1317" y="0"/>
                  </a:cubicBezTo>
                  <a:close/>
                </a:path>
              </a:pathLst>
            </a:custGeom>
            <a:solidFill>
              <a:srgbClr val="FDA2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43"/>
            <p:cNvSpPr/>
            <p:nvPr/>
          </p:nvSpPr>
          <p:spPr>
            <a:xfrm>
              <a:off x="1070685" y="3168524"/>
              <a:ext cx="86178" cy="110395"/>
            </a:xfrm>
            <a:custGeom>
              <a:rect b="b" l="l" r="r" t="t"/>
              <a:pathLst>
                <a:path extrusionOk="0" h="5689" w="4441">
                  <a:moveTo>
                    <a:pt x="3714" y="1"/>
                  </a:moveTo>
                  <a:cubicBezTo>
                    <a:pt x="3553" y="26"/>
                    <a:pt x="2745" y="26"/>
                    <a:pt x="2248" y="535"/>
                  </a:cubicBezTo>
                  <a:cubicBezTo>
                    <a:pt x="1714" y="1094"/>
                    <a:pt x="994" y="2149"/>
                    <a:pt x="1" y="3727"/>
                  </a:cubicBezTo>
                  <a:cubicBezTo>
                    <a:pt x="1" y="3727"/>
                    <a:pt x="435" y="4807"/>
                    <a:pt x="1801" y="5689"/>
                  </a:cubicBezTo>
                  <a:lnTo>
                    <a:pt x="3242" y="3938"/>
                  </a:lnTo>
                  <a:cubicBezTo>
                    <a:pt x="3242" y="3938"/>
                    <a:pt x="3242" y="3938"/>
                    <a:pt x="3242" y="3938"/>
                  </a:cubicBezTo>
                  <a:cubicBezTo>
                    <a:pt x="3261" y="3938"/>
                    <a:pt x="4441" y="2428"/>
                    <a:pt x="3714" y="1"/>
                  </a:cubicBezTo>
                  <a:close/>
                </a:path>
              </a:pathLst>
            </a:custGeom>
            <a:solidFill>
              <a:srgbClr val="005E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43"/>
            <p:cNvSpPr/>
            <p:nvPr/>
          </p:nvSpPr>
          <p:spPr>
            <a:xfrm>
              <a:off x="1180103" y="3033823"/>
              <a:ext cx="85557" cy="85576"/>
            </a:xfrm>
            <a:custGeom>
              <a:rect b="b" l="l" r="r" t="t"/>
              <a:pathLst>
                <a:path extrusionOk="0" h="4410" w="4409">
                  <a:moveTo>
                    <a:pt x="2198" y="0"/>
                  </a:moveTo>
                  <a:cubicBezTo>
                    <a:pt x="981" y="0"/>
                    <a:pt x="0" y="994"/>
                    <a:pt x="0" y="2211"/>
                  </a:cubicBezTo>
                  <a:cubicBezTo>
                    <a:pt x="0" y="3428"/>
                    <a:pt x="981" y="4409"/>
                    <a:pt x="2198" y="4409"/>
                  </a:cubicBezTo>
                  <a:cubicBezTo>
                    <a:pt x="3415" y="4409"/>
                    <a:pt x="4409" y="3428"/>
                    <a:pt x="4409" y="2211"/>
                  </a:cubicBezTo>
                  <a:cubicBezTo>
                    <a:pt x="4409" y="994"/>
                    <a:pt x="3415" y="0"/>
                    <a:pt x="2198" y="0"/>
                  </a:cubicBezTo>
                  <a:close/>
                </a:path>
              </a:pathLst>
            </a:custGeom>
            <a:solidFill>
              <a:srgbClr val="3039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43"/>
            <p:cNvSpPr/>
            <p:nvPr/>
          </p:nvSpPr>
          <p:spPr>
            <a:xfrm>
              <a:off x="1149736" y="3103463"/>
              <a:ext cx="17367" cy="43157"/>
            </a:xfrm>
            <a:custGeom>
              <a:rect b="b" l="l" r="r" t="t"/>
              <a:pathLst>
                <a:path extrusionOk="0" h="2224" w="895">
                  <a:moveTo>
                    <a:pt x="0" y="1"/>
                  </a:moveTo>
                  <a:cubicBezTo>
                    <a:pt x="0" y="1"/>
                    <a:pt x="335" y="1615"/>
                    <a:pt x="472" y="1888"/>
                  </a:cubicBezTo>
                  <a:cubicBezTo>
                    <a:pt x="571" y="2050"/>
                    <a:pt x="720" y="2161"/>
                    <a:pt x="894" y="2224"/>
                  </a:cubicBezTo>
                  <a:lnTo>
                    <a:pt x="870" y="1093"/>
                  </a:lnTo>
                  <a:lnTo>
                    <a:pt x="0" y="1"/>
                  </a:lnTo>
                  <a:close/>
                </a:path>
              </a:pathLst>
            </a:custGeom>
            <a:solidFill>
              <a:srgbClr val="3039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43"/>
            <p:cNvSpPr/>
            <p:nvPr/>
          </p:nvSpPr>
          <p:spPr>
            <a:xfrm>
              <a:off x="1139608" y="3058252"/>
              <a:ext cx="22665" cy="46436"/>
            </a:xfrm>
            <a:custGeom>
              <a:rect b="b" l="l" r="r" t="t"/>
              <a:pathLst>
                <a:path extrusionOk="0" h="2393" w="1168">
                  <a:moveTo>
                    <a:pt x="829" y="0"/>
                  </a:moveTo>
                  <a:cubicBezTo>
                    <a:pt x="622" y="0"/>
                    <a:pt x="436" y="95"/>
                    <a:pt x="286" y="244"/>
                  </a:cubicBezTo>
                  <a:cubicBezTo>
                    <a:pt x="1" y="530"/>
                    <a:pt x="162" y="1436"/>
                    <a:pt x="522" y="2318"/>
                  </a:cubicBezTo>
                  <a:lnTo>
                    <a:pt x="1168" y="2393"/>
                  </a:lnTo>
                  <a:lnTo>
                    <a:pt x="1168" y="2393"/>
                  </a:lnTo>
                  <a:lnTo>
                    <a:pt x="932" y="8"/>
                  </a:lnTo>
                  <a:cubicBezTo>
                    <a:pt x="897" y="3"/>
                    <a:pt x="862" y="0"/>
                    <a:pt x="829" y="0"/>
                  </a:cubicBezTo>
                  <a:close/>
                </a:path>
              </a:pathLst>
            </a:custGeom>
            <a:solidFill>
              <a:srgbClr val="3039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43"/>
            <p:cNvSpPr/>
            <p:nvPr/>
          </p:nvSpPr>
          <p:spPr>
            <a:xfrm>
              <a:off x="1133107" y="3039334"/>
              <a:ext cx="128713" cy="160673"/>
            </a:xfrm>
            <a:custGeom>
              <a:rect b="b" l="l" r="r" t="t"/>
              <a:pathLst>
                <a:path extrusionOk="0" h="8280" w="6633">
                  <a:moveTo>
                    <a:pt x="4151" y="1"/>
                  </a:moveTo>
                  <a:cubicBezTo>
                    <a:pt x="3530" y="1"/>
                    <a:pt x="2900" y="178"/>
                    <a:pt x="2434" y="474"/>
                  </a:cubicBezTo>
                  <a:cubicBezTo>
                    <a:pt x="1205" y="1244"/>
                    <a:pt x="1689" y="3392"/>
                    <a:pt x="1689" y="3392"/>
                  </a:cubicBezTo>
                  <a:cubicBezTo>
                    <a:pt x="1674" y="3402"/>
                    <a:pt x="1657" y="3406"/>
                    <a:pt x="1640" y="3406"/>
                  </a:cubicBezTo>
                  <a:cubicBezTo>
                    <a:pt x="1519" y="3406"/>
                    <a:pt x="1357" y="3197"/>
                    <a:pt x="1205" y="3045"/>
                  </a:cubicBezTo>
                  <a:cubicBezTo>
                    <a:pt x="1121" y="2954"/>
                    <a:pt x="939" y="2850"/>
                    <a:pt x="747" y="2850"/>
                  </a:cubicBezTo>
                  <a:cubicBezTo>
                    <a:pt x="571" y="2850"/>
                    <a:pt x="386" y="2938"/>
                    <a:pt x="261" y="3206"/>
                  </a:cubicBezTo>
                  <a:cubicBezTo>
                    <a:pt x="0" y="3765"/>
                    <a:pt x="497" y="4510"/>
                    <a:pt x="894" y="4634"/>
                  </a:cubicBezTo>
                  <a:cubicBezTo>
                    <a:pt x="1032" y="4675"/>
                    <a:pt x="1147" y="4691"/>
                    <a:pt x="1244" y="4691"/>
                  </a:cubicBezTo>
                  <a:cubicBezTo>
                    <a:pt x="1653" y="4691"/>
                    <a:pt x="1727" y="4398"/>
                    <a:pt x="1727" y="4398"/>
                  </a:cubicBezTo>
                  <a:lnTo>
                    <a:pt x="1764" y="6957"/>
                  </a:lnTo>
                  <a:cubicBezTo>
                    <a:pt x="1764" y="6957"/>
                    <a:pt x="2236" y="8087"/>
                    <a:pt x="3490" y="8261"/>
                  </a:cubicBezTo>
                  <a:cubicBezTo>
                    <a:pt x="3584" y="8274"/>
                    <a:pt x="3671" y="8280"/>
                    <a:pt x="3750" y="8280"/>
                  </a:cubicBezTo>
                  <a:cubicBezTo>
                    <a:pt x="4740" y="8280"/>
                    <a:pt x="4702" y="7341"/>
                    <a:pt x="4335" y="6870"/>
                  </a:cubicBezTo>
                  <a:lnTo>
                    <a:pt x="4335" y="6150"/>
                  </a:lnTo>
                  <a:cubicBezTo>
                    <a:pt x="4385" y="6152"/>
                    <a:pt x="4435" y="6153"/>
                    <a:pt x="4486" y="6153"/>
                  </a:cubicBezTo>
                  <a:cubicBezTo>
                    <a:pt x="4746" y="6153"/>
                    <a:pt x="5006" y="6125"/>
                    <a:pt x="5266" y="6063"/>
                  </a:cubicBezTo>
                  <a:cubicBezTo>
                    <a:pt x="5664" y="5951"/>
                    <a:pt x="5962" y="5715"/>
                    <a:pt x="6222" y="5094"/>
                  </a:cubicBezTo>
                  <a:cubicBezTo>
                    <a:pt x="6583" y="4274"/>
                    <a:pt x="6632" y="3368"/>
                    <a:pt x="6359" y="1691"/>
                  </a:cubicBezTo>
                  <a:cubicBezTo>
                    <a:pt x="6166" y="479"/>
                    <a:pt x="5171" y="1"/>
                    <a:pt x="4151" y="1"/>
                  </a:cubicBezTo>
                  <a:close/>
                </a:path>
              </a:pathLst>
            </a:custGeom>
            <a:solidFill>
              <a:srgbClr val="FECA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43"/>
            <p:cNvSpPr/>
            <p:nvPr/>
          </p:nvSpPr>
          <p:spPr>
            <a:xfrm>
              <a:off x="1154781" y="3012750"/>
              <a:ext cx="108396" cy="98073"/>
            </a:xfrm>
            <a:custGeom>
              <a:rect b="b" l="l" r="r" t="t"/>
              <a:pathLst>
                <a:path extrusionOk="0" h="5054" w="5586">
                  <a:moveTo>
                    <a:pt x="4964" y="1"/>
                  </a:moveTo>
                  <a:cubicBezTo>
                    <a:pt x="4905" y="1"/>
                    <a:pt x="4853" y="12"/>
                    <a:pt x="4807" y="31"/>
                  </a:cubicBezTo>
                  <a:cubicBezTo>
                    <a:pt x="4186" y="316"/>
                    <a:pt x="3553" y="540"/>
                    <a:pt x="2907" y="714"/>
                  </a:cubicBezTo>
                  <a:cubicBezTo>
                    <a:pt x="2634" y="825"/>
                    <a:pt x="2361" y="888"/>
                    <a:pt x="2075" y="925"/>
                  </a:cubicBezTo>
                  <a:cubicBezTo>
                    <a:pt x="1814" y="937"/>
                    <a:pt x="1566" y="975"/>
                    <a:pt x="1330" y="999"/>
                  </a:cubicBezTo>
                  <a:cubicBezTo>
                    <a:pt x="995" y="1061"/>
                    <a:pt x="597" y="1136"/>
                    <a:pt x="374" y="1409"/>
                  </a:cubicBezTo>
                  <a:cubicBezTo>
                    <a:pt x="125" y="1633"/>
                    <a:pt x="26" y="2005"/>
                    <a:pt x="150" y="2341"/>
                  </a:cubicBezTo>
                  <a:cubicBezTo>
                    <a:pt x="162" y="2365"/>
                    <a:pt x="138" y="2440"/>
                    <a:pt x="138" y="2477"/>
                  </a:cubicBezTo>
                  <a:cubicBezTo>
                    <a:pt x="125" y="2589"/>
                    <a:pt x="113" y="2688"/>
                    <a:pt x="88" y="2813"/>
                  </a:cubicBezTo>
                  <a:cubicBezTo>
                    <a:pt x="63" y="3123"/>
                    <a:pt x="26" y="3458"/>
                    <a:pt x="13" y="3769"/>
                  </a:cubicBezTo>
                  <a:cubicBezTo>
                    <a:pt x="1" y="3930"/>
                    <a:pt x="13" y="4117"/>
                    <a:pt x="51" y="4291"/>
                  </a:cubicBezTo>
                  <a:cubicBezTo>
                    <a:pt x="75" y="4353"/>
                    <a:pt x="113" y="4415"/>
                    <a:pt x="162" y="4464"/>
                  </a:cubicBezTo>
                  <a:cubicBezTo>
                    <a:pt x="274" y="4601"/>
                    <a:pt x="398" y="4738"/>
                    <a:pt x="473" y="4862"/>
                  </a:cubicBezTo>
                  <a:cubicBezTo>
                    <a:pt x="543" y="4962"/>
                    <a:pt x="637" y="5053"/>
                    <a:pt x="735" y="5053"/>
                  </a:cubicBezTo>
                  <a:cubicBezTo>
                    <a:pt x="759" y="5053"/>
                    <a:pt x="784" y="5048"/>
                    <a:pt x="808" y="5036"/>
                  </a:cubicBezTo>
                  <a:cubicBezTo>
                    <a:pt x="895" y="4961"/>
                    <a:pt x="957" y="4849"/>
                    <a:pt x="945" y="4725"/>
                  </a:cubicBezTo>
                  <a:cubicBezTo>
                    <a:pt x="957" y="4452"/>
                    <a:pt x="932" y="4179"/>
                    <a:pt x="845" y="3918"/>
                  </a:cubicBezTo>
                  <a:cubicBezTo>
                    <a:pt x="1380" y="3769"/>
                    <a:pt x="1740" y="3272"/>
                    <a:pt x="1690" y="2713"/>
                  </a:cubicBezTo>
                  <a:lnTo>
                    <a:pt x="1690" y="2713"/>
                  </a:lnTo>
                  <a:cubicBezTo>
                    <a:pt x="2208" y="2838"/>
                    <a:pt x="2734" y="2941"/>
                    <a:pt x="3262" y="2941"/>
                  </a:cubicBezTo>
                  <a:cubicBezTo>
                    <a:pt x="3417" y="2941"/>
                    <a:pt x="3572" y="2932"/>
                    <a:pt x="3727" y="2912"/>
                  </a:cubicBezTo>
                  <a:cubicBezTo>
                    <a:pt x="4199" y="2850"/>
                    <a:pt x="4671" y="2651"/>
                    <a:pt x="5031" y="2316"/>
                  </a:cubicBezTo>
                  <a:cubicBezTo>
                    <a:pt x="5217" y="2167"/>
                    <a:pt x="5341" y="1980"/>
                    <a:pt x="5416" y="1757"/>
                  </a:cubicBezTo>
                  <a:cubicBezTo>
                    <a:pt x="5440" y="1634"/>
                    <a:pt x="5586" y="1198"/>
                    <a:pt x="5328" y="1198"/>
                  </a:cubicBezTo>
                  <a:cubicBezTo>
                    <a:pt x="5324" y="1198"/>
                    <a:pt x="5320" y="1198"/>
                    <a:pt x="5317" y="1198"/>
                  </a:cubicBezTo>
                  <a:cubicBezTo>
                    <a:pt x="5279" y="1223"/>
                    <a:pt x="5230" y="1248"/>
                    <a:pt x="5180" y="1285"/>
                  </a:cubicBezTo>
                  <a:cubicBezTo>
                    <a:pt x="5130" y="1310"/>
                    <a:pt x="5068" y="1347"/>
                    <a:pt x="5006" y="1360"/>
                  </a:cubicBezTo>
                  <a:cubicBezTo>
                    <a:pt x="5217" y="1012"/>
                    <a:pt x="5279" y="614"/>
                    <a:pt x="5180" y="229"/>
                  </a:cubicBezTo>
                  <a:cubicBezTo>
                    <a:pt x="5167" y="130"/>
                    <a:pt x="5118" y="55"/>
                    <a:pt x="5031" y="6"/>
                  </a:cubicBezTo>
                  <a:cubicBezTo>
                    <a:pt x="5008" y="2"/>
                    <a:pt x="4985" y="1"/>
                    <a:pt x="4964" y="1"/>
                  </a:cubicBezTo>
                  <a:close/>
                </a:path>
              </a:pathLst>
            </a:custGeom>
            <a:solidFill>
              <a:srgbClr val="3039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43"/>
            <p:cNvSpPr/>
            <p:nvPr/>
          </p:nvSpPr>
          <p:spPr>
            <a:xfrm>
              <a:off x="1142499" y="3048453"/>
              <a:ext cx="17620" cy="12866"/>
            </a:xfrm>
            <a:custGeom>
              <a:rect b="b" l="l" r="r" t="t"/>
              <a:pathLst>
                <a:path extrusionOk="0" h="663" w="908">
                  <a:moveTo>
                    <a:pt x="384" y="0"/>
                  </a:moveTo>
                  <a:cubicBezTo>
                    <a:pt x="222" y="0"/>
                    <a:pt x="72" y="91"/>
                    <a:pt x="1" y="252"/>
                  </a:cubicBezTo>
                  <a:lnTo>
                    <a:pt x="783" y="662"/>
                  </a:lnTo>
                  <a:cubicBezTo>
                    <a:pt x="907" y="439"/>
                    <a:pt x="820" y="165"/>
                    <a:pt x="584" y="66"/>
                  </a:cubicBezTo>
                  <a:cubicBezTo>
                    <a:pt x="584" y="41"/>
                    <a:pt x="572" y="41"/>
                    <a:pt x="572" y="41"/>
                  </a:cubicBezTo>
                  <a:cubicBezTo>
                    <a:pt x="510" y="14"/>
                    <a:pt x="446" y="0"/>
                    <a:pt x="384" y="0"/>
                  </a:cubicBezTo>
                  <a:close/>
                </a:path>
              </a:pathLst>
            </a:custGeom>
            <a:solidFill>
              <a:srgbClr val="3039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43"/>
            <p:cNvSpPr/>
            <p:nvPr/>
          </p:nvSpPr>
          <p:spPr>
            <a:xfrm>
              <a:off x="1171178" y="3138157"/>
              <a:ext cx="46533" cy="26294"/>
            </a:xfrm>
            <a:custGeom>
              <a:rect b="b" l="l" r="r" t="t"/>
              <a:pathLst>
                <a:path extrusionOk="0" h="1355" w="2398">
                  <a:moveTo>
                    <a:pt x="0" y="1"/>
                  </a:moveTo>
                  <a:cubicBezTo>
                    <a:pt x="50" y="249"/>
                    <a:pt x="162" y="473"/>
                    <a:pt x="336" y="659"/>
                  </a:cubicBezTo>
                  <a:cubicBezTo>
                    <a:pt x="895" y="1317"/>
                    <a:pt x="2397" y="1355"/>
                    <a:pt x="2397" y="1355"/>
                  </a:cubicBezTo>
                  <a:lnTo>
                    <a:pt x="2385" y="1057"/>
                  </a:lnTo>
                  <a:cubicBezTo>
                    <a:pt x="2385" y="1057"/>
                    <a:pt x="1131" y="932"/>
                    <a:pt x="559" y="560"/>
                  </a:cubicBezTo>
                  <a:cubicBezTo>
                    <a:pt x="336" y="423"/>
                    <a:pt x="150" y="237"/>
                    <a:pt x="0" y="1"/>
                  </a:cubicBezTo>
                  <a:close/>
                </a:path>
              </a:pathLst>
            </a:custGeom>
            <a:solidFill>
              <a:srgbClr val="FDA2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43"/>
            <p:cNvSpPr/>
            <p:nvPr/>
          </p:nvSpPr>
          <p:spPr>
            <a:xfrm>
              <a:off x="1198168" y="3093820"/>
              <a:ext cx="10615" cy="10401"/>
            </a:xfrm>
            <a:custGeom>
              <a:rect b="b" l="l" r="r" t="t"/>
              <a:pathLst>
                <a:path extrusionOk="0" h="536" w="547">
                  <a:moveTo>
                    <a:pt x="274" y="1"/>
                  </a:moveTo>
                  <a:cubicBezTo>
                    <a:pt x="137" y="1"/>
                    <a:pt x="13" y="113"/>
                    <a:pt x="13" y="249"/>
                  </a:cubicBezTo>
                  <a:cubicBezTo>
                    <a:pt x="0" y="411"/>
                    <a:pt x="125" y="535"/>
                    <a:pt x="261" y="535"/>
                  </a:cubicBezTo>
                  <a:cubicBezTo>
                    <a:pt x="269" y="535"/>
                    <a:pt x="276" y="536"/>
                    <a:pt x="284" y="536"/>
                  </a:cubicBezTo>
                  <a:cubicBezTo>
                    <a:pt x="434" y="536"/>
                    <a:pt x="547" y="417"/>
                    <a:pt x="547" y="286"/>
                  </a:cubicBezTo>
                  <a:cubicBezTo>
                    <a:pt x="547" y="125"/>
                    <a:pt x="435" y="1"/>
                    <a:pt x="274" y="1"/>
                  </a:cubicBezTo>
                  <a:close/>
                </a:path>
              </a:pathLst>
            </a:custGeom>
            <a:solidFill>
              <a:srgbClr val="3039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43"/>
            <p:cNvSpPr/>
            <p:nvPr/>
          </p:nvSpPr>
          <p:spPr>
            <a:xfrm>
              <a:off x="1189728" y="3080586"/>
              <a:ext cx="12322" cy="9411"/>
            </a:xfrm>
            <a:custGeom>
              <a:rect b="b" l="l" r="r" t="t"/>
              <a:pathLst>
                <a:path extrusionOk="0" h="485" w="635">
                  <a:moveTo>
                    <a:pt x="359" y="1"/>
                  </a:moveTo>
                  <a:cubicBezTo>
                    <a:pt x="306" y="1"/>
                    <a:pt x="251" y="13"/>
                    <a:pt x="200" y="37"/>
                  </a:cubicBezTo>
                  <a:cubicBezTo>
                    <a:pt x="50" y="124"/>
                    <a:pt x="1" y="335"/>
                    <a:pt x="75" y="484"/>
                  </a:cubicBezTo>
                  <a:lnTo>
                    <a:pt x="634" y="174"/>
                  </a:lnTo>
                  <a:cubicBezTo>
                    <a:pt x="575" y="56"/>
                    <a:pt x="471" y="1"/>
                    <a:pt x="359" y="1"/>
                  </a:cubicBezTo>
                  <a:close/>
                </a:path>
              </a:pathLst>
            </a:custGeom>
            <a:solidFill>
              <a:srgbClr val="3039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43"/>
            <p:cNvSpPr/>
            <p:nvPr/>
          </p:nvSpPr>
          <p:spPr>
            <a:xfrm>
              <a:off x="1207560" y="3129484"/>
              <a:ext cx="14961" cy="10246"/>
            </a:xfrm>
            <a:custGeom>
              <a:rect b="b" l="l" r="r" t="t"/>
              <a:pathLst>
                <a:path extrusionOk="0" h="528" w="771">
                  <a:moveTo>
                    <a:pt x="63" y="1"/>
                  </a:moveTo>
                  <a:lnTo>
                    <a:pt x="63" y="1"/>
                  </a:lnTo>
                  <a:cubicBezTo>
                    <a:pt x="1" y="200"/>
                    <a:pt x="88" y="423"/>
                    <a:pt x="286" y="510"/>
                  </a:cubicBezTo>
                  <a:lnTo>
                    <a:pt x="311" y="510"/>
                  </a:lnTo>
                  <a:cubicBezTo>
                    <a:pt x="346" y="522"/>
                    <a:pt x="382" y="527"/>
                    <a:pt x="418" y="527"/>
                  </a:cubicBezTo>
                  <a:cubicBezTo>
                    <a:pt x="572" y="527"/>
                    <a:pt x="720" y="423"/>
                    <a:pt x="771" y="262"/>
                  </a:cubicBezTo>
                  <a:lnTo>
                    <a:pt x="63" y="1"/>
                  </a:lnTo>
                  <a:close/>
                </a:path>
              </a:pathLst>
            </a:custGeom>
            <a:solidFill>
              <a:srgbClr val="B166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43"/>
            <p:cNvSpPr/>
            <p:nvPr/>
          </p:nvSpPr>
          <p:spPr>
            <a:xfrm>
              <a:off x="1242506" y="3076589"/>
              <a:ext cx="12070" cy="10032"/>
            </a:xfrm>
            <a:custGeom>
              <a:rect b="b" l="l" r="r" t="t"/>
              <a:pathLst>
                <a:path extrusionOk="0" h="517" w="622">
                  <a:moveTo>
                    <a:pt x="251" y="0"/>
                  </a:moveTo>
                  <a:cubicBezTo>
                    <a:pt x="150" y="0"/>
                    <a:pt x="54" y="47"/>
                    <a:pt x="1" y="131"/>
                  </a:cubicBezTo>
                  <a:lnTo>
                    <a:pt x="510" y="516"/>
                  </a:lnTo>
                  <a:cubicBezTo>
                    <a:pt x="622" y="380"/>
                    <a:pt x="584" y="181"/>
                    <a:pt x="448" y="69"/>
                  </a:cubicBezTo>
                  <a:cubicBezTo>
                    <a:pt x="448" y="57"/>
                    <a:pt x="435" y="57"/>
                    <a:pt x="435" y="57"/>
                  </a:cubicBezTo>
                  <a:cubicBezTo>
                    <a:pt x="378" y="19"/>
                    <a:pt x="314" y="0"/>
                    <a:pt x="251" y="0"/>
                  </a:cubicBezTo>
                  <a:close/>
                </a:path>
              </a:pathLst>
            </a:custGeom>
            <a:solidFill>
              <a:srgbClr val="3039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43"/>
            <p:cNvSpPr/>
            <p:nvPr/>
          </p:nvSpPr>
          <p:spPr>
            <a:xfrm>
              <a:off x="1239382" y="3091413"/>
              <a:ext cx="10615" cy="10401"/>
            </a:xfrm>
            <a:custGeom>
              <a:rect b="b" l="l" r="r" t="t"/>
              <a:pathLst>
                <a:path extrusionOk="0" h="536" w="547">
                  <a:moveTo>
                    <a:pt x="286" y="1"/>
                  </a:moveTo>
                  <a:cubicBezTo>
                    <a:pt x="137" y="1"/>
                    <a:pt x="13" y="112"/>
                    <a:pt x="13" y="249"/>
                  </a:cubicBezTo>
                  <a:cubicBezTo>
                    <a:pt x="0" y="410"/>
                    <a:pt x="124" y="535"/>
                    <a:pt x="261" y="535"/>
                  </a:cubicBezTo>
                  <a:cubicBezTo>
                    <a:pt x="269" y="535"/>
                    <a:pt x="276" y="535"/>
                    <a:pt x="283" y="535"/>
                  </a:cubicBezTo>
                  <a:cubicBezTo>
                    <a:pt x="434" y="535"/>
                    <a:pt x="547" y="416"/>
                    <a:pt x="547" y="286"/>
                  </a:cubicBezTo>
                  <a:cubicBezTo>
                    <a:pt x="547" y="150"/>
                    <a:pt x="422" y="25"/>
                    <a:pt x="286" y="1"/>
                  </a:cubicBezTo>
                  <a:close/>
                </a:path>
              </a:pathLst>
            </a:custGeom>
            <a:solidFill>
              <a:srgbClr val="3039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43"/>
            <p:cNvSpPr/>
            <p:nvPr/>
          </p:nvSpPr>
          <p:spPr>
            <a:xfrm>
              <a:off x="1224926" y="3090696"/>
              <a:ext cx="15427" cy="30388"/>
            </a:xfrm>
            <a:custGeom>
              <a:rect b="b" l="l" r="r" t="t"/>
              <a:pathLst>
                <a:path extrusionOk="0" h="1566" w="795">
                  <a:moveTo>
                    <a:pt x="0" y="0"/>
                  </a:moveTo>
                  <a:lnTo>
                    <a:pt x="50" y="1565"/>
                  </a:lnTo>
                  <a:lnTo>
                    <a:pt x="795" y="1317"/>
                  </a:lnTo>
                  <a:lnTo>
                    <a:pt x="0" y="0"/>
                  </a:lnTo>
                  <a:close/>
                </a:path>
              </a:pathLst>
            </a:custGeom>
            <a:solidFill>
              <a:srgbClr val="FDA2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43"/>
            <p:cNvSpPr/>
            <p:nvPr/>
          </p:nvSpPr>
          <p:spPr>
            <a:xfrm>
              <a:off x="1156470" y="3098379"/>
              <a:ext cx="104612" cy="62717"/>
            </a:xfrm>
            <a:custGeom>
              <a:rect b="b" l="l" r="r" t="t"/>
              <a:pathLst>
                <a:path extrusionOk="0" h="3232" w="5391">
                  <a:moveTo>
                    <a:pt x="17" y="0"/>
                  </a:moveTo>
                  <a:cubicBezTo>
                    <a:pt x="6" y="0"/>
                    <a:pt x="1" y="2"/>
                    <a:pt x="1" y="2"/>
                  </a:cubicBezTo>
                  <a:cubicBezTo>
                    <a:pt x="212" y="225"/>
                    <a:pt x="349" y="498"/>
                    <a:pt x="436" y="784"/>
                  </a:cubicBezTo>
                  <a:cubicBezTo>
                    <a:pt x="485" y="970"/>
                    <a:pt x="498" y="1157"/>
                    <a:pt x="523" y="1355"/>
                  </a:cubicBezTo>
                  <a:lnTo>
                    <a:pt x="523" y="1691"/>
                  </a:lnTo>
                  <a:cubicBezTo>
                    <a:pt x="523" y="1691"/>
                    <a:pt x="845" y="2523"/>
                    <a:pt x="1417" y="2833"/>
                  </a:cubicBezTo>
                  <a:cubicBezTo>
                    <a:pt x="1799" y="3041"/>
                    <a:pt x="2674" y="3232"/>
                    <a:pt x="3439" y="3232"/>
                  </a:cubicBezTo>
                  <a:cubicBezTo>
                    <a:pt x="3819" y="3232"/>
                    <a:pt x="4171" y="3185"/>
                    <a:pt x="4422" y="3069"/>
                  </a:cubicBezTo>
                  <a:cubicBezTo>
                    <a:pt x="5192" y="2746"/>
                    <a:pt x="5391" y="1480"/>
                    <a:pt x="5341" y="697"/>
                  </a:cubicBezTo>
                  <a:cubicBezTo>
                    <a:pt x="5341" y="697"/>
                    <a:pt x="4501" y="410"/>
                    <a:pt x="4037" y="410"/>
                  </a:cubicBezTo>
                  <a:cubicBezTo>
                    <a:pt x="3981" y="410"/>
                    <a:pt x="3931" y="415"/>
                    <a:pt x="3888" y="424"/>
                  </a:cubicBezTo>
                  <a:cubicBezTo>
                    <a:pt x="3478" y="498"/>
                    <a:pt x="2559" y="821"/>
                    <a:pt x="2199" y="896"/>
                  </a:cubicBezTo>
                  <a:cubicBezTo>
                    <a:pt x="1982" y="937"/>
                    <a:pt x="1801" y="959"/>
                    <a:pt x="1644" y="959"/>
                  </a:cubicBezTo>
                  <a:cubicBezTo>
                    <a:pt x="1226" y="959"/>
                    <a:pt x="970" y="803"/>
                    <a:pt x="609" y="424"/>
                  </a:cubicBezTo>
                  <a:cubicBezTo>
                    <a:pt x="250" y="34"/>
                    <a:pt x="69" y="0"/>
                    <a:pt x="17" y="0"/>
                  </a:cubicBezTo>
                  <a:close/>
                </a:path>
              </a:pathLst>
            </a:custGeom>
            <a:solidFill>
              <a:srgbClr val="005E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43"/>
            <p:cNvSpPr/>
            <p:nvPr/>
          </p:nvSpPr>
          <p:spPr>
            <a:xfrm>
              <a:off x="1156470" y="3098379"/>
              <a:ext cx="104612" cy="62717"/>
            </a:xfrm>
            <a:custGeom>
              <a:rect b="b" l="l" r="r" t="t"/>
              <a:pathLst>
                <a:path extrusionOk="0" h="3232" w="5391">
                  <a:moveTo>
                    <a:pt x="17" y="0"/>
                  </a:moveTo>
                  <a:cubicBezTo>
                    <a:pt x="6" y="0"/>
                    <a:pt x="1" y="2"/>
                    <a:pt x="1" y="2"/>
                  </a:cubicBezTo>
                  <a:cubicBezTo>
                    <a:pt x="212" y="225"/>
                    <a:pt x="349" y="498"/>
                    <a:pt x="436" y="784"/>
                  </a:cubicBezTo>
                  <a:cubicBezTo>
                    <a:pt x="485" y="970"/>
                    <a:pt x="498" y="1157"/>
                    <a:pt x="523" y="1355"/>
                  </a:cubicBezTo>
                  <a:lnTo>
                    <a:pt x="523" y="1691"/>
                  </a:lnTo>
                  <a:cubicBezTo>
                    <a:pt x="523" y="1691"/>
                    <a:pt x="845" y="2523"/>
                    <a:pt x="1417" y="2833"/>
                  </a:cubicBezTo>
                  <a:cubicBezTo>
                    <a:pt x="1799" y="3041"/>
                    <a:pt x="2674" y="3232"/>
                    <a:pt x="3439" y="3232"/>
                  </a:cubicBezTo>
                  <a:cubicBezTo>
                    <a:pt x="3819" y="3232"/>
                    <a:pt x="4171" y="3185"/>
                    <a:pt x="4422" y="3069"/>
                  </a:cubicBezTo>
                  <a:cubicBezTo>
                    <a:pt x="5192" y="2746"/>
                    <a:pt x="5391" y="1480"/>
                    <a:pt x="5341" y="697"/>
                  </a:cubicBezTo>
                  <a:cubicBezTo>
                    <a:pt x="5341" y="697"/>
                    <a:pt x="4501" y="410"/>
                    <a:pt x="4037" y="410"/>
                  </a:cubicBezTo>
                  <a:cubicBezTo>
                    <a:pt x="3981" y="410"/>
                    <a:pt x="3931" y="415"/>
                    <a:pt x="3888" y="424"/>
                  </a:cubicBezTo>
                  <a:cubicBezTo>
                    <a:pt x="3478" y="498"/>
                    <a:pt x="2559" y="821"/>
                    <a:pt x="2199" y="896"/>
                  </a:cubicBezTo>
                  <a:cubicBezTo>
                    <a:pt x="1982" y="937"/>
                    <a:pt x="1801" y="959"/>
                    <a:pt x="1644" y="959"/>
                  </a:cubicBezTo>
                  <a:cubicBezTo>
                    <a:pt x="1226" y="959"/>
                    <a:pt x="970" y="803"/>
                    <a:pt x="609" y="424"/>
                  </a:cubicBezTo>
                  <a:cubicBezTo>
                    <a:pt x="250" y="34"/>
                    <a:pt x="69" y="0"/>
                    <a:pt x="17" y="0"/>
                  </a:cubicBezTo>
                  <a:close/>
                </a:path>
              </a:pathLst>
            </a:custGeom>
            <a:solidFill>
              <a:srgbClr val="337F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43"/>
            <p:cNvSpPr/>
            <p:nvPr/>
          </p:nvSpPr>
          <p:spPr>
            <a:xfrm>
              <a:off x="1156955" y="3098379"/>
              <a:ext cx="103662" cy="46320"/>
            </a:xfrm>
            <a:custGeom>
              <a:rect b="b" l="l" r="r" t="t"/>
              <a:pathLst>
                <a:path extrusionOk="0" h="2387" w="5342">
                  <a:moveTo>
                    <a:pt x="14" y="0"/>
                  </a:moveTo>
                  <a:cubicBezTo>
                    <a:pt x="5" y="0"/>
                    <a:pt x="1" y="2"/>
                    <a:pt x="1" y="2"/>
                  </a:cubicBezTo>
                  <a:cubicBezTo>
                    <a:pt x="199" y="225"/>
                    <a:pt x="336" y="498"/>
                    <a:pt x="435" y="784"/>
                  </a:cubicBezTo>
                  <a:cubicBezTo>
                    <a:pt x="473" y="970"/>
                    <a:pt x="498" y="1157"/>
                    <a:pt x="510" y="1355"/>
                  </a:cubicBezTo>
                  <a:lnTo>
                    <a:pt x="510" y="1691"/>
                  </a:lnTo>
                  <a:cubicBezTo>
                    <a:pt x="597" y="1939"/>
                    <a:pt x="746" y="2175"/>
                    <a:pt x="907" y="2386"/>
                  </a:cubicBezTo>
                  <a:cubicBezTo>
                    <a:pt x="721" y="2076"/>
                    <a:pt x="647" y="1728"/>
                    <a:pt x="684" y="1368"/>
                  </a:cubicBezTo>
                  <a:cubicBezTo>
                    <a:pt x="684" y="1090"/>
                    <a:pt x="630" y="812"/>
                    <a:pt x="492" y="575"/>
                  </a:cubicBezTo>
                  <a:lnTo>
                    <a:pt x="492" y="575"/>
                  </a:lnTo>
                  <a:cubicBezTo>
                    <a:pt x="666" y="844"/>
                    <a:pt x="927" y="1025"/>
                    <a:pt x="1243" y="1107"/>
                  </a:cubicBezTo>
                  <a:cubicBezTo>
                    <a:pt x="1401" y="1150"/>
                    <a:pt x="1553" y="1168"/>
                    <a:pt x="1703" y="1168"/>
                  </a:cubicBezTo>
                  <a:cubicBezTo>
                    <a:pt x="2214" y="1168"/>
                    <a:pt x="2715" y="955"/>
                    <a:pt x="3453" y="734"/>
                  </a:cubicBezTo>
                  <a:cubicBezTo>
                    <a:pt x="3704" y="657"/>
                    <a:pt x="3907" y="624"/>
                    <a:pt x="4101" y="624"/>
                  </a:cubicBezTo>
                  <a:cubicBezTo>
                    <a:pt x="4462" y="624"/>
                    <a:pt x="4791" y="738"/>
                    <a:pt x="5341" y="883"/>
                  </a:cubicBezTo>
                  <a:lnTo>
                    <a:pt x="5341" y="722"/>
                  </a:lnTo>
                  <a:cubicBezTo>
                    <a:pt x="5341" y="722"/>
                    <a:pt x="4474" y="426"/>
                    <a:pt x="4007" y="426"/>
                  </a:cubicBezTo>
                  <a:cubicBezTo>
                    <a:pt x="3958" y="426"/>
                    <a:pt x="3914" y="429"/>
                    <a:pt x="3876" y="436"/>
                  </a:cubicBezTo>
                  <a:cubicBezTo>
                    <a:pt x="3478" y="511"/>
                    <a:pt x="2559" y="846"/>
                    <a:pt x="2187" y="921"/>
                  </a:cubicBezTo>
                  <a:cubicBezTo>
                    <a:pt x="1973" y="958"/>
                    <a:pt x="1794" y="978"/>
                    <a:pt x="1639" y="978"/>
                  </a:cubicBezTo>
                  <a:cubicBezTo>
                    <a:pt x="1217" y="978"/>
                    <a:pt x="960" y="827"/>
                    <a:pt x="597" y="436"/>
                  </a:cubicBezTo>
                  <a:cubicBezTo>
                    <a:pt x="226" y="34"/>
                    <a:pt x="60" y="0"/>
                    <a:pt x="1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56" name="Google Shape;1056;p43"/>
          <p:cNvSpPr/>
          <p:nvPr/>
        </p:nvSpPr>
        <p:spPr>
          <a:xfrm>
            <a:off x="3616499" y="884775"/>
            <a:ext cx="2055600" cy="798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0" name="Shape 1060"/>
        <p:cNvGrpSpPr/>
        <p:nvPr/>
      </p:nvGrpSpPr>
      <p:grpSpPr>
        <a:xfrm>
          <a:off x="0" y="0"/>
          <a:ext cx="0" cy="0"/>
          <a:chOff x="0" y="0"/>
          <a:chExt cx="0" cy="0"/>
        </a:xfrm>
      </p:grpSpPr>
      <p:sp>
        <p:nvSpPr>
          <p:cNvPr id="1061" name="Google Shape;1061;p44"/>
          <p:cNvSpPr txBox="1"/>
          <p:nvPr>
            <p:ph type="title"/>
          </p:nvPr>
        </p:nvSpPr>
        <p:spPr>
          <a:xfrm>
            <a:off x="718500" y="367106"/>
            <a:ext cx="7707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PATIENT</a:t>
            </a:r>
            <a:r>
              <a:rPr lang="en"/>
              <a:t> VIEW - DOCTOR VIEW</a:t>
            </a:r>
            <a:endParaRPr/>
          </a:p>
        </p:txBody>
      </p:sp>
      <p:grpSp>
        <p:nvGrpSpPr>
          <p:cNvPr id="1062" name="Google Shape;1062;p44"/>
          <p:cNvGrpSpPr/>
          <p:nvPr/>
        </p:nvGrpSpPr>
        <p:grpSpPr>
          <a:xfrm>
            <a:off x="5946300" y="1174254"/>
            <a:ext cx="1265638" cy="1538392"/>
            <a:chOff x="4850275" y="1028275"/>
            <a:chExt cx="2446150" cy="3556975"/>
          </a:xfrm>
        </p:grpSpPr>
        <p:sp>
          <p:nvSpPr>
            <p:cNvPr id="1063" name="Google Shape;1063;p44"/>
            <p:cNvSpPr/>
            <p:nvPr/>
          </p:nvSpPr>
          <p:spPr>
            <a:xfrm>
              <a:off x="4850275" y="3361550"/>
              <a:ext cx="2324675" cy="1223700"/>
            </a:xfrm>
            <a:custGeom>
              <a:rect b="b" l="l" r="r" t="t"/>
              <a:pathLst>
                <a:path extrusionOk="0" h="48948" w="92987">
                  <a:moveTo>
                    <a:pt x="46480" y="0"/>
                  </a:moveTo>
                  <a:cubicBezTo>
                    <a:pt x="20800" y="0"/>
                    <a:pt x="1" y="10957"/>
                    <a:pt x="1" y="24487"/>
                  </a:cubicBezTo>
                  <a:cubicBezTo>
                    <a:pt x="1" y="37991"/>
                    <a:pt x="20800" y="48947"/>
                    <a:pt x="46480" y="48947"/>
                  </a:cubicBezTo>
                  <a:cubicBezTo>
                    <a:pt x="72161" y="48947"/>
                    <a:pt x="92987" y="37991"/>
                    <a:pt x="92987" y="24487"/>
                  </a:cubicBezTo>
                  <a:cubicBezTo>
                    <a:pt x="92987" y="10957"/>
                    <a:pt x="72161" y="0"/>
                    <a:pt x="4648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44"/>
            <p:cNvSpPr/>
            <p:nvPr/>
          </p:nvSpPr>
          <p:spPr>
            <a:xfrm>
              <a:off x="5444550" y="3817850"/>
              <a:ext cx="1036650" cy="598275"/>
            </a:xfrm>
            <a:custGeom>
              <a:rect b="b" l="l" r="r" t="t"/>
              <a:pathLst>
                <a:path extrusionOk="0" h="23931" w="41466">
                  <a:moveTo>
                    <a:pt x="20720" y="1"/>
                  </a:moveTo>
                  <a:cubicBezTo>
                    <a:pt x="9285" y="1"/>
                    <a:pt x="0" y="5360"/>
                    <a:pt x="0" y="11965"/>
                  </a:cubicBezTo>
                  <a:cubicBezTo>
                    <a:pt x="0" y="18571"/>
                    <a:pt x="9285" y="23930"/>
                    <a:pt x="20720" y="23930"/>
                  </a:cubicBezTo>
                  <a:cubicBezTo>
                    <a:pt x="32181" y="23930"/>
                    <a:pt x="41466" y="18571"/>
                    <a:pt x="41466" y="11965"/>
                  </a:cubicBezTo>
                  <a:cubicBezTo>
                    <a:pt x="41466" y="5360"/>
                    <a:pt x="32181" y="1"/>
                    <a:pt x="2072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44"/>
            <p:cNvSpPr/>
            <p:nvPr/>
          </p:nvSpPr>
          <p:spPr>
            <a:xfrm>
              <a:off x="6250375" y="3507050"/>
              <a:ext cx="424225" cy="486575"/>
            </a:xfrm>
            <a:custGeom>
              <a:rect b="b" l="l" r="r" t="t"/>
              <a:pathLst>
                <a:path extrusionOk="0" h="19463" w="16969">
                  <a:moveTo>
                    <a:pt x="11949" y="1"/>
                  </a:moveTo>
                  <a:cubicBezTo>
                    <a:pt x="11548" y="1"/>
                    <a:pt x="11134" y="48"/>
                    <a:pt x="10719" y="150"/>
                  </a:cubicBezTo>
                  <a:cubicBezTo>
                    <a:pt x="7323" y="998"/>
                    <a:pt x="4033" y="4209"/>
                    <a:pt x="2017" y="8825"/>
                  </a:cubicBezTo>
                  <a:cubicBezTo>
                    <a:pt x="1" y="13414"/>
                    <a:pt x="266" y="18932"/>
                    <a:pt x="266" y="18932"/>
                  </a:cubicBezTo>
                  <a:lnTo>
                    <a:pt x="2866" y="19463"/>
                  </a:lnTo>
                  <a:cubicBezTo>
                    <a:pt x="4537" y="10841"/>
                    <a:pt x="10745" y="7551"/>
                    <a:pt x="14061" y="4792"/>
                  </a:cubicBezTo>
                  <a:cubicBezTo>
                    <a:pt x="16969" y="2396"/>
                    <a:pt x="14798" y="1"/>
                    <a:pt x="11949" y="1"/>
                  </a:cubicBezTo>
                  <a:close/>
                </a:path>
              </a:pathLst>
            </a:custGeom>
            <a:solidFill>
              <a:srgbClr val="005E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44"/>
            <p:cNvSpPr/>
            <p:nvPr/>
          </p:nvSpPr>
          <p:spPr>
            <a:xfrm>
              <a:off x="6250375" y="3507050"/>
              <a:ext cx="424225" cy="486575"/>
            </a:xfrm>
            <a:custGeom>
              <a:rect b="b" l="l" r="r" t="t"/>
              <a:pathLst>
                <a:path extrusionOk="0" h="19463" w="16969">
                  <a:moveTo>
                    <a:pt x="11949" y="1"/>
                  </a:moveTo>
                  <a:cubicBezTo>
                    <a:pt x="11548" y="1"/>
                    <a:pt x="11134" y="48"/>
                    <a:pt x="10719" y="150"/>
                  </a:cubicBezTo>
                  <a:cubicBezTo>
                    <a:pt x="7323" y="998"/>
                    <a:pt x="4033" y="4209"/>
                    <a:pt x="2017" y="8825"/>
                  </a:cubicBezTo>
                  <a:cubicBezTo>
                    <a:pt x="1" y="13414"/>
                    <a:pt x="266" y="18932"/>
                    <a:pt x="266" y="18932"/>
                  </a:cubicBezTo>
                  <a:lnTo>
                    <a:pt x="2866" y="19463"/>
                  </a:lnTo>
                  <a:cubicBezTo>
                    <a:pt x="4537" y="10841"/>
                    <a:pt x="10745" y="7551"/>
                    <a:pt x="14061" y="4792"/>
                  </a:cubicBezTo>
                  <a:cubicBezTo>
                    <a:pt x="16969" y="2396"/>
                    <a:pt x="14798" y="1"/>
                    <a:pt x="1194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44"/>
            <p:cNvSpPr/>
            <p:nvPr/>
          </p:nvSpPr>
          <p:spPr>
            <a:xfrm>
              <a:off x="6277575" y="3553050"/>
              <a:ext cx="279900" cy="400125"/>
            </a:xfrm>
            <a:custGeom>
              <a:rect b="b" l="l" r="r" t="t"/>
              <a:pathLst>
                <a:path extrusionOk="0" h="16005" w="11196">
                  <a:moveTo>
                    <a:pt x="10973" y="1"/>
                  </a:moveTo>
                  <a:cubicBezTo>
                    <a:pt x="10959" y="1"/>
                    <a:pt x="10944" y="3"/>
                    <a:pt x="10930" y="7"/>
                  </a:cubicBezTo>
                  <a:cubicBezTo>
                    <a:pt x="7933" y="1334"/>
                    <a:pt x="1937" y="6189"/>
                    <a:pt x="53" y="15766"/>
                  </a:cubicBezTo>
                  <a:cubicBezTo>
                    <a:pt x="0" y="15872"/>
                    <a:pt x="80" y="15952"/>
                    <a:pt x="213" y="16005"/>
                  </a:cubicBezTo>
                  <a:lnTo>
                    <a:pt x="239" y="16005"/>
                  </a:lnTo>
                  <a:cubicBezTo>
                    <a:pt x="345" y="16005"/>
                    <a:pt x="398" y="15925"/>
                    <a:pt x="451" y="15819"/>
                  </a:cubicBezTo>
                  <a:cubicBezTo>
                    <a:pt x="2255" y="6374"/>
                    <a:pt x="8145" y="1679"/>
                    <a:pt x="11090" y="352"/>
                  </a:cubicBezTo>
                  <a:cubicBezTo>
                    <a:pt x="11143" y="299"/>
                    <a:pt x="11196" y="220"/>
                    <a:pt x="11143" y="140"/>
                  </a:cubicBezTo>
                  <a:cubicBezTo>
                    <a:pt x="11121" y="52"/>
                    <a:pt x="11044" y="1"/>
                    <a:pt x="1097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44"/>
            <p:cNvSpPr/>
            <p:nvPr/>
          </p:nvSpPr>
          <p:spPr>
            <a:xfrm>
              <a:off x="6243075" y="3757900"/>
              <a:ext cx="441075" cy="366475"/>
            </a:xfrm>
            <a:custGeom>
              <a:rect b="b" l="l" r="r" t="t"/>
              <a:pathLst>
                <a:path extrusionOk="0" h="14659" w="17643">
                  <a:moveTo>
                    <a:pt x="14766" y="1"/>
                  </a:moveTo>
                  <a:cubicBezTo>
                    <a:pt x="14682" y="1"/>
                    <a:pt x="14597" y="4"/>
                    <a:pt x="14512" y="11"/>
                  </a:cubicBezTo>
                  <a:cubicBezTo>
                    <a:pt x="13584" y="11"/>
                    <a:pt x="12761" y="329"/>
                    <a:pt x="11859" y="462"/>
                  </a:cubicBezTo>
                  <a:cubicBezTo>
                    <a:pt x="11742" y="480"/>
                    <a:pt x="11624" y="488"/>
                    <a:pt x="11505" y="488"/>
                  </a:cubicBezTo>
                  <a:cubicBezTo>
                    <a:pt x="10736" y="488"/>
                    <a:pt x="9935" y="163"/>
                    <a:pt x="9153" y="117"/>
                  </a:cubicBezTo>
                  <a:cubicBezTo>
                    <a:pt x="9053" y="110"/>
                    <a:pt x="8953" y="106"/>
                    <a:pt x="8856" y="106"/>
                  </a:cubicBezTo>
                  <a:cubicBezTo>
                    <a:pt x="7568" y="106"/>
                    <a:pt x="6568" y="743"/>
                    <a:pt x="5705" y="1656"/>
                  </a:cubicBezTo>
                  <a:cubicBezTo>
                    <a:pt x="4750" y="2717"/>
                    <a:pt x="4564" y="4256"/>
                    <a:pt x="3715" y="5370"/>
                  </a:cubicBezTo>
                  <a:cubicBezTo>
                    <a:pt x="3184" y="6033"/>
                    <a:pt x="2415" y="6511"/>
                    <a:pt x="1858" y="7174"/>
                  </a:cubicBezTo>
                  <a:cubicBezTo>
                    <a:pt x="1699" y="7360"/>
                    <a:pt x="1513" y="7545"/>
                    <a:pt x="1380" y="7758"/>
                  </a:cubicBezTo>
                  <a:cubicBezTo>
                    <a:pt x="1" y="9853"/>
                    <a:pt x="584" y="12692"/>
                    <a:pt x="2707" y="14072"/>
                  </a:cubicBezTo>
                  <a:cubicBezTo>
                    <a:pt x="2760" y="14072"/>
                    <a:pt x="2760" y="14098"/>
                    <a:pt x="2786" y="14098"/>
                  </a:cubicBezTo>
                  <a:cubicBezTo>
                    <a:pt x="3451" y="14478"/>
                    <a:pt x="4175" y="14659"/>
                    <a:pt x="4891" y="14659"/>
                  </a:cubicBezTo>
                  <a:cubicBezTo>
                    <a:pt x="6373" y="14659"/>
                    <a:pt x="7818" y="13884"/>
                    <a:pt x="8623" y="12506"/>
                  </a:cubicBezTo>
                  <a:cubicBezTo>
                    <a:pt x="9047" y="11631"/>
                    <a:pt x="9206" y="10543"/>
                    <a:pt x="10002" y="10013"/>
                  </a:cubicBezTo>
                  <a:cubicBezTo>
                    <a:pt x="10419" y="9783"/>
                    <a:pt x="10885" y="9669"/>
                    <a:pt x="11349" y="9669"/>
                  </a:cubicBezTo>
                  <a:cubicBezTo>
                    <a:pt x="11475" y="9669"/>
                    <a:pt x="11602" y="9677"/>
                    <a:pt x="11727" y="9694"/>
                  </a:cubicBezTo>
                  <a:lnTo>
                    <a:pt x="12337" y="9694"/>
                  </a:lnTo>
                  <a:cubicBezTo>
                    <a:pt x="12761" y="9615"/>
                    <a:pt x="13159" y="9588"/>
                    <a:pt x="13584" y="9455"/>
                  </a:cubicBezTo>
                  <a:cubicBezTo>
                    <a:pt x="14088" y="9349"/>
                    <a:pt x="14565" y="9031"/>
                    <a:pt x="14831" y="8580"/>
                  </a:cubicBezTo>
                  <a:cubicBezTo>
                    <a:pt x="15388" y="7492"/>
                    <a:pt x="14247" y="6113"/>
                    <a:pt x="14751" y="4972"/>
                  </a:cubicBezTo>
                  <a:cubicBezTo>
                    <a:pt x="15016" y="4415"/>
                    <a:pt x="15574" y="4123"/>
                    <a:pt x="16157" y="3858"/>
                  </a:cubicBezTo>
                  <a:cubicBezTo>
                    <a:pt x="16714" y="3592"/>
                    <a:pt x="17271" y="3221"/>
                    <a:pt x="17484" y="2664"/>
                  </a:cubicBezTo>
                  <a:cubicBezTo>
                    <a:pt x="17643" y="2054"/>
                    <a:pt x="17510" y="1497"/>
                    <a:pt x="17112" y="1072"/>
                  </a:cubicBezTo>
                  <a:cubicBezTo>
                    <a:pt x="16505" y="392"/>
                    <a:pt x="15675" y="1"/>
                    <a:pt x="14766" y="1"/>
                  </a:cubicBezTo>
                  <a:close/>
                </a:path>
              </a:pathLst>
            </a:custGeom>
            <a:solidFill>
              <a:srgbClr val="005E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44"/>
            <p:cNvSpPr/>
            <p:nvPr/>
          </p:nvSpPr>
          <p:spPr>
            <a:xfrm>
              <a:off x="6243075" y="3757900"/>
              <a:ext cx="441075" cy="366475"/>
            </a:xfrm>
            <a:custGeom>
              <a:rect b="b" l="l" r="r" t="t"/>
              <a:pathLst>
                <a:path extrusionOk="0" h="14659" w="17643">
                  <a:moveTo>
                    <a:pt x="14766" y="1"/>
                  </a:moveTo>
                  <a:cubicBezTo>
                    <a:pt x="14682" y="1"/>
                    <a:pt x="14597" y="4"/>
                    <a:pt x="14512" y="11"/>
                  </a:cubicBezTo>
                  <a:cubicBezTo>
                    <a:pt x="13584" y="11"/>
                    <a:pt x="12761" y="329"/>
                    <a:pt x="11859" y="462"/>
                  </a:cubicBezTo>
                  <a:cubicBezTo>
                    <a:pt x="11742" y="480"/>
                    <a:pt x="11624" y="488"/>
                    <a:pt x="11505" y="488"/>
                  </a:cubicBezTo>
                  <a:cubicBezTo>
                    <a:pt x="10736" y="488"/>
                    <a:pt x="9935" y="163"/>
                    <a:pt x="9153" y="117"/>
                  </a:cubicBezTo>
                  <a:cubicBezTo>
                    <a:pt x="9053" y="110"/>
                    <a:pt x="8953" y="106"/>
                    <a:pt x="8856" y="106"/>
                  </a:cubicBezTo>
                  <a:cubicBezTo>
                    <a:pt x="7568" y="106"/>
                    <a:pt x="6568" y="743"/>
                    <a:pt x="5705" y="1656"/>
                  </a:cubicBezTo>
                  <a:cubicBezTo>
                    <a:pt x="4750" y="2717"/>
                    <a:pt x="4564" y="4256"/>
                    <a:pt x="3715" y="5370"/>
                  </a:cubicBezTo>
                  <a:cubicBezTo>
                    <a:pt x="3184" y="6033"/>
                    <a:pt x="2415" y="6511"/>
                    <a:pt x="1858" y="7174"/>
                  </a:cubicBezTo>
                  <a:cubicBezTo>
                    <a:pt x="1699" y="7360"/>
                    <a:pt x="1513" y="7545"/>
                    <a:pt x="1380" y="7758"/>
                  </a:cubicBezTo>
                  <a:cubicBezTo>
                    <a:pt x="1" y="9853"/>
                    <a:pt x="584" y="12692"/>
                    <a:pt x="2707" y="14072"/>
                  </a:cubicBezTo>
                  <a:cubicBezTo>
                    <a:pt x="2760" y="14072"/>
                    <a:pt x="2760" y="14098"/>
                    <a:pt x="2786" y="14098"/>
                  </a:cubicBezTo>
                  <a:cubicBezTo>
                    <a:pt x="3451" y="14478"/>
                    <a:pt x="4175" y="14659"/>
                    <a:pt x="4891" y="14659"/>
                  </a:cubicBezTo>
                  <a:cubicBezTo>
                    <a:pt x="6373" y="14659"/>
                    <a:pt x="7818" y="13884"/>
                    <a:pt x="8623" y="12506"/>
                  </a:cubicBezTo>
                  <a:cubicBezTo>
                    <a:pt x="9047" y="11631"/>
                    <a:pt x="9206" y="10543"/>
                    <a:pt x="10002" y="10013"/>
                  </a:cubicBezTo>
                  <a:cubicBezTo>
                    <a:pt x="10419" y="9783"/>
                    <a:pt x="10885" y="9669"/>
                    <a:pt x="11349" y="9669"/>
                  </a:cubicBezTo>
                  <a:cubicBezTo>
                    <a:pt x="11475" y="9669"/>
                    <a:pt x="11602" y="9677"/>
                    <a:pt x="11727" y="9694"/>
                  </a:cubicBezTo>
                  <a:lnTo>
                    <a:pt x="12337" y="9694"/>
                  </a:lnTo>
                  <a:cubicBezTo>
                    <a:pt x="12761" y="9615"/>
                    <a:pt x="13159" y="9588"/>
                    <a:pt x="13584" y="9455"/>
                  </a:cubicBezTo>
                  <a:cubicBezTo>
                    <a:pt x="14088" y="9349"/>
                    <a:pt x="14565" y="9031"/>
                    <a:pt x="14831" y="8580"/>
                  </a:cubicBezTo>
                  <a:cubicBezTo>
                    <a:pt x="15388" y="7492"/>
                    <a:pt x="14247" y="6113"/>
                    <a:pt x="14751" y="4972"/>
                  </a:cubicBezTo>
                  <a:cubicBezTo>
                    <a:pt x="15016" y="4415"/>
                    <a:pt x="15574" y="4123"/>
                    <a:pt x="16157" y="3858"/>
                  </a:cubicBezTo>
                  <a:cubicBezTo>
                    <a:pt x="16714" y="3592"/>
                    <a:pt x="17271" y="3221"/>
                    <a:pt x="17484" y="2664"/>
                  </a:cubicBezTo>
                  <a:cubicBezTo>
                    <a:pt x="17643" y="2054"/>
                    <a:pt x="17510" y="1497"/>
                    <a:pt x="17112" y="1072"/>
                  </a:cubicBezTo>
                  <a:cubicBezTo>
                    <a:pt x="16505" y="392"/>
                    <a:pt x="15675" y="1"/>
                    <a:pt x="147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44"/>
            <p:cNvSpPr/>
            <p:nvPr/>
          </p:nvSpPr>
          <p:spPr>
            <a:xfrm>
              <a:off x="6325325" y="3792650"/>
              <a:ext cx="312400" cy="260025"/>
            </a:xfrm>
            <a:custGeom>
              <a:rect b="b" l="l" r="r" t="t"/>
              <a:pathLst>
                <a:path extrusionOk="0" h="10401" w="12496">
                  <a:moveTo>
                    <a:pt x="12363" y="1"/>
                  </a:moveTo>
                  <a:cubicBezTo>
                    <a:pt x="11037" y="1"/>
                    <a:pt x="6898" y="743"/>
                    <a:pt x="3715" y="3609"/>
                  </a:cubicBezTo>
                  <a:cubicBezTo>
                    <a:pt x="3661" y="3609"/>
                    <a:pt x="3661" y="3662"/>
                    <a:pt x="3635" y="3662"/>
                  </a:cubicBezTo>
                  <a:cubicBezTo>
                    <a:pt x="1725" y="5386"/>
                    <a:pt x="451" y="7694"/>
                    <a:pt x="0" y="10214"/>
                  </a:cubicBezTo>
                  <a:cubicBezTo>
                    <a:pt x="0" y="10294"/>
                    <a:pt x="27" y="10347"/>
                    <a:pt x="80" y="10400"/>
                  </a:cubicBezTo>
                  <a:cubicBezTo>
                    <a:pt x="160" y="10400"/>
                    <a:pt x="213" y="10347"/>
                    <a:pt x="213" y="10294"/>
                  </a:cubicBezTo>
                  <a:cubicBezTo>
                    <a:pt x="690" y="7827"/>
                    <a:pt x="1937" y="5572"/>
                    <a:pt x="3794" y="3874"/>
                  </a:cubicBezTo>
                  <a:cubicBezTo>
                    <a:pt x="4154" y="3820"/>
                    <a:pt x="4514" y="3793"/>
                    <a:pt x="4873" y="3793"/>
                  </a:cubicBezTo>
                  <a:cubicBezTo>
                    <a:pt x="6630" y="3793"/>
                    <a:pt x="8344" y="4430"/>
                    <a:pt x="9710" y="5598"/>
                  </a:cubicBezTo>
                  <a:cubicBezTo>
                    <a:pt x="9737" y="5638"/>
                    <a:pt x="9770" y="5658"/>
                    <a:pt x="9803" y="5658"/>
                  </a:cubicBezTo>
                  <a:cubicBezTo>
                    <a:pt x="9836" y="5658"/>
                    <a:pt x="9869" y="5638"/>
                    <a:pt x="9896" y="5598"/>
                  </a:cubicBezTo>
                  <a:cubicBezTo>
                    <a:pt x="9976" y="5545"/>
                    <a:pt x="9976" y="5492"/>
                    <a:pt x="9896" y="5413"/>
                  </a:cubicBezTo>
                  <a:cubicBezTo>
                    <a:pt x="8522" y="4179"/>
                    <a:pt x="6760" y="3517"/>
                    <a:pt x="4933" y="3517"/>
                  </a:cubicBezTo>
                  <a:cubicBezTo>
                    <a:pt x="4678" y="3517"/>
                    <a:pt x="4422" y="3530"/>
                    <a:pt x="4166" y="3555"/>
                  </a:cubicBezTo>
                  <a:cubicBezTo>
                    <a:pt x="7243" y="956"/>
                    <a:pt x="11063" y="266"/>
                    <a:pt x="12363" y="266"/>
                  </a:cubicBezTo>
                  <a:cubicBezTo>
                    <a:pt x="12416" y="266"/>
                    <a:pt x="12496" y="213"/>
                    <a:pt x="12496" y="133"/>
                  </a:cubicBezTo>
                  <a:cubicBezTo>
                    <a:pt x="12496" y="80"/>
                    <a:pt x="12416" y="1"/>
                    <a:pt x="1236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44"/>
            <p:cNvSpPr/>
            <p:nvPr/>
          </p:nvSpPr>
          <p:spPr>
            <a:xfrm>
              <a:off x="5375575" y="2194675"/>
              <a:ext cx="459650" cy="459225"/>
            </a:xfrm>
            <a:custGeom>
              <a:rect b="b" l="l" r="r" t="t"/>
              <a:pathLst>
                <a:path extrusionOk="0" h="18369" w="18386">
                  <a:moveTo>
                    <a:pt x="17013" y="1"/>
                  </a:moveTo>
                  <a:cubicBezTo>
                    <a:pt x="16396" y="1"/>
                    <a:pt x="15769" y="299"/>
                    <a:pt x="14220" y="1098"/>
                  </a:cubicBezTo>
                  <a:cubicBezTo>
                    <a:pt x="11726" y="2371"/>
                    <a:pt x="4006" y="6642"/>
                    <a:pt x="2520" y="7412"/>
                  </a:cubicBezTo>
                  <a:cubicBezTo>
                    <a:pt x="1539" y="7916"/>
                    <a:pt x="27" y="8951"/>
                    <a:pt x="0" y="10118"/>
                  </a:cubicBezTo>
                  <a:cubicBezTo>
                    <a:pt x="0" y="10993"/>
                    <a:pt x="822" y="12187"/>
                    <a:pt x="2494" y="13620"/>
                  </a:cubicBezTo>
                  <a:cubicBezTo>
                    <a:pt x="4563" y="15371"/>
                    <a:pt x="8304" y="18368"/>
                    <a:pt x="8304" y="18368"/>
                  </a:cubicBezTo>
                  <a:cubicBezTo>
                    <a:pt x="8304" y="18368"/>
                    <a:pt x="8330" y="18289"/>
                    <a:pt x="8330" y="18262"/>
                  </a:cubicBezTo>
                  <a:cubicBezTo>
                    <a:pt x="8887" y="16962"/>
                    <a:pt x="10108" y="16113"/>
                    <a:pt x="11514" y="16007"/>
                  </a:cubicBezTo>
                  <a:lnTo>
                    <a:pt x="11620" y="16007"/>
                  </a:lnTo>
                  <a:lnTo>
                    <a:pt x="7322" y="11259"/>
                  </a:lnTo>
                  <a:lnTo>
                    <a:pt x="16687" y="7200"/>
                  </a:lnTo>
                  <a:lnTo>
                    <a:pt x="18385" y="302"/>
                  </a:lnTo>
                  <a:cubicBezTo>
                    <a:pt x="17782" y="118"/>
                    <a:pt x="17399" y="1"/>
                    <a:pt x="17013" y="1"/>
                  </a:cubicBezTo>
                  <a:close/>
                </a:path>
              </a:pathLst>
            </a:custGeom>
            <a:solidFill>
              <a:srgbClr val="005E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44"/>
            <p:cNvSpPr/>
            <p:nvPr/>
          </p:nvSpPr>
          <p:spPr>
            <a:xfrm>
              <a:off x="5375575" y="2194675"/>
              <a:ext cx="459650" cy="459225"/>
            </a:xfrm>
            <a:custGeom>
              <a:rect b="b" l="l" r="r" t="t"/>
              <a:pathLst>
                <a:path extrusionOk="0" h="18369" w="18386">
                  <a:moveTo>
                    <a:pt x="17013" y="1"/>
                  </a:moveTo>
                  <a:cubicBezTo>
                    <a:pt x="16396" y="1"/>
                    <a:pt x="15769" y="299"/>
                    <a:pt x="14220" y="1098"/>
                  </a:cubicBezTo>
                  <a:cubicBezTo>
                    <a:pt x="11726" y="2371"/>
                    <a:pt x="4006" y="6642"/>
                    <a:pt x="2520" y="7412"/>
                  </a:cubicBezTo>
                  <a:cubicBezTo>
                    <a:pt x="1539" y="7916"/>
                    <a:pt x="27" y="8951"/>
                    <a:pt x="0" y="10118"/>
                  </a:cubicBezTo>
                  <a:cubicBezTo>
                    <a:pt x="0" y="10993"/>
                    <a:pt x="822" y="12187"/>
                    <a:pt x="2494" y="13620"/>
                  </a:cubicBezTo>
                  <a:cubicBezTo>
                    <a:pt x="4563" y="15371"/>
                    <a:pt x="8304" y="18368"/>
                    <a:pt x="8304" y="18368"/>
                  </a:cubicBezTo>
                  <a:cubicBezTo>
                    <a:pt x="8304" y="18368"/>
                    <a:pt x="8330" y="18289"/>
                    <a:pt x="8330" y="18262"/>
                  </a:cubicBezTo>
                  <a:cubicBezTo>
                    <a:pt x="8887" y="16962"/>
                    <a:pt x="10108" y="16113"/>
                    <a:pt x="11514" y="16007"/>
                  </a:cubicBezTo>
                  <a:lnTo>
                    <a:pt x="11620" y="16007"/>
                  </a:lnTo>
                  <a:lnTo>
                    <a:pt x="7322" y="11259"/>
                  </a:lnTo>
                  <a:lnTo>
                    <a:pt x="16687" y="7200"/>
                  </a:lnTo>
                  <a:lnTo>
                    <a:pt x="18385" y="302"/>
                  </a:lnTo>
                  <a:cubicBezTo>
                    <a:pt x="17782" y="118"/>
                    <a:pt x="17399" y="1"/>
                    <a:pt x="1701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44"/>
            <p:cNvSpPr/>
            <p:nvPr/>
          </p:nvSpPr>
          <p:spPr>
            <a:xfrm>
              <a:off x="5709825" y="2190275"/>
              <a:ext cx="1171325" cy="1015425"/>
            </a:xfrm>
            <a:custGeom>
              <a:rect b="b" l="l" r="r" t="t"/>
              <a:pathLst>
                <a:path extrusionOk="0" h="40617" w="46853">
                  <a:moveTo>
                    <a:pt x="12152" y="0"/>
                  </a:moveTo>
                  <a:lnTo>
                    <a:pt x="7164" y="106"/>
                  </a:lnTo>
                  <a:cubicBezTo>
                    <a:pt x="7164" y="106"/>
                    <a:pt x="1" y="1937"/>
                    <a:pt x="134" y="14539"/>
                  </a:cubicBezTo>
                  <a:cubicBezTo>
                    <a:pt x="293" y="27140"/>
                    <a:pt x="10825" y="33852"/>
                    <a:pt x="10825" y="33852"/>
                  </a:cubicBezTo>
                  <a:cubicBezTo>
                    <a:pt x="10825" y="33852"/>
                    <a:pt x="11913" y="29819"/>
                    <a:pt x="15521" y="29793"/>
                  </a:cubicBezTo>
                  <a:cubicBezTo>
                    <a:pt x="15556" y="29792"/>
                    <a:pt x="15590" y="29792"/>
                    <a:pt x="15625" y="29792"/>
                  </a:cubicBezTo>
                  <a:cubicBezTo>
                    <a:pt x="20418" y="29792"/>
                    <a:pt x="21548" y="35237"/>
                    <a:pt x="25973" y="36054"/>
                  </a:cubicBezTo>
                  <a:cubicBezTo>
                    <a:pt x="26712" y="36189"/>
                    <a:pt x="27369" y="36246"/>
                    <a:pt x="27964" y="36246"/>
                  </a:cubicBezTo>
                  <a:cubicBezTo>
                    <a:pt x="31399" y="36246"/>
                    <a:pt x="32761" y="34331"/>
                    <a:pt x="35821" y="34331"/>
                  </a:cubicBezTo>
                  <a:cubicBezTo>
                    <a:pt x="36303" y="34331"/>
                    <a:pt x="36827" y="34379"/>
                    <a:pt x="37408" y="34489"/>
                  </a:cubicBezTo>
                  <a:cubicBezTo>
                    <a:pt x="43191" y="35629"/>
                    <a:pt x="45871" y="40617"/>
                    <a:pt x="45871" y="40617"/>
                  </a:cubicBezTo>
                  <a:cubicBezTo>
                    <a:pt x="46852" y="25203"/>
                    <a:pt x="27937" y="20853"/>
                    <a:pt x="18943" y="14698"/>
                  </a:cubicBezTo>
                  <a:cubicBezTo>
                    <a:pt x="9950" y="8516"/>
                    <a:pt x="12151" y="0"/>
                    <a:pt x="12152" y="0"/>
                  </a:cubicBezTo>
                  <a:close/>
                </a:path>
              </a:pathLst>
            </a:custGeom>
            <a:solidFill>
              <a:srgbClr val="005E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44"/>
            <p:cNvSpPr/>
            <p:nvPr/>
          </p:nvSpPr>
          <p:spPr>
            <a:xfrm>
              <a:off x="5709825" y="2190275"/>
              <a:ext cx="1171325" cy="1015425"/>
            </a:xfrm>
            <a:custGeom>
              <a:rect b="b" l="l" r="r" t="t"/>
              <a:pathLst>
                <a:path extrusionOk="0" h="40617" w="46853">
                  <a:moveTo>
                    <a:pt x="12152" y="0"/>
                  </a:moveTo>
                  <a:lnTo>
                    <a:pt x="7164" y="106"/>
                  </a:lnTo>
                  <a:cubicBezTo>
                    <a:pt x="7164" y="106"/>
                    <a:pt x="1" y="1937"/>
                    <a:pt x="134" y="14539"/>
                  </a:cubicBezTo>
                  <a:cubicBezTo>
                    <a:pt x="293" y="27140"/>
                    <a:pt x="10825" y="33852"/>
                    <a:pt x="10825" y="33852"/>
                  </a:cubicBezTo>
                  <a:cubicBezTo>
                    <a:pt x="10825" y="33852"/>
                    <a:pt x="11913" y="29819"/>
                    <a:pt x="15521" y="29793"/>
                  </a:cubicBezTo>
                  <a:cubicBezTo>
                    <a:pt x="15556" y="29792"/>
                    <a:pt x="15590" y="29792"/>
                    <a:pt x="15625" y="29792"/>
                  </a:cubicBezTo>
                  <a:cubicBezTo>
                    <a:pt x="20418" y="29792"/>
                    <a:pt x="21548" y="35237"/>
                    <a:pt x="25973" y="36054"/>
                  </a:cubicBezTo>
                  <a:cubicBezTo>
                    <a:pt x="26712" y="36189"/>
                    <a:pt x="27369" y="36246"/>
                    <a:pt x="27964" y="36246"/>
                  </a:cubicBezTo>
                  <a:cubicBezTo>
                    <a:pt x="31399" y="36246"/>
                    <a:pt x="32761" y="34331"/>
                    <a:pt x="35821" y="34331"/>
                  </a:cubicBezTo>
                  <a:cubicBezTo>
                    <a:pt x="36303" y="34331"/>
                    <a:pt x="36827" y="34379"/>
                    <a:pt x="37408" y="34489"/>
                  </a:cubicBezTo>
                  <a:cubicBezTo>
                    <a:pt x="43191" y="35629"/>
                    <a:pt x="45871" y="40617"/>
                    <a:pt x="45871" y="40617"/>
                  </a:cubicBezTo>
                  <a:cubicBezTo>
                    <a:pt x="46852" y="25203"/>
                    <a:pt x="27937" y="20853"/>
                    <a:pt x="18943" y="14698"/>
                  </a:cubicBezTo>
                  <a:cubicBezTo>
                    <a:pt x="9950" y="8516"/>
                    <a:pt x="12151" y="0"/>
                    <a:pt x="1215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44"/>
            <p:cNvSpPr/>
            <p:nvPr/>
          </p:nvSpPr>
          <p:spPr>
            <a:xfrm>
              <a:off x="5709825" y="2190275"/>
              <a:ext cx="1171325" cy="1015425"/>
            </a:xfrm>
            <a:custGeom>
              <a:rect b="b" l="l" r="r" t="t"/>
              <a:pathLst>
                <a:path extrusionOk="0" h="40617" w="46853">
                  <a:moveTo>
                    <a:pt x="12152" y="0"/>
                  </a:moveTo>
                  <a:lnTo>
                    <a:pt x="7164" y="106"/>
                  </a:lnTo>
                  <a:cubicBezTo>
                    <a:pt x="7164" y="106"/>
                    <a:pt x="1" y="1937"/>
                    <a:pt x="134" y="14539"/>
                  </a:cubicBezTo>
                  <a:cubicBezTo>
                    <a:pt x="293" y="27140"/>
                    <a:pt x="10825" y="33852"/>
                    <a:pt x="10825" y="33852"/>
                  </a:cubicBezTo>
                  <a:cubicBezTo>
                    <a:pt x="10825" y="33852"/>
                    <a:pt x="11913" y="29819"/>
                    <a:pt x="15521" y="29793"/>
                  </a:cubicBezTo>
                  <a:cubicBezTo>
                    <a:pt x="15556" y="29792"/>
                    <a:pt x="15590" y="29792"/>
                    <a:pt x="15625" y="29792"/>
                  </a:cubicBezTo>
                  <a:cubicBezTo>
                    <a:pt x="20418" y="29792"/>
                    <a:pt x="21548" y="35237"/>
                    <a:pt x="25973" y="36054"/>
                  </a:cubicBezTo>
                  <a:cubicBezTo>
                    <a:pt x="26712" y="36189"/>
                    <a:pt x="27369" y="36246"/>
                    <a:pt x="27964" y="36246"/>
                  </a:cubicBezTo>
                  <a:cubicBezTo>
                    <a:pt x="31399" y="36246"/>
                    <a:pt x="32761" y="34331"/>
                    <a:pt x="35821" y="34331"/>
                  </a:cubicBezTo>
                  <a:cubicBezTo>
                    <a:pt x="36303" y="34331"/>
                    <a:pt x="36827" y="34379"/>
                    <a:pt x="37408" y="34489"/>
                  </a:cubicBezTo>
                  <a:cubicBezTo>
                    <a:pt x="43191" y="35629"/>
                    <a:pt x="45871" y="40617"/>
                    <a:pt x="45871" y="40617"/>
                  </a:cubicBezTo>
                  <a:cubicBezTo>
                    <a:pt x="46852" y="25203"/>
                    <a:pt x="27937" y="20853"/>
                    <a:pt x="18943" y="14698"/>
                  </a:cubicBezTo>
                  <a:cubicBezTo>
                    <a:pt x="9950" y="8516"/>
                    <a:pt x="12151" y="0"/>
                    <a:pt x="1215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44"/>
            <p:cNvSpPr/>
            <p:nvPr/>
          </p:nvSpPr>
          <p:spPr>
            <a:xfrm>
              <a:off x="5564575" y="3939900"/>
              <a:ext cx="319725" cy="168975"/>
            </a:xfrm>
            <a:custGeom>
              <a:rect b="b" l="l" r="r" t="t"/>
              <a:pathLst>
                <a:path extrusionOk="0" h="6759" w="12789">
                  <a:moveTo>
                    <a:pt x="12682" y="0"/>
                  </a:moveTo>
                  <a:lnTo>
                    <a:pt x="187" y="4590"/>
                  </a:lnTo>
                  <a:cubicBezTo>
                    <a:pt x="81" y="4590"/>
                    <a:pt x="1" y="5598"/>
                    <a:pt x="479" y="5969"/>
                  </a:cubicBezTo>
                  <a:cubicBezTo>
                    <a:pt x="891" y="6299"/>
                    <a:pt x="1866" y="6758"/>
                    <a:pt x="3178" y="6758"/>
                  </a:cubicBezTo>
                  <a:cubicBezTo>
                    <a:pt x="3552" y="6758"/>
                    <a:pt x="3954" y="6721"/>
                    <a:pt x="4378" y="6632"/>
                  </a:cubicBezTo>
                  <a:cubicBezTo>
                    <a:pt x="6315" y="6234"/>
                    <a:pt x="7297" y="5465"/>
                    <a:pt x="8039" y="4696"/>
                  </a:cubicBezTo>
                  <a:cubicBezTo>
                    <a:pt x="8756" y="3900"/>
                    <a:pt x="9790" y="2812"/>
                    <a:pt x="10666" y="2547"/>
                  </a:cubicBezTo>
                  <a:cubicBezTo>
                    <a:pt x="11462" y="2282"/>
                    <a:pt x="12311" y="1804"/>
                    <a:pt x="12549" y="1512"/>
                  </a:cubicBezTo>
                  <a:cubicBezTo>
                    <a:pt x="12788" y="1220"/>
                    <a:pt x="12682" y="0"/>
                    <a:pt x="1268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44"/>
            <p:cNvSpPr/>
            <p:nvPr/>
          </p:nvSpPr>
          <p:spPr>
            <a:xfrm>
              <a:off x="5557950" y="3822500"/>
              <a:ext cx="323700" cy="270875"/>
            </a:xfrm>
            <a:custGeom>
              <a:rect b="b" l="l" r="r" t="t"/>
              <a:pathLst>
                <a:path extrusionOk="0" h="10835" w="12948">
                  <a:moveTo>
                    <a:pt x="11939" y="0"/>
                  </a:moveTo>
                  <a:cubicBezTo>
                    <a:pt x="11912" y="213"/>
                    <a:pt x="11992" y="372"/>
                    <a:pt x="11806" y="584"/>
                  </a:cubicBezTo>
                  <a:cubicBezTo>
                    <a:pt x="11727" y="664"/>
                    <a:pt x="11568" y="770"/>
                    <a:pt x="11461" y="876"/>
                  </a:cubicBezTo>
                  <a:cubicBezTo>
                    <a:pt x="11329" y="1008"/>
                    <a:pt x="11223" y="1141"/>
                    <a:pt x="11117" y="1300"/>
                  </a:cubicBezTo>
                  <a:cubicBezTo>
                    <a:pt x="10957" y="1592"/>
                    <a:pt x="10798" y="1857"/>
                    <a:pt x="10559" y="2123"/>
                  </a:cubicBezTo>
                  <a:cubicBezTo>
                    <a:pt x="10502" y="2180"/>
                    <a:pt x="10459" y="2224"/>
                    <a:pt x="10409" y="2224"/>
                  </a:cubicBezTo>
                  <a:cubicBezTo>
                    <a:pt x="10390" y="2224"/>
                    <a:pt x="10369" y="2217"/>
                    <a:pt x="10347" y="2202"/>
                  </a:cubicBezTo>
                  <a:cubicBezTo>
                    <a:pt x="10294" y="2149"/>
                    <a:pt x="10294" y="2017"/>
                    <a:pt x="10321" y="1937"/>
                  </a:cubicBezTo>
                  <a:cubicBezTo>
                    <a:pt x="10347" y="1804"/>
                    <a:pt x="10374" y="1645"/>
                    <a:pt x="10374" y="1486"/>
                  </a:cubicBezTo>
                  <a:cubicBezTo>
                    <a:pt x="10374" y="1062"/>
                    <a:pt x="9949" y="929"/>
                    <a:pt x="9657" y="796"/>
                  </a:cubicBezTo>
                  <a:cubicBezTo>
                    <a:pt x="9313" y="637"/>
                    <a:pt x="8968" y="557"/>
                    <a:pt x="8596" y="531"/>
                  </a:cubicBezTo>
                  <a:cubicBezTo>
                    <a:pt x="8563" y="524"/>
                    <a:pt x="8528" y="521"/>
                    <a:pt x="8493" y="521"/>
                  </a:cubicBezTo>
                  <a:cubicBezTo>
                    <a:pt x="8386" y="521"/>
                    <a:pt x="8271" y="551"/>
                    <a:pt x="8172" y="611"/>
                  </a:cubicBezTo>
                  <a:cubicBezTo>
                    <a:pt x="7986" y="690"/>
                    <a:pt x="7137" y="902"/>
                    <a:pt x="7058" y="1088"/>
                  </a:cubicBezTo>
                  <a:cubicBezTo>
                    <a:pt x="6527" y="2812"/>
                    <a:pt x="6076" y="4245"/>
                    <a:pt x="4776" y="5306"/>
                  </a:cubicBezTo>
                  <a:cubicBezTo>
                    <a:pt x="4325" y="5678"/>
                    <a:pt x="2892" y="6765"/>
                    <a:pt x="2494" y="7004"/>
                  </a:cubicBezTo>
                  <a:cubicBezTo>
                    <a:pt x="372" y="8304"/>
                    <a:pt x="1" y="8861"/>
                    <a:pt x="531" y="9790"/>
                  </a:cubicBezTo>
                  <a:cubicBezTo>
                    <a:pt x="920" y="10445"/>
                    <a:pt x="2376" y="10834"/>
                    <a:pt x="3739" y="10834"/>
                  </a:cubicBezTo>
                  <a:cubicBezTo>
                    <a:pt x="3864" y="10834"/>
                    <a:pt x="3989" y="10831"/>
                    <a:pt x="4113" y="10824"/>
                  </a:cubicBezTo>
                  <a:cubicBezTo>
                    <a:pt x="5386" y="10718"/>
                    <a:pt x="7243" y="9710"/>
                    <a:pt x="8092" y="8835"/>
                  </a:cubicBezTo>
                  <a:cubicBezTo>
                    <a:pt x="8862" y="7986"/>
                    <a:pt x="9764" y="7269"/>
                    <a:pt x="10719" y="6712"/>
                  </a:cubicBezTo>
                  <a:cubicBezTo>
                    <a:pt x="11541" y="6261"/>
                    <a:pt x="12841" y="5731"/>
                    <a:pt x="12894" y="5121"/>
                  </a:cubicBezTo>
                  <a:cubicBezTo>
                    <a:pt x="12947" y="4112"/>
                    <a:pt x="12814" y="3078"/>
                    <a:pt x="12576" y="2123"/>
                  </a:cubicBezTo>
                  <a:cubicBezTo>
                    <a:pt x="12417" y="1592"/>
                    <a:pt x="12310" y="611"/>
                    <a:pt x="12231" y="266"/>
                  </a:cubicBezTo>
                  <a:cubicBezTo>
                    <a:pt x="12204" y="106"/>
                    <a:pt x="12072" y="0"/>
                    <a:pt x="11939" y="0"/>
                  </a:cubicBezTo>
                  <a:close/>
                </a:path>
              </a:pathLst>
            </a:custGeom>
            <a:solidFill>
              <a:srgbClr val="005E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44"/>
            <p:cNvSpPr/>
            <p:nvPr/>
          </p:nvSpPr>
          <p:spPr>
            <a:xfrm>
              <a:off x="5557950" y="3822500"/>
              <a:ext cx="323700" cy="270875"/>
            </a:xfrm>
            <a:custGeom>
              <a:rect b="b" l="l" r="r" t="t"/>
              <a:pathLst>
                <a:path extrusionOk="0" h="10835" w="12948">
                  <a:moveTo>
                    <a:pt x="11939" y="0"/>
                  </a:moveTo>
                  <a:cubicBezTo>
                    <a:pt x="11912" y="213"/>
                    <a:pt x="11992" y="372"/>
                    <a:pt x="11806" y="584"/>
                  </a:cubicBezTo>
                  <a:cubicBezTo>
                    <a:pt x="11727" y="664"/>
                    <a:pt x="11568" y="770"/>
                    <a:pt x="11461" y="876"/>
                  </a:cubicBezTo>
                  <a:cubicBezTo>
                    <a:pt x="11329" y="1008"/>
                    <a:pt x="11223" y="1141"/>
                    <a:pt x="11117" y="1300"/>
                  </a:cubicBezTo>
                  <a:cubicBezTo>
                    <a:pt x="10957" y="1592"/>
                    <a:pt x="10798" y="1857"/>
                    <a:pt x="10559" y="2123"/>
                  </a:cubicBezTo>
                  <a:cubicBezTo>
                    <a:pt x="10502" y="2180"/>
                    <a:pt x="10459" y="2224"/>
                    <a:pt x="10409" y="2224"/>
                  </a:cubicBezTo>
                  <a:cubicBezTo>
                    <a:pt x="10390" y="2224"/>
                    <a:pt x="10369" y="2217"/>
                    <a:pt x="10347" y="2202"/>
                  </a:cubicBezTo>
                  <a:cubicBezTo>
                    <a:pt x="10294" y="2149"/>
                    <a:pt x="10294" y="2017"/>
                    <a:pt x="10321" y="1937"/>
                  </a:cubicBezTo>
                  <a:cubicBezTo>
                    <a:pt x="10347" y="1804"/>
                    <a:pt x="10374" y="1645"/>
                    <a:pt x="10374" y="1486"/>
                  </a:cubicBezTo>
                  <a:cubicBezTo>
                    <a:pt x="10374" y="1062"/>
                    <a:pt x="9949" y="929"/>
                    <a:pt x="9657" y="796"/>
                  </a:cubicBezTo>
                  <a:cubicBezTo>
                    <a:pt x="9313" y="637"/>
                    <a:pt x="8968" y="557"/>
                    <a:pt x="8596" y="531"/>
                  </a:cubicBezTo>
                  <a:cubicBezTo>
                    <a:pt x="8563" y="524"/>
                    <a:pt x="8528" y="521"/>
                    <a:pt x="8493" y="521"/>
                  </a:cubicBezTo>
                  <a:cubicBezTo>
                    <a:pt x="8386" y="521"/>
                    <a:pt x="8271" y="551"/>
                    <a:pt x="8172" y="611"/>
                  </a:cubicBezTo>
                  <a:cubicBezTo>
                    <a:pt x="7986" y="690"/>
                    <a:pt x="7137" y="902"/>
                    <a:pt x="7058" y="1088"/>
                  </a:cubicBezTo>
                  <a:cubicBezTo>
                    <a:pt x="6527" y="2812"/>
                    <a:pt x="6076" y="4245"/>
                    <a:pt x="4776" y="5306"/>
                  </a:cubicBezTo>
                  <a:cubicBezTo>
                    <a:pt x="4325" y="5678"/>
                    <a:pt x="2892" y="6765"/>
                    <a:pt x="2494" y="7004"/>
                  </a:cubicBezTo>
                  <a:cubicBezTo>
                    <a:pt x="372" y="8304"/>
                    <a:pt x="1" y="8861"/>
                    <a:pt x="531" y="9790"/>
                  </a:cubicBezTo>
                  <a:cubicBezTo>
                    <a:pt x="920" y="10445"/>
                    <a:pt x="2376" y="10834"/>
                    <a:pt x="3739" y="10834"/>
                  </a:cubicBezTo>
                  <a:cubicBezTo>
                    <a:pt x="3864" y="10834"/>
                    <a:pt x="3989" y="10831"/>
                    <a:pt x="4113" y="10824"/>
                  </a:cubicBezTo>
                  <a:cubicBezTo>
                    <a:pt x="5386" y="10718"/>
                    <a:pt x="7243" y="9710"/>
                    <a:pt x="8092" y="8835"/>
                  </a:cubicBezTo>
                  <a:cubicBezTo>
                    <a:pt x="8862" y="7986"/>
                    <a:pt x="9764" y="7269"/>
                    <a:pt x="10719" y="6712"/>
                  </a:cubicBezTo>
                  <a:cubicBezTo>
                    <a:pt x="11541" y="6261"/>
                    <a:pt x="12841" y="5731"/>
                    <a:pt x="12894" y="5121"/>
                  </a:cubicBezTo>
                  <a:cubicBezTo>
                    <a:pt x="12947" y="4112"/>
                    <a:pt x="12814" y="3078"/>
                    <a:pt x="12576" y="2123"/>
                  </a:cubicBezTo>
                  <a:cubicBezTo>
                    <a:pt x="12417" y="1592"/>
                    <a:pt x="12310" y="611"/>
                    <a:pt x="12231" y="266"/>
                  </a:cubicBezTo>
                  <a:cubicBezTo>
                    <a:pt x="12204" y="106"/>
                    <a:pt x="12072" y="0"/>
                    <a:pt x="1193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44"/>
            <p:cNvSpPr/>
            <p:nvPr/>
          </p:nvSpPr>
          <p:spPr>
            <a:xfrm>
              <a:off x="5557950" y="3989625"/>
              <a:ext cx="231500" cy="104700"/>
            </a:xfrm>
            <a:custGeom>
              <a:rect b="b" l="l" r="r" t="t"/>
              <a:pathLst>
                <a:path extrusionOk="0" h="4188" w="9260">
                  <a:moveTo>
                    <a:pt x="2919" y="1"/>
                  </a:moveTo>
                  <a:cubicBezTo>
                    <a:pt x="2733" y="133"/>
                    <a:pt x="2601" y="213"/>
                    <a:pt x="2494" y="293"/>
                  </a:cubicBezTo>
                  <a:cubicBezTo>
                    <a:pt x="372" y="1593"/>
                    <a:pt x="1" y="2176"/>
                    <a:pt x="531" y="3078"/>
                  </a:cubicBezTo>
                  <a:cubicBezTo>
                    <a:pt x="934" y="3717"/>
                    <a:pt x="1948" y="4187"/>
                    <a:pt x="3518" y="4187"/>
                  </a:cubicBezTo>
                  <a:cubicBezTo>
                    <a:pt x="3708" y="4187"/>
                    <a:pt x="3906" y="4180"/>
                    <a:pt x="4113" y="4166"/>
                  </a:cubicBezTo>
                  <a:cubicBezTo>
                    <a:pt x="5360" y="4060"/>
                    <a:pt x="7243" y="3052"/>
                    <a:pt x="8092" y="2123"/>
                  </a:cubicBezTo>
                  <a:cubicBezTo>
                    <a:pt x="8464" y="1725"/>
                    <a:pt x="8862" y="1354"/>
                    <a:pt x="9260" y="1009"/>
                  </a:cubicBezTo>
                  <a:lnTo>
                    <a:pt x="9260" y="1009"/>
                  </a:lnTo>
                  <a:cubicBezTo>
                    <a:pt x="9259" y="1009"/>
                    <a:pt x="7462" y="2404"/>
                    <a:pt x="6254" y="2404"/>
                  </a:cubicBezTo>
                  <a:cubicBezTo>
                    <a:pt x="6039" y="2404"/>
                    <a:pt x="5842" y="2360"/>
                    <a:pt x="5678" y="2256"/>
                  </a:cubicBezTo>
                  <a:cubicBezTo>
                    <a:pt x="4988" y="1778"/>
                    <a:pt x="5280" y="1142"/>
                    <a:pt x="5280" y="956"/>
                  </a:cubicBezTo>
                  <a:cubicBezTo>
                    <a:pt x="5280" y="744"/>
                    <a:pt x="3582" y="27"/>
                    <a:pt x="2919" y="1"/>
                  </a:cubicBezTo>
                  <a:close/>
                </a:path>
              </a:pathLst>
            </a:custGeom>
            <a:solidFill>
              <a:srgbClr val="005E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44"/>
            <p:cNvSpPr/>
            <p:nvPr/>
          </p:nvSpPr>
          <p:spPr>
            <a:xfrm>
              <a:off x="5557950" y="3989625"/>
              <a:ext cx="231500" cy="104700"/>
            </a:xfrm>
            <a:custGeom>
              <a:rect b="b" l="l" r="r" t="t"/>
              <a:pathLst>
                <a:path extrusionOk="0" h="4188" w="9260">
                  <a:moveTo>
                    <a:pt x="2919" y="1"/>
                  </a:moveTo>
                  <a:cubicBezTo>
                    <a:pt x="2733" y="133"/>
                    <a:pt x="2601" y="213"/>
                    <a:pt x="2494" y="293"/>
                  </a:cubicBezTo>
                  <a:cubicBezTo>
                    <a:pt x="372" y="1593"/>
                    <a:pt x="1" y="2176"/>
                    <a:pt x="531" y="3078"/>
                  </a:cubicBezTo>
                  <a:cubicBezTo>
                    <a:pt x="934" y="3717"/>
                    <a:pt x="1948" y="4187"/>
                    <a:pt x="3518" y="4187"/>
                  </a:cubicBezTo>
                  <a:cubicBezTo>
                    <a:pt x="3708" y="4187"/>
                    <a:pt x="3906" y="4180"/>
                    <a:pt x="4113" y="4166"/>
                  </a:cubicBezTo>
                  <a:cubicBezTo>
                    <a:pt x="5360" y="4060"/>
                    <a:pt x="7243" y="3052"/>
                    <a:pt x="8092" y="2123"/>
                  </a:cubicBezTo>
                  <a:cubicBezTo>
                    <a:pt x="8464" y="1725"/>
                    <a:pt x="8862" y="1354"/>
                    <a:pt x="9260" y="1009"/>
                  </a:cubicBezTo>
                  <a:lnTo>
                    <a:pt x="9260" y="1009"/>
                  </a:lnTo>
                  <a:cubicBezTo>
                    <a:pt x="9259" y="1009"/>
                    <a:pt x="7462" y="2404"/>
                    <a:pt x="6254" y="2404"/>
                  </a:cubicBezTo>
                  <a:cubicBezTo>
                    <a:pt x="6039" y="2404"/>
                    <a:pt x="5842" y="2360"/>
                    <a:pt x="5678" y="2256"/>
                  </a:cubicBezTo>
                  <a:cubicBezTo>
                    <a:pt x="4988" y="1778"/>
                    <a:pt x="5280" y="1142"/>
                    <a:pt x="5280" y="956"/>
                  </a:cubicBezTo>
                  <a:cubicBezTo>
                    <a:pt x="5280" y="744"/>
                    <a:pt x="3582" y="27"/>
                    <a:pt x="291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44"/>
            <p:cNvSpPr/>
            <p:nvPr/>
          </p:nvSpPr>
          <p:spPr>
            <a:xfrm>
              <a:off x="5660100" y="3822500"/>
              <a:ext cx="206275" cy="201650"/>
            </a:xfrm>
            <a:custGeom>
              <a:rect b="b" l="l" r="r" t="t"/>
              <a:pathLst>
                <a:path extrusionOk="0" h="8066" w="8251">
                  <a:moveTo>
                    <a:pt x="7826" y="0"/>
                  </a:moveTo>
                  <a:cubicBezTo>
                    <a:pt x="7826" y="213"/>
                    <a:pt x="7906" y="372"/>
                    <a:pt x="7773" y="531"/>
                  </a:cubicBezTo>
                  <a:cubicBezTo>
                    <a:pt x="7641" y="637"/>
                    <a:pt x="7535" y="743"/>
                    <a:pt x="7402" y="849"/>
                  </a:cubicBezTo>
                  <a:cubicBezTo>
                    <a:pt x="7269" y="982"/>
                    <a:pt x="7163" y="1115"/>
                    <a:pt x="7057" y="1274"/>
                  </a:cubicBezTo>
                  <a:cubicBezTo>
                    <a:pt x="6898" y="1566"/>
                    <a:pt x="6712" y="1831"/>
                    <a:pt x="6500" y="2096"/>
                  </a:cubicBezTo>
                  <a:cubicBezTo>
                    <a:pt x="5412" y="3847"/>
                    <a:pt x="2653" y="6367"/>
                    <a:pt x="1327" y="7057"/>
                  </a:cubicBezTo>
                  <a:cubicBezTo>
                    <a:pt x="0" y="7800"/>
                    <a:pt x="557" y="8039"/>
                    <a:pt x="955" y="8065"/>
                  </a:cubicBezTo>
                  <a:cubicBezTo>
                    <a:pt x="1327" y="8065"/>
                    <a:pt x="3582" y="6394"/>
                    <a:pt x="4908" y="5067"/>
                  </a:cubicBezTo>
                  <a:cubicBezTo>
                    <a:pt x="6314" y="3688"/>
                    <a:pt x="7137" y="2202"/>
                    <a:pt x="7667" y="1698"/>
                  </a:cubicBezTo>
                  <a:cubicBezTo>
                    <a:pt x="7853" y="1539"/>
                    <a:pt x="8065" y="1274"/>
                    <a:pt x="8251" y="1062"/>
                  </a:cubicBezTo>
                  <a:cubicBezTo>
                    <a:pt x="8198" y="743"/>
                    <a:pt x="8171" y="451"/>
                    <a:pt x="8118" y="266"/>
                  </a:cubicBezTo>
                  <a:cubicBezTo>
                    <a:pt x="8118" y="106"/>
                    <a:pt x="7986" y="0"/>
                    <a:pt x="782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44"/>
            <p:cNvSpPr/>
            <p:nvPr/>
          </p:nvSpPr>
          <p:spPr>
            <a:xfrm>
              <a:off x="5680000" y="3943875"/>
              <a:ext cx="68325" cy="29875"/>
            </a:xfrm>
            <a:custGeom>
              <a:rect b="b" l="l" r="r" t="t"/>
              <a:pathLst>
                <a:path extrusionOk="0" h="1195" w="2733">
                  <a:moveTo>
                    <a:pt x="492" y="0"/>
                  </a:moveTo>
                  <a:cubicBezTo>
                    <a:pt x="364" y="0"/>
                    <a:pt x="236" y="9"/>
                    <a:pt x="106" y="27"/>
                  </a:cubicBezTo>
                  <a:cubicBezTo>
                    <a:pt x="27" y="27"/>
                    <a:pt x="0" y="133"/>
                    <a:pt x="0" y="186"/>
                  </a:cubicBezTo>
                  <a:cubicBezTo>
                    <a:pt x="0" y="292"/>
                    <a:pt x="53" y="319"/>
                    <a:pt x="133" y="319"/>
                  </a:cubicBezTo>
                  <a:cubicBezTo>
                    <a:pt x="227" y="310"/>
                    <a:pt x="321" y="306"/>
                    <a:pt x="414" y="306"/>
                  </a:cubicBezTo>
                  <a:cubicBezTo>
                    <a:pt x="1188" y="306"/>
                    <a:pt x="1923" y="599"/>
                    <a:pt x="2467" y="1168"/>
                  </a:cubicBezTo>
                  <a:cubicBezTo>
                    <a:pt x="2494" y="1194"/>
                    <a:pt x="2520" y="1194"/>
                    <a:pt x="2547" y="1194"/>
                  </a:cubicBezTo>
                  <a:cubicBezTo>
                    <a:pt x="2600" y="1168"/>
                    <a:pt x="2627" y="1168"/>
                    <a:pt x="2653" y="1114"/>
                  </a:cubicBezTo>
                  <a:cubicBezTo>
                    <a:pt x="2733" y="1088"/>
                    <a:pt x="2733" y="982"/>
                    <a:pt x="2653" y="929"/>
                  </a:cubicBezTo>
                  <a:cubicBezTo>
                    <a:pt x="2080" y="355"/>
                    <a:pt x="1308" y="0"/>
                    <a:pt x="49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44"/>
            <p:cNvSpPr/>
            <p:nvPr/>
          </p:nvSpPr>
          <p:spPr>
            <a:xfrm>
              <a:off x="5699225" y="3915625"/>
              <a:ext cx="75625" cy="32525"/>
            </a:xfrm>
            <a:custGeom>
              <a:rect b="b" l="l" r="r" t="t"/>
              <a:pathLst>
                <a:path extrusionOk="0" h="1301" w="3025">
                  <a:moveTo>
                    <a:pt x="606" y="1"/>
                  </a:moveTo>
                  <a:cubicBezTo>
                    <a:pt x="456" y="1"/>
                    <a:pt x="306" y="14"/>
                    <a:pt x="160" y="43"/>
                  </a:cubicBezTo>
                  <a:cubicBezTo>
                    <a:pt x="54" y="69"/>
                    <a:pt x="0" y="122"/>
                    <a:pt x="27" y="228"/>
                  </a:cubicBezTo>
                  <a:cubicBezTo>
                    <a:pt x="27" y="308"/>
                    <a:pt x="133" y="361"/>
                    <a:pt x="186" y="361"/>
                  </a:cubicBezTo>
                  <a:cubicBezTo>
                    <a:pt x="306" y="339"/>
                    <a:pt x="427" y="329"/>
                    <a:pt x="549" y="329"/>
                  </a:cubicBezTo>
                  <a:cubicBezTo>
                    <a:pt x="1459" y="329"/>
                    <a:pt x="2402" y="889"/>
                    <a:pt x="2707" y="1263"/>
                  </a:cubicBezTo>
                  <a:cubicBezTo>
                    <a:pt x="2744" y="1282"/>
                    <a:pt x="2782" y="1300"/>
                    <a:pt x="2810" y="1300"/>
                  </a:cubicBezTo>
                  <a:cubicBezTo>
                    <a:pt x="2821" y="1300"/>
                    <a:pt x="2831" y="1297"/>
                    <a:pt x="2839" y="1289"/>
                  </a:cubicBezTo>
                  <a:cubicBezTo>
                    <a:pt x="2866" y="1289"/>
                    <a:pt x="2919" y="1289"/>
                    <a:pt x="2945" y="1263"/>
                  </a:cubicBezTo>
                  <a:cubicBezTo>
                    <a:pt x="3025" y="1183"/>
                    <a:pt x="3025" y="1104"/>
                    <a:pt x="2945" y="1024"/>
                  </a:cubicBezTo>
                  <a:cubicBezTo>
                    <a:pt x="2555" y="542"/>
                    <a:pt x="1569" y="1"/>
                    <a:pt x="60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44"/>
            <p:cNvSpPr/>
            <p:nvPr/>
          </p:nvSpPr>
          <p:spPr>
            <a:xfrm>
              <a:off x="5711825" y="3892050"/>
              <a:ext cx="80950" cy="32375"/>
            </a:xfrm>
            <a:custGeom>
              <a:rect b="b" l="l" r="r" t="t"/>
              <a:pathLst>
                <a:path extrusionOk="0" h="1295" w="3238">
                  <a:moveTo>
                    <a:pt x="754" y="0"/>
                  </a:moveTo>
                  <a:cubicBezTo>
                    <a:pt x="551" y="0"/>
                    <a:pt x="351" y="19"/>
                    <a:pt x="160" y="57"/>
                  </a:cubicBezTo>
                  <a:cubicBezTo>
                    <a:pt x="54" y="84"/>
                    <a:pt x="1" y="137"/>
                    <a:pt x="27" y="243"/>
                  </a:cubicBezTo>
                  <a:cubicBezTo>
                    <a:pt x="27" y="322"/>
                    <a:pt x="133" y="375"/>
                    <a:pt x="186" y="375"/>
                  </a:cubicBezTo>
                  <a:cubicBezTo>
                    <a:pt x="345" y="344"/>
                    <a:pt x="513" y="330"/>
                    <a:pt x="685" y="330"/>
                  </a:cubicBezTo>
                  <a:cubicBezTo>
                    <a:pt x="1545" y="330"/>
                    <a:pt x="2503" y="698"/>
                    <a:pt x="2945" y="1251"/>
                  </a:cubicBezTo>
                  <a:cubicBezTo>
                    <a:pt x="2961" y="1282"/>
                    <a:pt x="2976" y="1295"/>
                    <a:pt x="3003" y="1295"/>
                  </a:cubicBezTo>
                  <a:cubicBezTo>
                    <a:pt x="3021" y="1295"/>
                    <a:pt x="3045" y="1288"/>
                    <a:pt x="3078" y="1277"/>
                  </a:cubicBezTo>
                  <a:cubicBezTo>
                    <a:pt x="3105" y="1277"/>
                    <a:pt x="3131" y="1277"/>
                    <a:pt x="3184" y="1224"/>
                  </a:cubicBezTo>
                  <a:cubicBezTo>
                    <a:pt x="3237" y="1171"/>
                    <a:pt x="3237" y="1065"/>
                    <a:pt x="3184" y="1012"/>
                  </a:cubicBezTo>
                  <a:cubicBezTo>
                    <a:pt x="2662" y="381"/>
                    <a:pt x="1677" y="0"/>
                    <a:pt x="75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44"/>
            <p:cNvSpPr/>
            <p:nvPr/>
          </p:nvSpPr>
          <p:spPr>
            <a:xfrm>
              <a:off x="6197975" y="4140175"/>
              <a:ext cx="165850" cy="147600"/>
            </a:xfrm>
            <a:custGeom>
              <a:rect b="b" l="l" r="r" t="t"/>
              <a:pathLst>
                <a:path extrusionOk="0" h="5904" w="6634">
                  <a:moveTo>
                    <a:pt x="6182" y="1"/>
                  </a:moveTo>
                  <a:lnTo>
                    <a:pt x="1" y="1991"/>
                  </a:lnTo>
                  <a:cubicBezTo>
                    <a:pt x="186" y="3397"/>
                    <a:pt x="505" y="4325"/>
                    <a:pt x="1115" y="5121"/>
                  </a:cubicBezTo>
                  <a:cubicBezTo>
                    <a:pt x="1507" y="5656"/>
                    <a:pt x="2115" y="5903"/>
                    <a:pt x="2794" y="5903"/>
                  </a:cubicBezTo>
                  <a:cubicBezTo>
                    <a:pt x="3125" y="5903"/>
                    <a:pt x="3473" y="5844"/>
                    <a:pt x="3821" y="5731"/>
                  </a:cubicBezTo>
                  <a:cubicBezTo>
                    <a:pt x="4882" y="5413"/>
                    <a:pt x="6182" y="4644"/>
                    <a:pt x="6421" y="3397"/>
                  </a:cubicBezTo>
                  <a:cubicBezTo>
                    <a:pt x="6633" y="2123"/>
                    <a:pt x="6500" y="1301"/>
                    <a:pt x="618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44"/>
            <p:cNvSpPr/>
            <p:nvPr/>
          </p:nvSpPr>
          <p:spPr>
            <a:xfrm>
              <a:off x="6179400" y="3925300"/>
              <a:ext cx="181100" cy="349000"/>
            </a:xfrm>
            <a:custGeom>
              <a:rect b="b" l="l" r="r" t="t"/>
              <a:pathLst>
                <a:path extrusionOk="0" h="13960" w="7244">
                  <a:moveTo>
                    <a:pt x="4246" y="0"/>
                  </a:moveTo>
                  <a:cubicBezTo>
                    <a:pt x="4272" y="53"/>
                    <a:pt x="4299" y="186"/>
                    <a:pt x="4299" y="319"/>
                  </a:cubicBezTo>
                  <a:cubicBezTo>
                    <a:pt x="4299" y="451"/>
                    <a:pt x="4378" y="611"/>
                    <a:pt x="4378" y="743"/>
                  </a:cubicBezTo>
                  <a:cubicBezTo>
                    <a:pt x="4405" y="1009"/>
                    <a:pt x="4431" y="1168"/>
                    <a:pt x="4458" y="1406"/>
                  </a:cubicBezTo>
                  <a:cubicBezTo>
                    <a:pt x="4458" y="1460"/>
                    <a:pt x="4431" y="1513"/>
                    <a:pt x="4405" y="1539"/>
                  </a:cubicBezTo>
                  <a:cubicBezTo>
                    <a:pt x="4391" y="1544"/>
                    <a:pt x="4378" y="1546"/>
                    <a:pt x="4367" y="1546"/>
                  </a:cubicBezTo>
                  <a:cubicBezTo>
                    <a:pt x="4316" y="1546"/>
                    <a:pt x="4294" y="1499"/>
                    <a:pt x="4272" y="1433"/>
                  </a:cubicBezTo>
                  <a:cubicBezTo>
                    <a:pt x="4246" y="1300"/>
                    <a:pt x="4193" y="1168"/>
                    <a:pt x="4193" y="1035"/>
                  </a:cubicBezTo>
                  <a:cubicBezTo>
                    <a:pt x="4193" y="982"/>
                    <a:pt x="4193" y="902"/>
                    <a:pt x="4166" y="849"/>
                  </a:cubicBezTo>
                  <a:cubicBezTo>
                    <a:pt x="4086" y="743"/>
                    <a:pt x="4033" y="664"/>
                    <a:pt x="3901" y="664"/>
                  </a:cubicBezTo>
                  <a:cubicBezTo>
                    <a:pt x="3715" y="637"/>
                    <a:pt x="3529" y="637"/>
                    <a:pt x="3344" y="637"/>
                  </a:cubicBezTo>
                  <a:cubicBezTo>
                    <a:pt x="3105" y="637"/>
                    <a:pt x="2919" y="664"/>
                    <a:pt x="2680" y="690"/>
                  </a:cubicBezTo>
                  <a:cubicBezTo>
                    <a:pt x="2256" y="770"/>
                    <a:pt x="1805" y="902"/>
                    <a:pt x="1380" y="1009"/>
                  </a:cubicBezTo>
                  <a:cubicBezTo>
                    <a:pt x="1221" y="1035"/>
                    <a:pt x="1062" y="1088"/>
                    <a:pt x="929" y="1221"/>
                  </a:cubicBezTo>
                  <a:cubicBezTo>
                    <a:pt x="823" y="1353"/>
                    <a:pt x="797" y="1539"/>
                    <a:pt x="823" y="1698"/>
                  </a:cubicBezTo>
                  <a:cubicBezTo>
                    <a:pt x="850" y="1857"/>
                    <a:pt x="850" y="2070"/>
                    <a:pt x="850" y="2229"/>
                  </a:cubicBezTo>
                  <a:cubicBezTo>
                    <a:pt x="611" y="2229"/>
                    <a:pt x="531" y="1460"/>
                    <a:pt x="478" y="1300"/>
                  </a:cubicBezTo>
                  <a:cubicBezTo>
                    <a:pt x="452" y="1088"/>
                    <a:pt x="399" y="823"/>
                    <a:pt x="346" y="637"/>
                  </a:cubicBezTo>
                  <a:cubicBezTo>
                    <a:pt x="1" y="823"/>
                    <a:pt x="187" y="2229"/>
                    <a:pt x="346" y="3661"/>
                  </a:cubicBezTo>
                  <a:cubicBezTo>
                    <a:pt x="531" y="5280"/>
                    <a:pt x="611" y="6898"/>
                    <a:pt x="585" y="8569"/>
                  </a:cubicBezTo>
                  <a:cubicBezTo>
                    <a:pt x="611" y="10480"/>
                    <a:pt x="797" y="12018"/>
                    <a:pt x="1911" y="13265"/>
                  </a:cubicBezTo>
                  <a:cubicBezTo>
                    <a:pt x="2357" y="13762"/>
                    <a:pt x="2918" y="13959"/>
                    <a:pt x="3498" y="13959"/>
                  </a:cubicBezTo>
                  <a:cubicBezTo>
                    <a:pt x="4744" y="13959"/>
                    <a:pt x="6074" y="13045"/>
                    <a:pt x="6527" y="12230"/>
                  </a:cubicBezTo>
                  <a:cubicBezTo>
                    <a:pt x="7190" y="11037"/>
                    <a:pt x="7243" y="10161"/>
                    <a:pt x="6819" y="8251"/>
                  </a:cubicBezTo>
                  <a:cubicBezTo>
                    <a:pt x="6448" y="6606"/>
                    <a:pt x="5731" y="5810"/>
                    <a:pt x="5333" y="3794"/>
                  </a:cubicBezTo>
                  <a:cubicBezTo>
                    <a:pt x="4935" y="1884"/>
                    <a:pt x="4697" y="0"/>
                    <a:pt x="4246" y="0"/>
                  </a:cubicBezTo>
                  <a:close/>
                </a:path>
              </a:pathLst>
            </a:custGeom>
            <a:solidFill>
              <a:srgbClr val="005E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44"/>
            <p:cNvSpPr/>
            <p:nvPr/>
          </p:nvSpPr>
          <p:spPr>
            <a:xfrm>
              <a:off x="6179400" y="3925300"/>
              <a:ext cx="181100" cy="349000"/>
            </a:xfrm>
            <a:custGeom>
              <a:rect b="b" l="l" r="r" t="t"/>
              <a:pathLst>
                <a:path extrusionOk="0" h="13960" w="7244">
                  <a:moveTo>
                    <a:pt x="4246" y="0"/>
                  </a:moveTo>
                  <a:cubicBezTo>
                    <a:pt x="4272" y="53"/>
                    <a:pt x="4299" y="186"/>
                    <a:pt x="4299" y="319"/>
                  </a:cubicBezTo>
                  <a:cubicBezTo>
                    <a:pt x="4299" y="451"/>
                    <a:pt x="4378" y="611"/>
                    <a:pt x="4378" y="743"/>
                  </a:cubicBezTo>
                  <a:cubicBezTo>
                    <a:pt x="4405" y="1009"/>
                    <a:pt x="4431" y="1168"/>
                    <a:pt x="4458" y="1406"/>
                  </a:cubicBezTo>
                  <a:cubicBezTo>
                    <a:pt x="4458" y="1460"/>
                    <a:pt x="4431" y="1513"/>
                    <a:pt x="4405" y="1539"/>
                  </a:cubicBezTo>
                  <a:cubicBezTo>
                    <a:pt x="4391" y="1544"/>
                    <a:pt x="4378" y="1546"/>
                    <a:pt x="4367" y="1546"/>
                  </a:cubicBezTo>
                  <a:cubicBezTo>
                    <a:pt x="4316" y="1546"/>
                    <a:pt x="4294" y="1499"/>
                    <a:pt x="4272" y="1433"/>
                  </a:cubicBezTo>
                  <a:cubicBezTo>
                    <a:pt x="4246" y="1300"/>
                    <a:pt x="4193" y="1168"/>
                    <a:pt x="4193" y="1035"/>
                  </a:cubicBezTo>
                  <a:cubicBezTo>
                    <a:pt x="4193" y="982"/>
                    <a:pt x="4193" y="902"/>
                    <a:pt x="4166" y="849"/>
                  </a:cubicBezTo>
                  <a:cubicBezTo>
                    <a:pt x="4086" y="743"/>
                    <a:pt x="4033" y="664"/>
                    <a:pt x="3901" y="664"/>
                  </a:cubicBezTo>
                  <a:cubicBezTo>
                    <a:pt x="3715" y="637"/>
                    <a:pt x="3529" y="637"/>
                    <a:pt x="3344" y="637"/>
                  </a:cubicBezTo>
                  <a:cubicBezTo>
                    <a:pt x="3105" y="637"/>
                    <a:pt x="2919" y="664"/>
                    <a:pt x="2680" y="690"/>
                  </a:cubicBezTo>
                  <a:cubicBezTo>
                    <a:pt x="2256" y="770"/>
                    <a:pt x="1805" y="902"/>
                    <a:pt x="1380" y="1009"/>
                  </a:cubicBezTo>
                  <a:cubicBezTo>
                    <a:pt x="1221" y="1035"/>
                    <a:pt x="1062" y="1088"/>
                    <a:pt x="929" y="1221"/>
                  </a:cubicBezTo>
                  <a:cubicBezTo>
                    <a:pt x="823" y="1353"/>
                    <a:pt x="797" y="1539"/>
                    <a:pt x="823" y="1698"/>
                  </a:cubicBezTo>
                  <a:cubicBezTo>
                    <a:pt x="850" y="1857"/>
                    <a:pt x="850" y="2070"/>
                    <a:pt x="850" y="2229"/>
                  </a:cubicBezTo>
                  <a:cubicBezTo>
                    <a:pt x="611" y="2229"/>
                    <a:pt x="531" y="1460"/>
                    <a:pt x="478" y="1300"/>
                  </a:cubicBezTo>
                  <a:cubicBezTo>
                    <a:pt x="452" y="1088"/>
                    <a:pt x="399" y="823"/>
                    <a:pt x="346" y="637"/>
                  </a:cubicBezTo>
                  <a:cubicBezTo>
                    <a:pt x="1" y="823"/>
                    <a:pt x="187" y="2229"/>
                    <a:pt x="346" y="3661"/>
                  </a:cubicBezTo>
                  <a:cubicBezTo>
                    <a:pt x="531" y="5280"/>
                    <a:pt x="611" y="6898"/>
                    <a:pt x="585" y="8569"/>
                  </a:cubicBezTo>
                  <a:cubicBezTo>
                    <a:pt x="611" y="10480"/>
                    <a:pt x="797" y="12018"/>
                    <a:pt x="1911" y="13265"/>
                  </a:cubicBezTo>
                  <a:cubicBezTo>
                    <a:pt x="2357" y="13762"/>
                    <a:pt x="2918" y="13959"/>
                    <a:pt x="3498" y="13959"/>
                  </a:cubicBezTo>
                  <a:cubicBezTo>
                    <a:pt x="4744" y="13959"/>
                    <a:pt x="6074" y="13045"/>
                    <a:pt x="6527" y="12230"/>
                  </a:cubicBezTo>
                  <a:cubicBezTo>
                    <a:pt x="7190" y="11037"/>
                    <a:pt x="7243" y="10161"/>
                    <a:pt x="6819" y="8251"/>
                  </a:cubicBezTo>
                  <a:cubicBezTo>
                    <a:pt x="6448" y="6606"/>
                    <a:pt x="5731" y="5810"/>
                    <a:pt x="5333" y="3794"/>
                  </a:cubicBezTo>
                  <a:cubicBezTo>
                    <a:pt x="4935" y="1884"/>
                    <a:pt x="4697" y="0"/>
                    <a:pt x="424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44"/>
            <p:cNvSpPr/>
            <p:nvPr/>
          </p:nvSpPr>
          <p:spPr>
            <a:xfrm>
              <a:off x="6194675" y="4116300"/>
              <a:ext cx="165825" cy="156675"/>
            </a:xfrm>
            <a:custGeom>
              <a:rect b="b" l="l" r="r" t="t"/>
              <a:pathLst>
                <a:path extrusionOk="0" h="6267" w="6633">
                  <a:moveTo>
                    <a:pt x="0" y="1036"/>
                  </a:moveTo>
                  <a:cubicBezTo>
                    <a:pt x="0" y="1036"/>
                    <a:pt x="0" y="1036"/>
                    <a:pt x="0" y="1036"/>
                  </a:cubicBezTo>
                  <a:lnTo>
                    <a:pt x="0" y="1036"/>
                  </a:lnTo>
                  <a:cubicBezTo>
                    <a:pt x="0" y="1036"/>
                    <a:pt x="0" y="1036"/>
                    <a:pt x="0" y="1036"/>
                  </a:cubicBezTo>
                  <a:close/>
                  <a:moveTo>
                    <a:pt x="6075" y="1"/>
                  </a:moveTo>
                  <a:cubicBezTo>
                    <a:pt x="6155" y="266"/>
                    <a:pt x="6553" y="2097"/>
                    <a:pt x="6022" y="2442"/>
                  </a:cubicBezTo>
                  <a:cubicBezTo>
                    <a:pt x="5958" y="2486"/>
                    <a:pt x="5895" y="2506"/>
                    <a:pt x="5833" y="2506"/>
                  </a:cubicBezTo>
                  <a:cubicBezTo>
                    <a:pt x="5383" y="2506"/>
                    <a:pt x="5014" y="1460"/>
                    <a:pt x="5014" y="1460"/>
                  </a:cubicBezTo>
                  <a:cubicBezTo>
                    <a:pt x="5014" y="1460"/>
                    <a:pt x="4844" y="1427"/>
                    <a:pt x="4538" y="1427"/>
                  </a:cubicBezTo>
                  <a:cubicBezTo>
                    <a:pt x="3971" y="1427"/>
                    <a:pt x="2936" y="1539"/>
                    <a:pt x="1645" y="2176"/>
                  </a:cubicBezTo>
                  <a:cubicBezTo>
                    <a:pt x="1768" y="2423"/>
                    <a:pt x="1548" y="3334"/>
                    <a:pt x="1048" y="3334"/>
                  </a:cubicBezTo>
                  <a:cubicBezTo>
                    <a:pt x="1010" y="3334"/>
                    <a:pt x="970" y="3328"/>
                    <a:pt x="929" y="3317"/>
                  </a:cubicBezTo>
                  <a:cubicBezTo>
                    <a:pt x="373" y="3158"/>
                    <a:pt x="2" y="1072"/>
                    <a:pt x="0" y="1036"/>
                  </a:cubicBezTo>
                  <a:lnTo>
                    <a:pt x="0" y="1036"/>
                  </a:lnTo>
                  <a:cubicBezTo>
                    <a:pt x="53" y="2893"/>
                    <a:pt x="212" y="4352"/>
                    <a:pt x="1327" y="5572"/>
                  </a:cubicBezTo>
                  <a:cubicBezTo>
                    <a:pt x="1773" y="6069"/>
                    <a:pt x="2334" y="6266"/>
                    <a:pt x="2913" y="6266"/>
                  </a:cubicBezTo>
                  <a:cubicBezTo>
                    <a:pt x="4159" y="6266"/>
                    <a:pt x="5490" y="5352"/>
                    <a:pt x="5943" y="4537"/>
                  </a:cubicBezTo>
                  <a:cubicBezTo>
                    <a:pt x="6606" y="3344"/>
                    <a:pt x="6632" y="2442"/>
                    <a:pt x="6235" y="558"/>
                  </a:cubicBezTo>
                  <a:cubicBezTo>
                    <a:pt x="6181" y="372"/>
                    <a:pt x="6155" y="187"/>
                    <a:pt x="6075" y="1"/>
                  </a:cubicBezTo>
                  <a:close/>
                </a:path>
              </a:pathLst>
            </a:custGeom>
            <a:solidFill>
              <a:srgbClr val="005E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44"/>
            <p:cNvSpPr/>
            <p:nvPr/>
          </p:nvSpPr>
          <p:spPr>
            <a:xfrm>
              <a:off x="6194675" y="4116300"/>
              <a:ext cx="165825" cy="156675"/>
            </a:xfrm>
            <a:custGeom>
              <a:rect b="b" l="l" r="r" t="t"/>
              <a:pathLst>
                <a:path extrusionOk="0" h="6267" w="6633">
                  <a:moveTo>
                    <a:pt x="0" y="1036"/>
                  </a:moveTo>
                  <a:cubicBezTo>
                    <a:pt x="0" y="1036"/>
                    <a:pt x="0" y="1036"/>
                    <a:pt x="0" y="1036"/>
                  </a:cubicBezTo>
                  <a:lnTo>
                    <a:pt x="0" y="1036"/>
                  </a:lnTo>
                  <a:cubicBezTo>
                    <a:pt x="0" y="1036"/>
                    <a:pt x="0" y="1036"/>
                    <a:pt x="0" y="1036"/>
                  </a:cubicBezTo>
                  <a:close/>
                  <a:moveTo>
                    <a:pt x="6075" y="1"/>
                  </a:moveTo>
                  <a:cubicBezTo>
                    <a:pt x="6155" y="266"/>
                    <a:pt x="6553" y="2097"/>
                    <a:pt x="6022" y="2442"/>
                  </a:cubicBezTo>
                  <a:cubicBezTo>
                    <a:pt x="5958" y="2486"/>
                    <a:pt x="5895" y="2506"/>
                    <a:pt x="5833" y="2506"/>
                  </a:cubicBezTo>
                  <a:cubicBezTo>
                    <a:pt x="5383" y="2506"/>
                    <a:pt x="5014" y="1460"/>
                    <a:pt x="5014" y="1460"/>
                  </a:cubicBezTo>
                  <a:cubicBezTo>
                    <a:pt x="5014" y="1460"/>
                    <a:pt x="4844" y="1427"/>
                    <a:pt x="4538" y="1427"/>
                  </a:cubicBezTo>
                  <a:cubicBezTo>
                    <a:pt x="3971" y="1427"/>
                    <a:pt x="2936" y="1539"/>
                    <a:pt x="1645" y="2176"/>
                  </a:cubicBezTo>
                  <a:cubicBezTo>
                    <a:pt x="1768" y="2423"/>
                    <a:pt x="1548" y="3334"/>
                    <a:pt x="1048" y="3334"/>
                  </a:cubicBezTo>
                  <a:cubicBezTo>
                    <a:pt x="1010" y="3334"/>
                    <a:pt x="970" y="3328"/>
                    <a:pt x="929" y="3317"/>
                  </a:cubicBezTo>
                  <a:cubicBezTo>
                    <a:pt x="373" y="3158"/>
                    <a:pt x="2" y="1072"/>
                    <a:pt x="0" y="1036"/>
                  </a:cubicBezTo>
                  <a:lnTo>
                    <a:pt x="0" y="1036"/>
                  </a:lnTo>
                  <a:cubicBezTo>
                    <a:pt x="53" y="2893"/>
                    <a:pt x="212" y="4352"/>
                    <a:pt x="1327" y="5572"/>
                  </a:cubicBezTo>
                  <a:cubicBezTo>
                    <a:pt x="1773" y="6069"/>
                    <a:pt x="2334" y="6266"/>
                    <a:pt x="2913" y="6266"/>
                  </a:cubicBezTo>
                  <a:cubicBezTo>
                    <a:pt x="4159" y="6266"/>
                    <a:pt x="5490" y="5352"/>
                    <a:pt x="5943" y="4537"/>
                  </a:cubicBezTo>
                  <a:cubicBezTo>
                    <a:pt x="6606" y="3344"/>
                    <a:pt x="6632" y="2442"/>
                    <a:pt x="6235" y="558"/>
                  </a:cubicBezTo>
                  <a:cubicBezTo>
                    <a:pt x="6181" y="372"/>
                    <a:pt x="6155" y="187"/>
                    <a:pt x="607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44"/>
            <p:cNvSpPr/>
            <p:nvPr/>
          </p:nvSpPr>
          <p:spPr>
            <a:xfrm>
              <a:off x="6285525" y="3923975"/>
              <a:ext cx="50175" cy="242250"/>
            </a:xfrm>
            <a:custGeom>
              <a:rect b="b" l="l" r="r" t="t"/>
              <a:pathLst>
                <a:path extrusionOk="0" h="9690" w="2007">
                  <a:moveTo>
                    <a:pt x="1" y="0"/>
                  </a:moveTo>
                  <a:lnTo>
                    <a:pt x="1" y="53"/>
                  </a:lnTo>
                  <a:lnTo>
                    <a:pt x="133" y="1035"/>
                  </a:lnTo>
                  <a:cubicBezTo>
                    <a:pt x="160" y="1168"/>
                    <a:pt x="186" y="1247"/>
                    <a:pt x="186" y="1433"/>
                  </a:cubicBezTo>
                  <a:cubicBezTo>
                    <a:pt x="292" y="2839"/>
                    <a:pt x="690" y="5572"/>
                    <a:pt x="929" y="6871"/>
                  </a:cubicBezTo>
                  <a:cubicBezTo>
                    <a:pt x="1088" y="7667"/>
                    <a:pt x="1194" y="8490"/>
                    <a:pt x="1221" y="9312"/>
                  </a:cubicBezTo>
                  <a:cubicBezTo>
                    <a:pt x="1241" y="9569"/>
                    <a:pt x="1356" y="9689"/>
                    <a:pt x="1491" y="9689"/>
                  </a:cubicBezTo>
                  <a:cubicBezTo>
                    <a:pt x="1720" y="9689"/>
                    <a:pt x="2007" y="9345"/>
                    <a:pt x="1990" y="8729"/>
                  </a:cubicBezTo>
                  <a:cubicBezTo>
                    <a:pt x="1937" y="7747"/>
                    <a:pt x="1168" y="5465"/>
                    <a:pt x="1088" y="3768"/>
                  </a:cubicBezTo>
                  <a:cubicBezTo>
                    <a:pt x="690" y="1884"/>
                    <a:pt x="425" y="0"/>
                    <a:pt x="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44"/>
            <p:cNvSpPr/>
            <p:nvPr/>
          </p:nvSpPr>
          <p:spPr>
            <a:xfrm>
              <a:off x="6181400" y="3941225"/>
              <a:ext cx="61875" cy="240675"/>
            </a:xfrm>
            <a:custGeom>
              <a:rect b="b" l="l" r="r" t="t"/>
              <a:pathLst>
                <a:path extrusionOk="0" h="9627" w="2475">
                  <a:moveTo>
                    <a:pt x="266" y="0"/>
                  </a:moveTo>
                  <a:cubicBezTo>
                    <a:pt x="0" y="133"/>
                    <a:pt x="54" y="902"/>
                    <a:pt x="133" y="1857"/>
                  </a:cubicBezTo>
                  <a:cubicBezTo>
                    <a:pt x="239" y="2414"/>
                    <a:pt x="372" y="3078"/>
                    <a:pt x="558" y="3926"/>
                  </a:cubicBezTo>
                  <a:cubicBezTo>
                    <a:pt x="1062" y="5545"/>
                    <a:pt x="1168" y="7959"/>
                    <a:pt x="1460" y="8887"/>
                  </a:cubicBezTo>
                  <a:cubicBezTo>
                    <a:pt x="1643" y="9396"/>
                    <a:pt x="1947" y="9626"/>
                    <a:pt x="2163" y="9626"/>
                  </a:cubicBezTo>
                  <a:cubicBezTo>
                    <a:pt x="2353" y="9626"/>
                    <a:pt x="2475" y="9449"/>
                    <a:pt x="2388" y="9126"/>
                  </a:cubicBezTo>
                  <a:cubicBezTo>
                    <a:pt x="2123" y="8357"/>
                    <a:pt x="1937" y="7561"/>
                    <a:pt x="1804" y="6739"/>
                  </a:cubicBezTo>
                  <a:cubicBezTo>
                    <a:pt x="1566" y="5465"/>
                    <a:pt x="1009" y="2786"/>
                    <a:pt x="611" y="1433"/>
                  </a:cubicBezTo>
                  <a:cubicBezTo>
                    <a:pt x="505" y="1194"/>
                    <a:pt x="451" y="929"/>
                    <a:pt x="398" y="663"/>
                  </a:cubicBezTo>
                  <a:cubicBezTo>
                    <a:pt x="372" y="478"/>
                    <a:pt x="319" y="239"/>
                    <a:pt x="266" y="27"/>
                  </a:cubicBezTo>
                  <a:lnTo>
                    <a:pt x="26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44"/>
            <p:cNvSpPr/>
            <p:nvPr/>
          </p:nvSpPr>
          <p:spPr>
            <a:xfrm>
              <a:off x="6229150" y="4148200"/>
              <a:ext cx="94875" cy="24750"/>
            </a:xfrm>
            <a:custGeom>
              <a:rect b="b" l="l" r="r" t="t"/>
              <a:pathLst>
                <a:path extrusionOk="0" h="990" w="3795">
                  <a:moveTo>
                    <a:pt x="2881" y="0"/>
                  </a:moveTo>
                  <a:cubicBezTo>
                    <a:pt x="1917" y="0"/>
                    <a:pt x="957" y="234"/>
                    <a:pt x="80" y="715"/>
                  </a:cubicBezTo>
                  <a:cubicBezTo>
                    <a:pt x="1" y="741"/>
                    <a:pt x="1" y="821"/>
                    <a:pt x="27" y="900"/>
                  </a:cubicBezTo>
                  <a:cubicBezTo>
                    <a:pt x="67" y="960"/>
                    <a:pt x="107" y="990"/>
                    <a:pt x="147" y="990"/>
                  </a:cubicBezTo>
                  <a:cubicBezTo>
                    <a:pt x="160" y="990"/>
                    <a:pt x="173" y="987"/>
                    <a:pt x="186" y="980"/>
                  </a:cubicBezTo>
                  <a:cubicBezTo>
                    <a:pt x="213" y="980"/>
                    <a:pt x="213" y="927"/>
                    <a:pt x="266" y="927"/>
                  </a:cubicBezTo>
                  <a:cubicBezTo>
                    <a:pt x="1066" y="506"/>
                    <a:pt x="1966" y="302"/>
                    <a:pt x="2887" y="302"/>
                  </a:cubicBezTo>
                  <a:cubicBezTo>
                    <a:pt x="3126" y="302"/>
                    <a:pt x="3368" y="316"/>
                    <a:pt x="3609" y="343"/>
                  </a:cubicBezTo>
                  <a:cubicBezTo>
                    <a:pt x="3715" y="343"/>
                    <a:pt x="3768" y="317"/>
                    <a:pt x="3794" y="211"/>
                  </a:cubicBezTo>
                  <a:cubicBezTo>
                    <a:pt x="3794" y="157"/>
                    <a:pt x="3741" y="51"/>
                    <a:pt x="3662" y="51"/>
                  </a:cubicBezTo>
                  <a:cubicBezTo>
                    <a:pt x="3402" y="18"/>
                    <a:pt x="3141" y="0"/>
                    <a:pt x="288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44"/>
            <p:cNvSpPr/>
            <p:nvPr/>
          </p:nvSpPr>
          <p:spPr>
            <a:xfrm>
              <a:off x="6217225" y="4109500"/>
              <a:ext cx="104800" cy="26325"/>
            </a:xfrm>
            <a:custGeom>
              <a:rect b="b" l="l" r="r" t="t"/>
              <a:pathLst>
                <a:path extrusionOk="0" h="1053" w="4192">
                  <a:moveTo>
                    <a:pt x="3364" y="1"/>
                  </a:moveTo>
                  <a:cubicBezTo>
                    <a:pt x="2227" y="1"/>
                    <a:pt x="1121" y="270"/>
                    <a:pt x="106" y="777"/>
                  </a:cubicBezTo>
                  <a:cubicBezTo>
                    <a:pt x="27" y="803"/>
                    <a:pt x="0" y="857"/>
                    <a:pt x="27" y="963"/>
                  </a:cubicBezTo>
                  <a:cubicBezTo>
                    <a:pt x="66" y="1022"/>
                    <a:pt x="106" y="1052"/>
                    <a:pt x="135" y="1052"/>
                  </a:cubicBezTo>
                  <a:cubicBezTo>
                    <a:pt x="144" y="1052"/>
                    <a:pt x="153" y="1049"/>
                    <a:pt x="159" y="1042"/>
                  </a:cubicBezTo>
                  <a:lnTo>
                    <a:pt x="239" y="1042"/>
                  </a:lnTo>
                  <a:cubicBezTo>
                    <a:pt x="1208" y="558"/>
                    <a:pt x="2251" y="292"/>
                    <a:pt x="3321" y="292"/>
                  </a:cubicBezTo>
                  <a:cubicBezTo>
                    <a:pt x="3539" y="292"/>
                    <a:pt x="3759" y="303"/>
                    <a:pt x="3980" y="326"/>
                  </a:cubicBezTo>
                  <a:cubicBezTo>
                    <a:pt x="4086" y="326"/>
                    <a:pt x="4139" y="299"/>
                    <a:pt x="4192" y="193"/>
                  </a:cubicBezTo>
                  <a:cubicBezTo>
                    <a:pt x="4192" y="140"/>
                    <a:pt x="4112" y="34"/>
                    <a:pt x="4059" y="34"/>
                  </a:cubicBezTo>
                  <a:cubicBezTo>
                    <a:pt x="3827" y="12"/>
                    <a:pt x="3595" y="1"/>
                    <a:pt x="336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44"/>
            <p:cNvSpPr/>
            <p:nvPr/>
          </p:nvSpPr>
          <p:spPr>
            <a:xfrm>
              <a:off x="6211900" y="4072750"/>
              <a:ext cx="104825" cy="26725"/>
            </a:xfrm>
            <a:custGeom>
              <a:rect b="b" l="l" r="r" t="t"/>
              <a:pathLst>
                <a:path extrusionOk="0" h="1069" w="4193">
                  <a:moveTo>
                    <a:pt x="3105" y="0"/>
                  </a:moveTo>
                  <a:cubicBezTo>
                    <a:pt x="1505" y="0"/>
                    <a:pt x="174" y="770"/>
                    <a:pt x="107" y="814"/>
                  </a:cubicBezTo>
                  <a:cubicBezTo>
                    <a:pt x="54" y="841"/>
                    <a:pt x="1" y="947"/>
                    <a:pt x="54" y="1000"/>
                  </a:cubicBezTo>
                  <a:cubicBezTo>
                    <a:pt x="88" y="1051"/>
                    <a:pt x="143" y="1069"/>
                    <a:pt x="199" y="1069"/>
                  </a:cubicBezTo>
                  <a:cubicBezTo>
                    <a:pt x="231" y="1069"/>
                    <a:pt x="264" y="1063"/>
                    <a:pt x="293" y="1053"/>
                  </a:cubicBezTo>
                  <a:cubicBezTo>
                    <a:pt x="293" y="1053"/>
                    <a:pt x="1572" y="301"/>
                    <a:pt x="3085" y="301"/>
                  </a:cubicBezTo>
                  <a:cubicBezTo>
                    <a:pt x="3369" y="301"/>
                    <a:pt x="3661" y="327"/>
                    <a:pt x="3954" y="390"/>
                  </a:cubicBezTo>
                  <a:lnTo>
                    <a:pt x="4033" y="363"/>
                  </a:lnTo>
                  <a:cubicBezTo>
                    <a:pt x="4086" y="363"/>
                    <a:pt x="4113" y="337"/>
                    <a:pt x="4166" y="284"/>
                  </a:cubicBezTo>
                  <a:cubicBezTo>
                    <a:pt x="4193" y="204"/>
                    <a:pt x="4139" y="151"/>
                    <a:pt x="4060" y="98"/>
                  </a:cubicBezTo>
                  <a:cubicBezTo>
                    <a:pt x="3736" y="29"/>
                    <a:pt x="3416" y="0"/>
                    <a:pt x="310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44"/>
            <p:cNvSpPr/>
            <p:nvPr/>
          </p:nvSpPr>
          <p:spPr>
            <a:xfrm>
              <a:off x="6204625" y="4038450"/>
              <a:ext cx="107450" cy="27075"/>
            </a:xfrm>
            <a:custGeom>
              <a:rect b="b" l="l" r="r" t="t"/>
              <a:pathLst>
                <a:path extrusionOk="0" h="1083" w="4298">
                  <a:moveTo>
                    <a:pt x="3026" y="0"/>
                  </a:moveTo>
                  <a:cubicBezTo>
                    <a:pt x="1994" y="0"/>
                    <a:pt x="979" y="283"/>
                    <a:pt x="106" y="807"/>
                  </a:cubicBezTo>
                  <a:cubicBezTo>
                    <a:pt x="53" y="860"/>
                    <a:pt x="0" y="966"/>
                    <a:pt x="53" y="1019"/>
                  </a:cubicBezTo>
                  <a:cubicBezTo>
                    <a:pt x="82" y="1063"/>
                    <a:pt x="128" y="1083"/>
                    <a:pt x="171" y="1083"/>
                  </a:cubicBezTo>
                  <a:cubicBezTo>
                    <a:pt x="207" y="1083"/>
                    <a:pt x="241" y="1069"/>
                    <a:pt x="265" y="1046"/>
                  </a:cubicBezTo>
                  <a:cubicBezTo>
                    <a:pt x="1087" y="568"/>
                    <a:pt x="2004" y="324"/>
                    <a:pt x="2939" y="324"/>
                  </a:cubicBezTo>
                  <a:cubicBezTo>
                    <a:pt x="3303" y="324"/>
                    <a:pt x="3669" y="361"/>
                    <a:pt x="4033" y="435"/>
                  </a:cubicBezTo>
                  <a:cubicBezTo>
                    <a:pt x="4059" y="435"/>
                    <a:pt x="4086" y="435"/>
                    <a:pt x="4165" y="382"/>
                  </a:cubicBezTo>
                  <a:cubicBezTo>
                    <a:pt x="4218" y="382"/>
                    <a:pt x="4245" y="356"/>
                    <a:pt x="4298" y="276"/>
                  </a:cubicBezTo>
                  <a:cubicBezTo>
                    <a:pt x="4298" y="223"/>
                    <a:pt x="4245" y="144"/>
                    <a:pt x="4192" y="117"/>
                  </a:cubicBezTo>
                  <a:lnTo>
                    <a:pt x="4165" y="117"/>
                  </a:lnTo>
                  <a:cubicBezTo>
                    <a:pt x="3787" y="39"/>
                    <a:pt x="3405" y="0"/>
                    <a:pt x="302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44"/>
            <p:cNvSpPr/>
            <p:nvPr/>
          </p:nvSpPr>
          <p:spPr>
            <a:xfrm>
              <a:off x="6197975" y="4000825"/>
              <a:ext cx="107475" cy="28225"/>
            </a:xfrm>
            <a:custGeom>
              <a:rect b="b" l="l" r="r" t="t"/>
              <a:pathLst>
                <a:path extrusionOk="0" h="1129" w="4299">
                  <a:moveTo>
                    <a:pt x="3067" y="1"/>
                  </a:moveTo>
                  <a:cubicBezTo>
                    <a:pt x="1465" y="1"/>
                    <a:pt x="172" y="809"/>
                    <a:pt x="107" y="853"/>
                  </a:cubicBezTo>
                  <a:cubicBezTo>
                    <a:pt x="1" y="906"/>
                    <a:pt x="1" y="1012"/>
                    <a:pt x="54" y="1065"/>
                  </a:cubicBezTo>
                  <a:cubicBezTo>
                    <a:pt x="83" y="1109"/>
                    <a:pt x="128" y="1128"/>
                    <a:pt x="172" y="1128"/>
                  </a:cubicBezTo>
                  <a:cubicBezTo>
                    <a:pt x="208" y="1128"/>
                    <a:pt x="242" y="1115"/>
                    <a:pt x="266" y="1091"/>
                  </a:cubicBezTo>
                  <a:cubicBezTo>
                    <a:pt x="266" y="1091"/>
                    <a:pt x="1561" y="296"/>
                    <a:pt x="3115" y="296"/>
                  </a:cubicBezTo>
                  <a:cubicBezTo>
                    <a:pt x="3423" y="296"/>
                    <a:pt x="3740" y="327"/>
                    <a:pt x="4060" y="402"/>
                  </a:cubicBezTo>
                  <a:cubicBezTo>
                    <a:pt x="4073" y="415"/>
                    <a:pt x="4086" y="422"/>
                    <a:pt x="4103" y="422"/>
                  </a:cubicBezTo>
                  <a:cubicBezTo>
                    <a:pt x="4119" y="422"/>
                    <a:pt x="4139" y="415"/>
                    <a:pt x="4166" y="402"/>
                  </a:cubicBezTo>
                  <a:cubicBezTo>
                    <a:pt x="4219" y="402"/>
                    <a:pt x="4245" y="375"/>
                    <a:pt x="4299" y="296"/>
                  </a:cubicBezTo>
                  <a:cubicBezTo>
                    <a:pt x="4299" y="243"/>
                    <a:pt x="4245" y="163"/>
                    <a:pt x="4192" y="136"/>
                  </a:cubicBezTo>
                  <a:lnTo>
                    <a:pt x="4166" y="136"/>
                  </a:lnTo>
                  <a:cubicBezTo>
                    <a:pt x="3791" y="40"/>
                    <a:pt x="3422" y="1"/>
                    <a:pt x="306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44"/>
            <p:cNvSpPr/>
            <p:nvPr/>
          </p:nvSpPr>
          <p:spPr>
            <a:xfrm>
              <a:off x="5624275" y="2695650"/>
              <a:ext cx="692450" cy="1307225"/>
            </a:xfrm>
            <a:custGeom>
              <a:rect b="b" l="l" r="r" t="t"/>
              <a:pathLst>
                <a:path extrusionOk="0" h="52289" w="27698">
                  <a:moveTo>
                    <a:pt x="21118" y="1"/>
                  </a:moveTo>
                  <a:cubicBezTo>
                    <a:pt x="21118" y="1"/>
                    <a:pt x="18094" y="937"/>
                    <a:pt x="16177" y="937"/>
                  </a:cubicBezTo>
                  <a:cubicBezTo>
                    <a:pt x="16079" y="937"/>
                    <a:pt x="15984" y="935"/>
                    <a:pt x="15892" y="929"/>
                  </a:cubicBezTo>
                  <a:lnTo>
                    <a:pt x="15653" y="1831"/>
                  </a:lnTo>
                  <a:cubicBezTo>
                    <a:pt x="14353" y="1826"/>
                    <a:pt x="13154" y="1824"/>
                    <a:pt x="12067" y="1824"/>
                  </a:cubicBezTo>
                  <a:cubicBezTo>
                    <a:pt x="7721" y="1824"/>
                    <a:pt x="5174" y="1858"/>
                    <a:pt x="5174" y="1858"/>
                  </a:cubicBezTo>
                  <a:cubicBezTo>
                    <a:pt x="5174" y="1858"/>
                    <a:pt x="1" y="20190"/>
                    <a:pt x="213" y="23294"/>
                  </a:cubicBezTo>
                  <a:cubicBezTo>
                    <a:pt x="372" y="25681"/>
                    <a:pt x="3900" y="47144"/>
                    <a:pt x="3900" y="47144"/>
                  </a:cubicBezTo>
                  <a:cubicBezTo>
                    <a:pt x="4228" y="47353"/>
                    <a:pt x="4896" y="47478"/>
                    <a:pt x="5683" y="47478"/>
                  </a:cubicBezTo>
                  <a:cubicBezTo>
                    <a:pt x="7189" y="47478"/>
                    <a:pt x="9130" y="47020"/>
                    <a:pt x="9949" y="45817"/>
                  </a:cubicBezTo>
                  <a:cubicBezTo>
                    <a:pt x="9949" y="45817"/>
                    <a:pt x="10161" y="35046"/>
                    <a:pt x="10082" y="32738"/>
                  </a:cubicBezTo>
                  <a:cubicBezTo>
                    <a:pt x="10029" y="30271"/>
                    <a:pt x="9578" y="27777"/>
                    <a:pt x="8808" y="25416"/>
                  </a:cubicBezTo>
                  <a:lnTo>
                    <a:pt x="12284" y="14353"/>
                  </a:lnTo>
                  <a:lnTo>
                    <a:pt x="12310" y="14300"/>
                  </a:lnTo>
                  <a:cubicBezTo>
                    <a:pt x="12523" y="15335"/>
                    <a:pt x="14804" y="26981"/>
                    <a:pt x="15388" y="28998"/>
                  </a:cubicBezTo>
                  <a:cubicBezTo>
                    <a:pt x="15998" y="30934"/>
                    <a:pt x="21861" y="51813"/>
                    <a:pt x="21861" y="51813"/>
                  </a:cubicBezTo>
                  <a:cubicBezTo>
                    <a:pt x="22577" y="52147"/>
                    <a:pt x="23341" y="52289"/>
                    <a:pt x="24096" y="52289"/>
                  </a:cubicBezTo>
                  <a:cubicBezTo>
                    <a:pt x="25437" y="52289"/>
                    <a:pt x="26747" y="51841"/>
                    <a:pt x="27698" y="51229"/>
                  </a:cubicBezTo>
                  <a:cubicBezTo>
                    <a:pt x="26902" y="42634"/>
                    <a:pt x="25867" y="34012"/>
                    <a:pt x="25336" y="31650"/>
                  </a:cubicBezTo>
                  <a:cubicBezTo>
                    <a:pt x="24912" y="29767"/>
                    <a:pt x="23294" y="26849"/>
                    <a:pt x="23294" y="26849"/>
                  </a:cubicBezTo>
                  <a:cubicBezTo>
                    <a:pt x="23294" y="26849"/>
                    <a:pt x="22790" y="14168"/>
                    <a:pt x="22630" y="9392"/>
                  </a:cubicBezTo>
                  <a:cubicBezTo>
                    <a:pt x="22418" y="4086"/>
                    <a:pt x="21914" y="2229"/>
                    <a:pt x="2111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44"/>
            <p:cNvSpPr/>
            <p:nvPr/>
          </p:nvSpPr>
          <p:spPr>
            <a:xfrm>
              <a:off x="5813300" y="2851525"/>
              <a:ext cx="118750" cy="479550"/>
            </a:xfrm>
            <a:custGeom>
              <a:rect b="b" l="l" r="r" t="t"/>
              <a:pathLst>
                <a:path extrusionOk="0" h="19182" w="4750">
                  <a:moveTo>
                    <a:pt x="1" y="0"/>
                  </a:moveTo>
                  <a:lnTo>
                    <a:pt x="1" y="0"/>
                  </a:lnTo>
                  <a:cubicBezTo>
                    <a:pt x="319" y="1698"/>
                    <a:pt x="1539" y="3131"/>
                    <a:pt x="3158" y="3688"/>
                  </a:cubicBezTo>
                  <a:lnTo>
                    <a:pt x="3768" y="7879"/>
                  </a:lnTo>
                  <a:lnTo>
                    <a:pt x="1247" y="19181"/>
                  </a:lnTo>
                  <a:lnTo>
                    <a:pt x="4749" y="8092"/>
                  </a:lnTo>
                  <a:lnTo>
                    <a:pt x="4511" y="2918"/>
                  </a:lnTo>
                  <a:cubicBezTo>
                    <a:pt x="4511" y="2918"/>
                    <a:pt x="1672" y="2335"/>
                    <a:pt x="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44"/>
            <p:cNvSpPr/>
            <p:nvPr/>
          </p:nvSpPr>
          <p:spPr>
            <a:xfrm>
              <a:off x="5722450" y="2190925"/>
              <a:ext cx="470250" cy="657200"/>
            </a:xfrm>
            <a:custGeom>
              <a:rect b="b" l="l" r="r" t="t"/>
              <a:pathLst>
                <a:path extrusionOk="0" h="26288" w="18810">
                  <a:moveTo>
                    <a:pt x="11408" y="1"/>
                  </a:moveTo>
                  <a:lnTo>
                    <a:pt x="6685" y="80"/>
                  </a:lnTo>
                  <a:cubicBezTo>
                    <a:pt x="5890" y="80"/>
                    <a:pt x="2680" y="2362"/>
                    <a:pt x="1061" y="5386"/>
                  </a:cubicBezTo>
                  <a:cubicBezTo>
                    <a:pt x="186" y="7005"/>
                    <a:pt x="0" y="9419"/>
                    <a:pt x="1910" y="11541"/>
                  </a:cubicBezTo>
                  <a:cubicBezTo>
                    <a:pt x="2175" y="12947"/>
                    <a:pt x="2308" y="16157"/>
                    <a:pt x="2308" y="16157"/>
                  </a:cubicBezTo>
                  <a:cubicBezTo>
                    <a:pt x="2122" y="18227"/>
                    <a:pt x="849" y="21357"/>
                    <a:pt x="663" y="23665"/>
                  </a:cubicBezTo>
                  <a:cubicBezTo>
                    <a:pt x="2203" y="25143"/>
                    <a:pt x="6473" y="26287"/>
                    <a:pt x="10822" y="26287"/>
                  </a:cubicBezTo>
                  <a:cubicBezTo>
                    <a:pt x="12094" y="26287"/>
                    <a:pt x="13372" y="26189"/>
                    <a:pt x="14591" y="25973"/>
                  </a:cubicBezTo>
                  <a:cubicBezTo>
                    <a:pt x="14591" y="25973"/>
                    <a:pt x="15387" y="23294"/>
                    <a:pt x="15414" y="21224"/>
                  </a:cubicBezTo>
                  <a:cubicBezTo>
                    <a:pt x="16236" y="22498"/>
                    <a:pt x="17032" y="25337"/>
                    <a:pt x="17032" y="25337"/>
                  </a:cubicBezTo>
                  <a:cubicBezTo>
                    <a:pt x="17642" y="25124"/>
                    <a:pt x="18226" y="24859"/>
                    <a:pt x="18809" y="24514"/>
                  </a:cubicBezTo>
                  <a:cubicBezTo>
                    <a:pt x="18412" y="22684"/>
                    <a:pt x="17907" y="20880"/>
                    <a:pt x="17297" y="19076"/>
                  </a:cubicBezTo>
                  <a:cubicBezTo>
                    <a:pt x="16714" y="17325"/>
                    <a:pt x="15944" y="15653"/>
                    <a:pt x="14989" y="14088"/>
                  </a:cubicBezTo>
                  <a:cubicBezTo>
                    <a:pt x="14989" y="14088"/>
                    <a:pt x="16687" y="9658"/>
                    <a:pt x="17218" y="7509"/>
                  </a:cubicBezTo>
                  <a:cubicBezTo>
                    <a:pt x="17616" y="5970"/>
                    <a:pt x="17748" y="4405"/>
                    <a:pt x="17536" y="2866"/>
                  </a:cubicBezTo>
                  <a:cubicBezTo>
                    <a:pt x="17377" y="1327"/>
                    <a:pt x="17616" y="876"/>
                    <a:pt x="15838" y="425"/>
                  </a:cubicBezTo>
                  <a:lnTo>
                    <a:pt x="11408" y="1"/>
                  </a:lnTo>
                  <a:close/>
                </a:path>
              </a:pathLst>
            </a:custGeom>
            <a:solidFill>
              <a:srgbClr val="005E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44"/>
            <p:cNvSpPr/>
            <p:nvPr/>
          </p:nvSpPr>
          <p:spPr>
            <a:xfrm>
              <a:off x="5722450" y="2190925"/>
              <a:ext cx="470250" cy="657200"/>
            </a:xfrm>
            <a:custGeom>
              <a:rect b="b" l="l" r="r" t="t"/>
              <a:pathLst>
                <a:path extrusionOk="0" h="26288" w="18810">
                  <a:moveTo>
                    <a:pt x="11408" y="1"/>
                  </a:moveTo>
                  <a:lnTo>
                    <a:pt x="6685" y="80"/>
                  </a:lnTo>
                  <a:cubicBezTo>
                    <a:pt x="5890" y="80"/>
                    <a:pt x="2680" y="2362"/>
                    <a:pt x="1061" y="5386"/>
                  </a:cubicBezTo>
                  <a:cubicBezTo>
                    <a:pt x="186" y="7005"/>
                    <a:pt x="0" y="9419"/>
                    <a:pt x="1910" y="11541"/>
                  </a:cubicBezTo>
                  <a:cubicBezTo>
                    <a:pt x="2175" y="12947"/>
                    <a:pt x="2308" y="16157"/>
                    <a:pt x="2308" y="16157"/>
                  </a:cubicBezTo>
                  <a:cubicBezTo>
                    <a:pt x="2122" y="18227"/>
                    <a:pt x="849" y="21357"/>
                    <a:pt x="663" y="23665"/>
                  </a:cubicBezTo>
                  <a:cubicBezTo>
                    <a:pt x="2203" y="25143"/>
                    <a:pt x="6473" y="26287"/>
                    <a:pt x="10822" y="26287"/>
                  </a:cubicBezTo>
                  <a:cubicBezTo>
                    <a:pt x="12094" y="26287"/>
                    <a:pt x="13372" y="26189"/>
                    <a:pt x="14591" y="25973"/>
                  </a:cubicBezTo>
                  <a:cubicBezTo>
                    <a:pt x="14591" y="25973"/>
                    <a:pt x="15387" y="23294"/>
                    <a:pt x="15414" y="21224"/>
                  </a:cubicBezTo>
                  <a:cubicBezTo>
                    <a:pt x="16236" y="22498"/>
                    <a:pt x="17032" y="25337"/>
                    <a:pt x="17032" y="25337"/>
                  </a:cubicBezTo>
                  <a:cubicBezTo>
                    <a:pt x="17642" y="25124"/>
                    <a:pt x="18226" y="24859"/>
                    <a:pt x="18809" y="24514"/>
                  </a:cubicBezTo>
                  <a:cubicBezTo>
                    <a:pt x="18412" y="22684"/>
                    <a:pt x="17907" y="20880"/>
                    <a:pt x="17297" y="19076"/>
                  </a:cubicBezTo>
                  <a:cubicBezTo>
                    <a:pt x="16714" y="17325"/>
                    <a:pt x="15944" y="15653"/>
                    <a:pt x="14989" y="14088"/>
                  </a:cubicBezTo>
                  <a:cubicBezTo>
                    <a:pt x="14989" y="14088"/>
                    <a:pt x="16687" y="9658"/>
                    <a:pt x="17218" y="7509"/>
                  </a:cubicBezTo>
                  <a:cubicBezTo>
                    <a:pt x="17616" y="5970"/>
                    <a:pt x="17748" y="4405"/>
                    <a:pt x="17536" y="2866"/>
                  </a:cubicBezTo>
                  <a:cubicBezTo>
                    <a:pt x="17377" y="1327"/>
                    <a:pt x="17616" y="876"/>
                    <a:pt x="15838" y="425"/>
                  </a:cubicBezTo>
                  <a:lnTo>
                    <a:pt x="1140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44"/>
            <p:cNvSpPr/>
            <p:nvPr/>
          </p:nvSpPr>
          <p:spPr>
            <a:xfrm>
              <a:off x="5974475" y="2190200"/>
              <a:ext cx="1024725" cy="1014850"/>
            </a:xfrm>
            <a:custGeom>
              <a:rect b="b" l="l" r="r" t="t"/>
              <a:pathLst>
                <a:path extrusionOk="0" h="40594" w="40989">
                  <a:moveTo>
                    <a:pt x="1767" y="0"/>
                  </a:moveTo>
                  <a:cubicBezTo>
                    <a:pt x="1683" y="0"/>
                    <a:pt x="1598" y="1"/>
                    <a:pt x="1512" y="3"/>
                  </a:cubicBezTo>
                  <a:cubicBezTo>
                    <a:pt x="1088" y="1887"/>
                    <a:pt x="0" y="6158"/>
                    <a:pt x="4351" y="12233"/>
                  </a:cubicBezTo>
                  <a:cubicBezTo>
                    <a:pt x="8675" y="18309"/>
                    <a:pt x="23320" y="26559"/>
                    <a:pt x="28838" y="30486"/>
                  </a:cubicBezTo>
                  <a:cubicBezTo>
                    <a:pt x="34383" y="34386"/>
                    <a:pt x="35285" y="40593"/>
                    <a:pt x="35285" y="40593"/>
                  </a:cubicBezTo>
                  <a:cubicBezTo>
                    <a:pt x="35285" y="40593"/>
                    <a:pt x="40988" y="33404"/>
                    <a:pt x="37699" y="23880"/>
                  </a:cubicBezTo>
                  <a:cubicBezTo>
                    <a:pt x="37699" y="23880"/>
                    <a:pt x="34489" y="19582"/>
                    <a:pt x="25867" y="18017"/>
                  </a:cubicBezTo>
                  <a:cubicBezTo>
                    <a:pt x="17271" y="16452"/>
                    <a:pt x="12177" y="14568"/>
                    <a:pt x="10214" y="12552"/>
                  </a:cubicBezTo>
                  <a:cubicBezTo>
                    <a:pt x="8251" y="10509"/>
                    <a:pt x="8331" y="7405"/>
                    <a:pt x="8331" y="7405"/>
                  </a:cubicBezTo>
                  <a:cubicBezTo>
                    <a:pt x="8331" y="7405"/>
                    <a:pt x="8994" y="1356"/>
                    <a:pt x="6606" y="348"/>
                  </a:cubicBezTo>
                  <a:lnTo>
                    <a:pt x="4431" y="348"/>
                  </a:lnTo>
                  <a:cubicBezTo>
                    <a:pt x="3581" y="130"/>
                    <a:pt x="2686" y="0"/>
                    <a:pt x="1767" y="0"/>
                  </a:cubicBezTo>
                  <a:close/>
                </a:path>
              </a:pathLst>
            </a:custGeom>
            <a:solidFill>
              <a:srgbClr val="005E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44"/>
            <p:cNvSpPr/>
            <p:nvPr/>
          </p:nvSpPr>
          <p:spPr>
            <a:xfrm>
              <a:off x="5974475" y="2190200"/>
              <a:ext cx="1024725" cy="1014850"/>
            </a:xfrm>
            <a:custGeom>
              <a:rect b="b" l="l" r="r" t="t"/>
              <a:pathLst>
                <a:path extrusionOk="0" h="40594" w="40989">
                  <a:moveTo>
                    <a:pt x="1767" y="0"/>
                  </a:moveTo>
                  <a:cubicBezTo>
                    <a:pt x="1683" y="0"/>
                    <a:pt x="1598" y="1"/>
                    <a:pt x="1512" y="3"/>
                  </a:cubicBezTo>
                  <a:cubicBezTo>
                    <a:pt x="1088" y="1887"/>
                    <a:pt x="0" y="6158"/>
                    <a:pt x="4351" y="12233"/>
                  </a:cubicBezTo>
                  <a:cubicBezTo>
                    <a:pt x="8675" y="18309"/>
                    <a:pt x="23320" y="26559"/>
                    <a:pt x="28838" y="30486"/>
                  </a:cubicBezTo>
                  <a:cubicBezTo>
                    <a:pt x="34383" y="34386"/>
                    <a:pt x="35285" y="40593"/>
                    <a:pt x="35285" y="40593"/>
                  </a:cubicBezTo>
                  <a:cubicBezTo>
                    <a:pt x="35285" y="40593"/>
                    <a:pt x="40988" y="33404"/>
                    <a:pt x="37699" y="23880"/>
                  </a:cubicBezTo>
                  <a:cubicBezTo>
                    <a:pt x="37699" y="23880"/>
                    <a:pt x="34489" y="19582"/>
                    <a:pt x="25867" y="18017"/>
                  </a:cubicBezTo>
                  <a:cubicBezTo>
                    <a:pt x="17271" y="16452"/>
                    <a:pt x="12177" y="14568"/>
                    <a:pt x="10214" y="12552"/>
                  </a:cubicBezTo>
                  <a:cubicBezTo>
                    <a:pt x="8251" y="10509"/>
                    <a:pt x="8331" y="7405"/>
                    <a:pt x="8331" y="7405"/>
                  </a:cubicBezTo>
                  <a:cubicBezTo>
                    <a:pt x="8331" y="7405"/>
                    <a:pt x="8994" y="1356"/>
                    <a:pt x="6606" y="348"/>
                  </a:cubicBezTo>
                  <a:lnTo>
                    <a:pt x="4431" y="348"/>
                  </a:lnTo>
                  <a:cubicBezTo>
                    <a:pt x="3581" y="130"/>
                    <a:pt x="2686" y="0"/>
                    <a:pt x="176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44"/>
            <p:cNvSpPr/>
            <p:nvPr/>
          </p:nvSpPr>
          <p:spPr>
            <a:xfrm>
              <a:off x="6070650" y="1836800"/>
              <a:ext cx="50425" cy="42450"/>
            </a:xfrm>
            <a:custGeom>
              <a:rect b="b" l="l" r="r" t="t"/>
              <a:pathLst>
                <a:path extrusionOk="0" h="1698" w="2017">
                  <a:moveTo>
                    <a:pt x="1210" y="0"/>
                  </a:moveTo>
                  <a:cubicBezTo>
                    <a:pt x="960" y="0"/>
                    <a:pt x="710" y="80"/>
                    <a:pt x="504" y="238"/>
                  </a:cubicBezTo>
                  <a:lnTo>
                    <a:pt x="451" y="291"/>
                  </a:lnTo>
                  <a:cubicBezTo>
                    <a:pt x="27" y="636"/>
                    <a:pt x="0" y="1273"/>
                    <a:pt x="371" y="1697"/>
                  </a:cubicBezTo>
                  <a:lnTo>
                    <a:pt x="2016" y="344"/>
                  </a:lnTo>
                  <a:cubicBezTo>
                    <a:pt x="1800" y="114"/>
                    <a:pt x="1506" y="0"/>
                    <a:pt x="12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44"/>
            <p:cNvSpPr/>
            <p:nvPr/>
          </p:nvSpPr>
          <p:spPr>
            <a:xfrm>
              <a:off x="5731875" y="1717925"/>
              <a:ext cx="403125" cy="433250"/>
            </a:xfrm>
            <a:custGeom>
              <a:rect b="b" l="l" r="r" t="t"/>
              <a:pathLst>
                <a:path extrusionOk="0" h="17330" w="16125">
                  <a:moveTo>
                    <a:pt x="2620" y="1"/>
                  </a:moveTo>
                  <a:cubicBezTo>
                    <a:pt x="1873" y="1"/>
                    <a:pt x="1769" y="2675"/>
                    <a:pt x="2780" y="3375"/>
                  </a:cubicBezTo>
                  <a:cubicBezTo>
                    <a:pt x="2037" y="3083"/>
                    <a:pt x="1347" y="2658"/>
                    <a:pt x="790" y="2075"/>
                  </a:cubicBezTo>
                  <a:cubicBezTo>
                    <a:pt x="738" y="2027"/>
                    <a:pt x="689" y="2005"/>
                    <a:pt x="643" y="2005"/>
                  </a:cubicBezTo>
                  <a:cubicBezTo>
                    <a:pt x="121" y="2005"/>
                    <a:pt x="1" y="4821"/>
                    <a:pt x="1268" y="5868"/>
                  </a:cubicBezTo>
                  <a:cubicBezTo>
                    <a:pt x="1268" y="5868"/>
                    <a:pt x="154" y="6532"/>
                    <a:pt x="286" y="8256"/>
                  </a:cubicBezTo>
                  <a:cubicBezTo>
                    <a:pt x="339" y="9556"/>
                    <a:pt x="1241" y="10591"/>
                    <a:pt x="2515" y="10909"/>
                  </a:cubicBezTo>
                  <a:lnTo>
                    <a:pt x="11190" y="17329"/>
                  </a:lnTo>
                  <a:cubicBezTo>
                    <a:pt x="11190" y="16321"/>
                    <a:pt x="13604" y="14703"/>
                    <a:pt x="14878" y="12527"/>
                  </a:cubicBezTo>
                  <a:cubicBezTo>
                    <a:pt x="16124" y="10352"/>
                    <a:pt x="15514" y="6717"/>
                    <a:pt x="13790" y="6160"/>
                  </a:cubicBezTo>
                  <a:cubicBezTo>
                    <a:pt x="13790" y="6160"/>
                    <a:pt x="13737" y="2844"/>
                    <a:pt x="9306" y="1995"/>
                  </a:cubicBezTo>
                  <a:cubicBezTo>
                    <a:pt x="4849" y="1120"/>
                    <a:pt x="3470" y="138"/>
                    <a:pt x="2674" y="5"/>
                  </a:cubicBezTo>
                  <a:cubicBezTo>
                    <a:pt x="2655" y="2"/>
                    <a:pt x="2637" y="1"/>
                    <a:pt x="262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44"/>
            <p:cNvSpPr/>
            <p:nvPr/>
          </p:nvSpPr>
          <p:spPr>
            <a:xfrm>
              <a:off x="5770200" y="1842075"/>
              <a:ext cx="321675" cy="456325"/>
            </a:xfrm>
            <a:custGeom>
              <a:rect b="b" l="l" r="r" t="t"/>
              <a:pathLst>
                <a:path extrusionOk="0" h="18253" w="12867">
                  <a:moveTo>
                    <a:pt x="2069" y="0"/>
                  </a:moveTo>
                  <a:cubicBezTo>
                    <a:pt x="1008" y="451"/>
                    <a:pt x="0" y="2096"/>
                    <a:pt x="0" y="6659"/>
                  </a:cubicBezTo>
                  <a:cubicBezTo>
                    <a:pt x="0" y="10533"/>
                    <a:pt x="1194" y="11514"/>
                    <a:pt x="1804" y="11806"/>
                  </a:cubicBezTo>
                  <a:cubicBezTo>
                    <a:pt x="2041" y="11924"/>
                    <a:pt x="2379" y="11969"/>
                    <a:pt x="2772" y="11969"/>
                  </a:cubicBezTo>
                  <a:cubicBezTo>
                    <a:pt x="3348" y="11969"/>
                    <a:pt x="4045" y="11874"/>
                    <a:pt x="4722" y="11779"/>
                  </a:cubicBezTo>
                  <a:lnTo>
                    <a:pt x="4722" y="13981"/>
                  </a:lnTo>
                  <a:cubicBezTo>
                    <a:pt x="3847" y="15255"/>
                    <a:pt x="3343" y="16714"/>
                    <a:pt x="3290" y="18253"/>
                  </a:cubicBezTo>
                  <a:cubicBezTo>
                    <a:pt x="4802" y="17855"/>
                    <a:pt x="6235" y="17138"/>
                    <a:pt x="7508" y="16263"/>
                  </a:cubicBezTo>
                  <a:cubicBezTo>
                    <a:pt x="9126" y="15016"/>
                    <a:pt x="9683" y="13928"/>
                    <a:pt x="9683" y="13928"/>
                  </a:cubicBezTo>
                  <a:lnTo>
                    <a:pt x="9710" y="9047"/>
                  </a:lnTo>
                  <a:cubicBezTo>
                    <a:pt x="9710" y="9047"/>
                    <a:pt x="9931" y="9277"/>
                    <a:pt x="10343" y="9277"/>
                  </a:cubicBezTo>
                  <a:cubicBezTo>
                    <a:pt x="10645" y="9277"/>
                    <a:pt x="11048" y="9154"/>
                    <a:pt x="11541" y="8729"/>
                  </a:cubicBezTo>
                  <a:cubicBezTo>
                    <a:pt x="12496" y="7906"/>
                    <a:pt x="12867" y="6474"/>
                    <a:pt x="12151" y="5678"/>
                  </a:cubicBezTo>
                  <a:cubicBezTo>
                    <a:pt x="11793" y="5280"/>
                    <a:pt x="11381" y="5074"/>
                    <a:pt x="10957" y="5074"/>
                  </a:cubicBezTo>
                  <a:cubicBezTo>
                    <a:pt x="10532" y="5074"/>
                    <a:pt x="10095" y="5280"/>
                    <a:pt x="9683" y="5704"/>
                  </a:cubicBezTo>
                  <a:lnTo>
                    <a:pt x="9100" y="5386"/>
                  </a:lnTo>
                  <a:cubicBezTo>
                    <a:pt x="8039" y="5253"/>
                    <a:pt x="6447" y="5068"/>
                    <a:pt x="5306" y="4484"/>
                  </a:cubicBezTo>
                  <a:cubicBezTo>
                    <a:pt x="2361" y="3025"/>
                    <a:pt x="2069" y="1406"/>
                    <a:pt x="206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44"/>
            <p:cNvSpPr/>
            <p:nvPr/>
          </p:nvSpPr>
          <p:spPr>
            <a:xfrm>
              <a:off x="5983750" y="1957125"/>
              <a:ext cx="37175" cy="52775"/>
            </a:xfrm>
            <a:custGeom>
              <a:rect b="b" l="l" r="r" t="t"/>
              <a:pathLst>
                <a:path extrusionOk="0" h="2111" w="1487">
                  <a:moveTo>
                    <a:pt x="1194" y="0"/>
                  </a:moveTo>
                  <a:cubicBezTo>
                    <a:pt x="731" y="0"/>
                    <a:pt x="291" y="301"/>
                    <a:pt x="160" y="784"/>
                  </a:cubicBezTo>
                  <a:cubicBezTo>
                    <a:pt x="160" y="810"/>
                    <a:pt x="133" y="837"/>
                    <a:pt x="133" y="863"/>
                  </a:cubicBezTo>
                  <a:cubicBezTo>
                    <a:pt x="1" y="1394"/>
                    <a:pt x="292" y="1925"/>
                    <a:pt x="850" y="2110"/>
                  </a:cubicBezTo>
                  <a:lnTo>
                    <a:pt x="1486" y="41"/>
                  </a:lnTo>
                  <a:cubicBezTo>
                    <a:pt x="1390" y="13"/>
                    <a:pt x="1292" y="0"/>
                    <a:pt x="1194" y="0"/>
                  </a:cubicBezTo>
                  <a:close/>
                </a:path>
              </a:pathLst>
            </a:custGeom>
            <a:solidFill>
              <a:srgbClr val="3039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44"/>
            <p:cNvSpPr/>
            <p:nvPr/>
          </p:nvSpPr>
          <p:spPr>
            <a:xfrm>
              <a:off x="5794725" y="1963450"/>
              <a:ext cx="25225" cy="25225"/>
            </a:xfrm>
            <a:custGeom>
              <a:rect b="b" l="l" r="r" t="t"/>
              <a:pathLst>
                <a:path extrusionOk="0" h="1009" w="1009">
                  <a:moveTo>
                    <a:pt x="478" y="0"/>
                  </a:moveTo>
                  <a:cubicBezTo>
                    <a:pt x="213" y="0"/>
                    <a:pt x="1" y="213"/>
                    <a:pt x="1" y="478"/>
                  </a:cubicBezTo>
                  <a:cubicBezTo>
                    <a:pt x="1" y="796"/>
                    <a:pt x="213" y="1008"/>
                    <a:pt x="478" y="1008"/>
                  </a:cubicBezTo>
                  <a:cubicBezTo>
                    <a:pt x="797" y="1008"/>
                    <a:pt x="1009" y="796"/>
                    <a:pt x="1009" y="531"/>
                  </a:cubicBezTo>
                  <a:cubicBezTo>
                    <a:pt x="1009" y="213"/>
                    <a:pt x="744" y="0"/>
                    <a:pt x="47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44"/>
            <p:cNvSpPr/>
            <p:nvPr/>
          </p:nvSpPr>
          <p:spPr>
            <a:xfrm>
              <a:off x="5892900" y="1968025"/>
              <a:ext cx="29850" cy="29325"/>
            </a:xfrm>
            <a:custGeom>
              <a:rect b="b" l="l" r="r" t="t"/>
              <a:pathLst>
                <a:path extrusionOk="0" h="1173" w="1194">
                  <a:moveTo>
                    <a:pt x="632" y="1"/>
                  </a:moveTo>
                  <a:cubicBezTo>
                    <a:pt x="616" y="1"/>
                    <a:pt x="600" y="2"/>
                    <a:pt x="584" y="3"/>
                  </a:cubicBezTo>
                  <a:cubicBezTo>
                    <a:pt x="239" y="30"/>
                    <a:pt x="0" y="295"/>
                    <a:pt x="53" y="640"/>
                  </a:cubicBezTo>
                  <a:cubicBezTo>
                    <a:pt x="78" y="942"/>
                    <a:pt x="319" y="1172"/>
                    <a:pt x="615" y="1172"/>
                  </a:cubicBezTo>
                  <a:cubicBezTo>
                    <a:pt x="631" y="1172"/>
                    <a:pt x="647" y="1172"/>
                    <a:pt x="663" y="1170"/>
                  </a:cubicBezTo>
                  <a:cubicBezTo>
                    <a:pt x="982" y="1144"/>
                    <a:pt x="1194" y="878"/>
                    <a:pt x="1194" y="534"/>
                  </a:cubicBezTo>
                  <a:cubicBezTo>
                    <a:pt x="1169" y="231"/>
                    <a:pt x="929" y="1"/>
                    <a:pt x="63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44"/>
            <p:cNvSpPr/>
            <p:nvPr/>
          </p:nvSpPr>
          <p:spPr>
            <a:xfrm>
              <a:off x="5859075" y="2060950"/>
              <a:ext cx="45775" cy="30400"/>
            </a:xfrm>
            <a:custGeom>
              <a:rect b="b" l="l" r="r" t="t"/>
              <a:pathLst>
                <a:path extrusionOk="0" h="1216" w="1831">
                  <a:moveTo>
                    <a:pt x="1645" y="0"/>
                  </a:moveTo>
                  <a:lnTo>
                    <a:pt x="0" y="531"/>
                  </a:lnTo>
                  <a:cubicBezTo>
                    <a:pt x="92" y="942"/>
                    <a:pt x="439" y="1216"/>
                    <a:pt x="839" y="1216"/>
                  </a:cubicBezTo>
                  <a:cubicBezTo>
                    <a:pt x="903" y="1216"/>
                    <a:pt x="969" y="1209"/>
                    <a:pt x="1035" y="1194"/>
                  </a:cubicBezTo>
                  <a:lnTo>
                    <a:pt x="1088" y="1194"/>
                  </a:lnTo>
                  <a:cubicBezTo>
                    <a:pt x="1592" y="982"/>
                    <a:pt x="1831" y="504"/>
                    <a:pt x="164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44"/>
            <p:cNvSpPr/>
            <p:nvPr/>
          </p:nvSpPr>
          <p:spPr>
            <a:xfrm>
              <a:off x="5782800" y="1927300"/>
              <a:ext cx="35825" cy="24900"/>
            </a:xfrm>
            <a:custGeom>
              <a:rect b="b" l="l" r="r" t="t"/>
              <a:pathLst>
                <a:path extrusionOk="0" h="996" w="1433">
                  <a:moveTo>
                    <a:pt x="784" y="0"/>
                  </a:moveTo>
                  <a:cubicBezTo>
                    <a:pt x="710" y="0"/>
                    <a:pt x="634" y="13"/>
                    <a:pt x="557" y="40"/>
                  </a:cubicBezTo>
                  <a:cubicBezTo>
                    <a:pt x="557" y="67"/>
                    <a:pt x="531" y="67"/>
                    <a:pt x="531" y="67"/>
                  </a:cubicBezTo>
                  <a:cubicBezTo>
                    <a:pt x="159" y="199"/>
                    <a:pt x="0" y="650"/>
                    <a:pt x="106" y="995"/>
                  </a:cubicBezTo>
                  <a:lnTo>
                    <a:pt x="1433" y="465"/>
                  </a:lnTo>
                  <a:cubicBezTo>
                    <a:pt x="1327" y="191"/>
                    <a:pt x="1071" y="0"/>
                    <a:pt x="78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44"/>
            <p:cNvSpPr/>
            <p:nvPr/>
          </p:nvSpPr>
          <p:spPr>
            <a:xfrm>
              <a:off x="5809975" y="1965425"/>
              <a:ext cx="43150" cy="79625"/>
            </a:xfrm>
            <a:custGeom>
              <a:rect b="b" l="l" r="r" t="t"/>
              <a:pathLst>
                <a:path extrusionOk="0" h="3185" w="1726">
                  <a:moveTo>
                    <a:pt x="1672" y="1"/>
                  </a:moveTo>
                  <a:lnTo>
                    <a:pt x="1" y="2813"/>
                  </a:lnTo>
                  <a:lnTo>
                    <a:pt x="1725" y="3184"/>
                  </a:lnTo>
                  <a:lnTo>
                    <a:pt x="1725" y="3184"/>
                  </a:lnTo>
                  <a:lnTo>
                    <a:pt x="167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44"/>
            <p:cNvSpPr/>
            <p:nvPr/>
          </p:nvSpPr>
          <p:spPr>
            <a:xfrm>
              <a:off x="5888900" y="2086800"/>
              <a:ext cx="104825" cy="71000"/>
            </a:xfrm>
            <a:custGeom>
              <a:rect b="b" l="l" r="r" t="t"/>
              <a:pathLst>
                <a:path extrusionOk="0" h="2840" w="4193">
                  <a:moveTo>
                    <a:pt x="4193" y="1"/>
                  </a:moveTo>
                  <a:cubicBezTo>
                    <a:pt x="3397" y="982"/>
                    <a:pt x="1195" y="1884"/>
                    <a:pt x="1" y="2017"/>
                  </a:cubicBezTo>
                  <a:lnTo>
                    <a:pt x="1" y="2839"/>
                  </a:lnTo>
                  <a:cubicBezTo>
                    <a:pt x="1" y="2839"/>
                    <a:pt x="2336" y="2362"/>
                    <a:pt x="3317" y="1486"/>
                  </a:cubicBezTo>
                  <a:cubicBezTo>
                    <a:pt x="3742" y="1088"/>
                    <a:pt x="4060" y="558"/>
                    <a:pt x="4193" y="1"/>
                  </a:cubicBezTo>
                  <a:close/>
                </a:path>
              </a:pathLst>
            </a:custGeom>
            <a:solidFill>
              <a:srgbClr val="FDA2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44"/>
            <p:cNvSpPr/>
            <p:nvPr/>
          </p:nvSpPr>
          <p:spPr>
            <a:xfrm>
              <a:off x="6064675" y="1315825"/>
              <a:ext cx="828400" cy="916750"/>
            </a:xfrm>
            <a:custGeom>
              <a:rect b="b" l="l" r="r" t="t"/>
              <a:pathLst>
                <a:path extrusionOk="0" h="36670" w="33136">
                  <a:moveTo>
                    <a:pt x="7626" y="0"/>
                  </a:moveTo>
                  <a:cubicBezTo>
                    <a:pt x="7381" y="0"/>
                    <a:pt x="7120" y="22"/>
                    <a:pt x="6845" y="66"/>
                  </a:cubicBezTo>
                  <a:cubicBezTo>
                    <a:pt x="4218" y="490"/>
                    <a:pt x="1327" y="2878"/>
                    <a:pt x="398" y="5398"/>
                  </a:cubicBezTo>
                  <a:cubicBezTo>
                    <a:pt x="0" y="6618"/>
                    <a:pt x="106" y="7680"/>
                    <a:pt x="664" y="8316"/>
                  </a:cubicBezTo>
                  <a:lnTo>
                    <a:pt x="23559" y="35986"/>
                  </a:lnTo>
                  <a:cubicBezTo>
                    <a:pt x="23986" y="36414"/>
                    <a:pt x="24648" y="36670"/>
                    <a:pt x="25472" y="36670"/>
                  </a:cubicBezTo>
                  <a:cubicBezTo>
                    <a:pt x="25722" y="36670"/>
                    <a:pt x="25987" y="36646"/>
                    <a:pt x="26265" y="36597"/>
                  </a:cubicBezTo>
                  <a:cubicBezTo>
                    <a:pt x="28891" y="36172"/>
                    <a:pt x="31783" y="33785"/>
                    <a:pt x="32711" y="31264"/>
                  </a:cubicBezTo>
                  <a:cubicBezTo>
                    <a:pt x="33136" y="30150"/>
                    <a:pt x="33056" y="29142"/>
                    <a:pt x="32605" y="28479"/>
                  </a:cubicBezTo>
                  <a:lnTo>
                    <a:pt x="9710" y="835"/>
                  </a:lnTo>
                  <a:cubicBezTo>
                    <a:pt x="9269" y="309"/>
                    <a:pt x="8561" y="0"/>
                    <a:pt x="7626" y="0"/>
                  </a:cubicBezTo>
                  <a:close/>
                </a:path>
              </a:pathLst>
            </a:custGeom>
            <a:solidFill>
              <a:srgbClr val="005E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44"/>
            <p:cNvSpPr/>
            <p:nvPr/>
          </p:nvSpPr>
          <p:spPr>
            <a:xfrm>
              <a:off x="6054675" y="1315450"/>
              <a:ext cx="279975" cy="229850"/>
            </a:xfrm>
            <a:custGeom>
              <a:rect b="b" l="l" r="r" t="t"/>
              <a:pathLst>
                <a:path extrusionOk="0" h="9194" w="11199">
                  <a:moveTo>
                    <a:pt x="8145" y="0"/>
                  </a:moveTo>
                  <a:cubicBezTo>
                    <a:pt x="7880" y="0"/>
                    <a:pt x="7597" y="26"/>
                    <a:pt x="7298" y="81"/>
                  </a:cubicBezTo>
                  <a:cubicBezTo>
                    <a:pt x="4672" y="532"/>
                    <a:pt x="1780" y="2919"/>
                    <a:pt x="878" y="5413"/>
                  </a:cubicBezTo>
                  <a:cubicBezTo>
                    <a:pt x="0" y="7643"/>
                    <a:pt x="1031" y="9194"/>
                    <a:pt x="3137" y="9194"/>
                  </a:cubicBezTo>
                  <a:cubicBezTo>
                    <a:pt x="3386" y="9194"/>
                    <a:pt x="3651" y="9172"/>
                    <a:pt x="3929" y="9127"/>
                  </a:cubicBezTo>
                  <a:cubicBezTo>
                    <a:pt x="6529" y="8703"/>
                    <a:pt x="9447" y="6289"/>
                    <a:pt x="10375" y="3795"/>
                  </a:cubicBezTo>
                  <a:cubicBezTo>
                    <a:pt x="11198" y="1585"/>
                    <a:pt x="10209" y="0"/>
                    <a:pt x="8145" y="0"/>
                  </a:cubicBezTo>
                  <a:close/>
                </a:path>
              </a:pathLst>
            </a:custGeom>
            <a:solidFill>
              <a:srgbClr val="005E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44"/>
            <p:cNvSpPr/>
            <p:nvPr/>
          </p:nvSpPr>
          <p:spPr>
            <a:xfrm>
              <a:off x="6054675" y="1315450"/>
              <a:ext cx="279975" cy="229850"/>
            </a:xfrm>
            <a:custGeom>
              <a:rect b="b" l="l" r="r" t="t"/>
              <a:pathLst>
                <a:path extrusionOk="0" h="9194" w="11199">
                  <a:moveTo>
                    <a:pt x="8145" y="0"/>
                  </a:moveTo>
                  <a:cubicBezTo>
                    <a:pt x="7880" y="0"/>
                    <a:pt x="7597" y="26"/>
                    <a:pt x="7298" y="81"/>
                  </a:cubicBezTo>
                  <a:cubicBezTo>
                    <a:pt x="4672" y="532"/>
                    <a:pt x="1780" y="2919"/>
                    <a:pt x="878" y="5413"/>
                  </a:cubicBezTo>
                  <a:cubicBezTo>
                    <a:pt x="0" y="7643"/>
                    <a:pt x="1031" y="9194"/>
                    <a:pt x="3137" y="9194"/>
                  </a:cubicBezTo>
                  <a:cubicBezTo>
                    <a:pt x="3386" y="9194"/>
                    <a:pt x="3651" y="9172"/>
                    <a:pt x="3929" y="9127"/>
                  </a:cubicBezTo>
                  <a:cubicBezTo>
                    <a:pt x="6529" y="8703"/>
                    <a:pt x="9447" y="6289"/>
                    <a:pt x="10375" y="3795"/>
                  </a:cubicBezTo>
                  <a:cubicBezTo>
                    <a:pt x="11198" y="1585"/>
                    <a:pt x="10209" y="0"/>
                    <a:pt x="814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44"/>
            <p:cNvSpPr/>
            <p:nvPr/>
          </p:nvSpPr>
          <p:spPr>
            <a:xfrm>
              <a:off x="7017525" y="2478925"/>
              <a:ext cx="278900" cy="229025"/>
            </a:xfrm>
            <a:custGeom>
              <a:rect b="b" l="l" r="r" t="t"/>
              <a:pathLst>
                <a:path extrusionOk="0" h="9161" w="11156">
                  <a:moveTo>
                    <a:pt x="8072" y="1"/>
                  </a:moveTo>
                  <a:cubicBezTo>
                    <a:pt x="7814" y="1"/>
                    <a:pt x="7541" y="25"/>
                    <a:pt x="7252" y="74"/>
                  </a:cubicBezTo>
                  <a:cubicBezTo>
                    <a:pt x="4625" y="499"/>
                    <a:pt x="1760" y="2886"/>
                    <a:pt x="832" y="5380"/>
                  </a:cubicBezTo>
                  <a:cubicBezTo>
                    <a:pt x="0" y="7589"/>
                    <a:pt x="1019" y="9160"/>
                    <a:pt x="3127" y="9160"/>
                  </a:cubicBezTo>
                  <a:cubicBezTo>
                    <a:pt x="3373" y="9160"/>
                    <a:pt x="3634" y="9139"/>
                    <a:pt x="3909" y="9094"/>
                  </a:cubicBezTo>
                  <a:cubicBezTo>
                    <a:pt x="6536" y="8643"/>
                    <a:pt x="9401" y="6256"/>
                    <a:pt x="10329" y="3788"/>
                  </a:cubicBezTo>
                  <a:cubicBezTo>
                    <a:pt x="11156" y="1569"/>
                    <a:pt x="10154" y="1"/>
                    <a:pt x="8072" y="1"/>
                  </a:cubicBezTo>
                  <a:close/>
                </a:path>
              </a:pathLst>
            </a:custGeom>
            <a:solidFill>
              <a:srgbClr val="005E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44"/>
            <p:cNvSpPr/>
            <p:nvPr/>
          </p:nvSpPr>
          <p:spPr>
            <a:xfrm>
              <a:off x="7017525" y="2478925"/>
              <a:ext cx="278900" cy="229025"/>
            </a:xfrm>
            <a:custGeom>
              <a:rect b="b" l="l" r="r" t="t"/>
              <a:pathLst>
                <a:path extrusionOk="0" h="9161" w="11156">
                  <a:moveTo>
                    <a:pt x="8072" y="1"/>
                  </a:moveTo>
                  <a:cubicBezTo>
                    <a:pt x="7814" y="1"/>
                    <a:pt x="7541" y="25"/>
                    <a:pt x="7252" y="74"/>
                  </a:cubicBezTo>
                  <a:cubicBezTo>
                    <a:pt x="4625" y="499"/>
                    <a:pt x="1760" y="2886"/>
                    <a:pt x="832" y="5380"/>
                  </a:cubicBezTo>
                  <a:cubicBezTo>
                    <a:pt x="0" y="7589"/>
                    <a:pt x="1019" y="9160"/>
                    <a:pt x="3127" y="9160"/>
                  </a:cubicBezTo>
                  <a:cubicBezTo>
                    <a:pt x="3373" y="9160"/>
                    <a:pt x="3634" y="9139"/>
                    <a:pt x="3909" y="9094"/>
                  </a:cubicBezTo>
                  <a:cubicBezTo>
                    <a:pt x="6536" y="8643"/>
                    <a:pt x="9401" y="6256"/>
                    <a:pt x="10329" y="3788"/>
                  </a:cubicBezTo>
                  <a:cubicBezTo>
                    <a:pt x="11156" y="1569"/>
                    <a:pt x="10154" y="1"/>
                    <a:pt x="80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44"/>
            <p:cNvSpPr/>
            <p:nvPr/>
          </p:nvSpPr>
          <p:spPr>
            <a:xfrm>
              <a:off x="7104625" y="2478925"/>
              <a:ext cx="191800" cy="178950"/>
            </a:xfrm>
            <a:custGeom>
              <a:rect b="b" l="l" r="r" t="t"/>
              <a:pathLst>
                <a:path extrusionOk="0" h="7158" w="7672">
                  <a:moveTo>
                    <a:pt x="4588" y="1"/>
                  </a:moveTo>
                  <a:cubicBezTo>
                    <a:pt x="4330" y="1"/>
                    <a:pt x="4057" y="25"/>
                    <a:pt x="3768" y="74"/>
                  </a:cubicBezTo>
                  <a:cubicBezTo>
                    <a:pt x="2388" y="366"/>
                    <a:pt x="1088" y="1003"/>
                    <a:pt x="1" y="1878"/>
                  </a:cubicBezTo>
                  <a:lnTo>
                    <a:pt x="4378" y="7158"/>
                  </a:lnTo>
                  <a:cubicBezTo>
                    <a:pt x="5466" y="6256"/>
                    <a:pt x="6315" y="5115"/>
                    <a:pt x="6845" y="3788"/>
                  </a:cubicBezTo>
                  <a:cubicBezTo>
                    <a:pt x="7672" y="1569"/>
                    <a:pt x="6670" y="1"/>
                    <a:pt x="4588" y="1"/>
                  </a:cubicBezTo>
                  <a:close/>
                </a:path>
              </a:pathLst>
            </a:custGeom>
            <a:solidFill>
              <a:srgbClr val="005E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44"/>
            <p:cNvSpPr/>
            <p:nvPr/>
          </p:nvSpPr>
          <p:spPr>
            <a:xfrm>
              <a:off x="7104625" y="2478925"/>
              <a:ext cx="191800" cy="178950"/>
            </a:xfrm>
            <a:custGeom>
              <a:rect b="b" l="l" r="r" t="t"/>
              <a:pathLst>
                <a:path extrusionOk="0" h="7158" w="7672">
                  <a:moveTo>
                    <a:pt x="4588" y="1"/>
                  </a:moveTo>
                  <a:cubicBezTo>
                    <a:pt x="4330" y="1"/>
                    <a:pt x="4057" y="25"/>
                    <a:pt x="3768" y="74"/>
                  </a:cubicBezTo>
                  <a:cubicBezTo>
                    <a:pt x="2388" y="366"/>
                    <a:pt x="1088" y="1003"/>
                    <a:pt x="1" y="1878"/>
                  </a:cubicBezTo>
                  <a:lnTo>
                    <a:pt x="4378" y="7158"/>
                  </a:lnTo>
                  <a:cubicBezTo>
                    <a:pt x="5466" y="6256"/>
                    <a:pt x="6315" y="5115"/>
                    <a:pt x="6845" y="3788"/>
                  </a:cubicBezTo>
                  <a:cubicBezTo>
                    <a:pt x="7672" y="1569"/>
                    <a:pt x="6670" y="1"/>
                    <a:pt x="458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44"/>
            <p:cNvSpPr/>
            <p:nvPr/>
          </p:nvSpPr>
          <p:spPr>
            <a:xfrm>
              <a:off x="7006250" y="2464525"/>
              <a:ext cx="279700" cy="230150"/>
            </a:xfrm>
            <a:custGeom>
              <a:rect b="b" l="l" r="r" t="t"/>
              <a:pathLst>
                <a:path extrusionOk="0" h="9206" w="11188">
                  <a:moveTo>
                    <a:pt x="8061" y="1"/>
                  </a:moveTo>
                  <a:cubicBezTo>
                    <a:pt x="7815" y="1"/>
                    <a:pt x="7553" y="22"/>
                    <a:pt x="7278" y="67"/>
                  </a:cubicBezTo>
                  <a:cubicBezTo>
                    <a:pt x="4652" y="544"/>
                    <a:pt x="1760" y="2932"/>
                    <a:pt x="832" y="5426"/>
                  </a:cubicBezTo>
                  <a:cubicBezTo>
                    <a:pt x="0" y="7635"/>
                    <a:pt x="1040" y="9206"/>
                    <a:pt x="3152" y="9206"/>
                  </a:cubicBezTo>
                  <a:cubicBezTo>
                    <a:pt x="3399" y="9206"/>
                    <a:pt x="3661" y="9184"/>
                    <a:pt x="3936" y="9140"/>
                  </a:cubicBezTo>
                  <a:cubicBezTo>
                    <a:pt x="6536" y="8689"/>
                    <a:pt x="9427" y="6301"/>
                    <a:pt x="10356" y="3781"/>
                  </a:cubicBezTo>
                  <a:cubicBezTo>
                    <a:pt x="11187" y="1572"/>
                    <a:pt x="10168" y="1"/>
                    <a:pt x="8061" y="1"/>
                  </a:cubicBezTo>
                  <a:close/>
                </a:path>
              </a:pathLst>
            </a:custGeom>
            <a:solidFill>
              <a:srgbClr val="005E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44"/>
            <p:cNvSpPr/>
            <p:nvPr/>
          </p:nvSpPr>
          <p:spPr>
            <a:xfrm>
              <a:off x="7006250" y="2464525"/>
              <a:ext cx="279700" cy="230150"/>
            </a:xfrm>
            <a:custGeom>
              <a:rect b="b" l="l" r="r" t="t"/>
              <a:pathLst>
                <a:path extrusionOk="0" h="9206" w="11188">
                  <a:moveTo>
                    <a:pt x="8061" y="1"/>
                  </a:moveTo>
                  <a:cubicBezTo>
                    <a:pt x="7815" y="1"/>
                    <a:pt x="7553" y="22"/>
                    <a:pt x="7278" y="67"/>
                  </a:cubicBezTo>
                  <a:cubicBezTo>
                    <a:pt x="4652" y="544"/>
                    <a:pt x="1760" y="2932"/>
                    <a:pt x="832" y="5426"/>
                  </a:cubicBezTo>
                  <a:cubicBezTo>
                    <a:pt x="0" y="7635"/>
                    <a:pt x="1040" y="9206"/>
                    <a:pt x="3152" y="9206"/>
                  </a:cubicBezTo>
                  <a:cubicBezTo>
                    <a:pt x="3399" y="9206"/>
                    <a:pt x="3661" y="9184"/>
                    <a:pt x="3936" y="9140"/>
                  </a:cubicBezTo>
                  <a:cubicBezTo>
                    <a:pt x="6536" y="8689"/>
                    <a:pt x="9427" y="6301"/>
                    <a:pt x="10356" y="3781"/>
                  </a:cubicBezTo>
                  <a:cubicBezTo>
                    <a:pt x="11187" y="1572"/>
                    <a:pt x="10168" y="1"/>
                    <a:pt x="806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44"/>
            <p:cNvSpPr/>
            <p:nvPr/>
          </p:nvSpPr>
          <p:spPr>
            <a:xfrm>
              <a:off x="6721950" y="2082475"/>
              <a:ext cx="468925" cy="536225"/>
            </a:xfrm>
            <a:custGeom>
              <a:rect b="b" l="l" r="r" t="t"/>
              <a:pathLst>
                <a:path extrusionOk="0" h="21449" w="18757">
                  <a:moveTo>
                    <a:pt x="2593" y="0"/>
                  </a:moveTo>
                  <a:cubicBezTo>
                    <a:pt x="2504" y="0"/>
                    <a:pt x="2417" y="14"/>
                    <a:pt x="2335" y="41"/>
                  </a:cubicBezTo>
                  <a:cubicBezTo>
                    <a:pt x="1380" y="227"/>
                    <a:pt x="584" y="890"/>
                    <a:pt x="186" y="1819"/>
                  </a:cubicBezTo>
                  <a:cubicBezTo>
                    <a:pt x="0" y="2163"/>
                    <a:pt x="53" y="2561"/>
                    <a:pt x="318" y="2853"/>
                  </a:cubicBezTo>
                  <a:lnTo>
                    <a:pt x="15440" y="21106"/>
                  </a:lnTo>
                  <a:cubicBezTo>
                    <a:pt x="15597" y="21320"/>
                    <a:pt x="15853" y="21449"/>
                    <a:pt x="16126" y="21449"/>
                  </a:cubicBezTo>
                  <a:cubicBezTo>
                    <a:pt x="16224" y="21449"/>
                    <a:pt x="16324" y="21432"/>
                    <a:pt x="16422" y="21397"/>
                  </a:cubicBezTo>
                  <a:cubicBezTo>
                    <a:pt x="17377" y="21159"/>
                    <a:pt x="18173" y="20522"/>
                    <a:pt x="18571" y="19593"/>
                  </a:cubicBezTo>
                  <a:cubicBezTo>
                    <a:pt x="18756" y="19275"/>
                    <a:pt x="18703" y="18904"/>
                    <a:pt x="18518" y="18612"/>
                  </a:cubicBezTo>
                  <a:lnTo>
                    <a:pt x="3290" y="306"/>
                  </a:lnTo>
                  <a:cubicBezTo>
                    <a:pt x="3113" y="110"/>
                    <a:pt x="2848" y="0"/>
                    <a:pt x="2593" y="0"/>
                  </a:cubicBezTo>
                  <a:close/>
                </a:path>
              </a:pathLst>
            </a:custGeom>
            <a:solidFill>
              <a:srgbClr val="005E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44"/>
            <p:cNvSpPr/>
            <p:nvPr/>
          </p:nvSpPr>
          <p:spPr>
            <a:xfrm>
              <a:off x="6721950" y="2082475"/>
              <a:ext cx="468925" cy="536225"/>
            </a:xfrm>
            <a:custGeom>
              <a:rect b="b" l="l" r="r" t="t"/>
              <a:pathLst>
                <a:path extrusionOk="0" h="21449" w="18757">
                  <a:moveTo>
                    <a:pt x="2593" y="0"/>
                  </a:moveTo>
                  <a:cubicBezTo>
                    <a:pt x="2504" y="0"/>
                    <a:pt x="2417" y="14"/>
                    <a:pt x="2335" y="41"/>
                  </a:cubicBezTo>
                  <a:cubicBezTo>
                    <a:pt x="1380" y="227"/>
                    <a:pt x="584" y="890"/>
                    <a:pt x="186" y="1819"/>
                  </a:cubicBezTo>
                  <a:cubicBezTo>
                    <a:pt x="0" y="2163"/>
                    <a:pt x="53" y="2561"/>
                    <a:pt x="318" y="2853"/>
                  </a:cubicBezTo>
                  <a:lnTo>
                    <a:pt x="15440" y="21106"/>
                  </a:lnTo>
                  <a:cubicBezTo>
                    <a:pt x="15597" y="21320"/>
                    <a:pt x="15853" y="21449"/>
                    <a:pt x="16126" y="21449"/>
                  </a:cubicBezTo>
                  <a:cubicBezTo>
                    <a:pt x="16224" y="21449"/>
                    <a:pt x="16324" y="21432"/>
                    <a:pt x="16422" y="21397"/>
                  </a:cubicBezTo>
                  <a:cubicBezTo>
                    <a:pt x="17377" y="21159"/>
                    <a:pt x="18173" y="20522"/>
                    <a:pt x="18571" y="19593"/>
                  </a:cubicBezTo>
                  <a:cubicBezTo>
                    <a:pt x="18756" y="19275"/>
                    <a:pt x="18703" y="18904"/>
                    <a:pt x="18518" y="18612"/>
                  </a:cubicBezTo>
                  <a:lnTo>
                    <a:pt x="3290" y="306"/>
                  </a:lnTo>
                  <a:cubicBezTo>
                    <a:pt x="3113" y="110"/>
                    <a:pt x="2848" y="0"/>
                    <a:pt x="259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44"/>
            <p:cNvSpPr/>
            <p:nvPr/>
          </p:nvSpPr>
          <p:spPr>
            <a:xfrm>
              <a:off x="6773000" y="2082475"/>
              <a:ext cx="417875" cy="535600"/>
            </a:xfrm>
            <a:custGeom>
              <a:rect b="b" l="l" r="r" t="t"/>
              <a:pathLst>
                <a:path extrusionOk="0" h="21424" w="16715">
                  <a:moveTo>
                    <a:pt x="593" y="0"/>
                  </a:moveTo>
                  <a:cubicBezTo>
                    <a:pt x="501" y="0"/>
                    <a:pt x="408" y="14"/>
                    <a:pt x="319" y="41"/>
                  </a:cubicBezTo>
                  <a:cubicBezTo>
                    <a:pt x="213" y="68"/>
                    <a:pt x="80" y="68"/>
                    <a:pt x="1" y="94"/>
                  </a:cubicBezTo>
                  <a:cubicBezTo>
                    <a:pt x="1487" y="1898"/>
                    <a:pt x="13186" y="16038"/>
                    <a:pt x="13717" y="16702"/>
                  </a:cubicBezTo>
                  <a:cubicBezTo>
                    <a:pt x="14751" y="17949"/>
                    <a:pt x="15733" y="19036"/>
                    <a:pt x="15839" y="19487"/>
                  </a:cubicBezTo>
                  <a:cubicBezTo>
                    <a:pt x="15945" y="20204"/>
                    <a:pt x="14619" y="21371"/>
                    <a:pt x="13876" y="21424"/>
                  </a:cubicBezTo>
                  <a:lnTo>
                    <a:pt x="14380" y="21424"/>
                  </a:lnTo>
                  <a:cubicBezTo>
                    <a:pt x="15335" y="21185"/>
                    <a:pt x="16131" y="20575"/>
                    <a:pt x="16529" y="19646"/>
                  </a:cubicBezTo>
                  <a:cubicBezTo>
                    <a:pt x="16714" y="19302"/>
                    <a:pt x="16661" y="18930"/>
                    <a:pt x="16476" y="18638"/>
                  </a:cubicBezTo>
                  <a:lnTo>
                    <a:pt x="1274" y="306"/>
                  </a:lnTo>
                  <a:cubicBezTo>
                    <a:pt x="1117" y="110"/>
                    <a:pt x="857" y="0"/>
                    <a:pt x="593" y="0"/>
                  </a:cubicBezTo>
                  <a:close/>
                </a:path>
              </a:pathLst>
            </a:custGeom>
            <a:solidFill>
              <a:srgbClr val="005E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44"/>
            <p:cNvSpPr/>
            <p:nvPr/>
          </p:nvSpPr>
          <p:spPr>
            <a:xfrm>
              <a:off x="6773000" y="2082475"/>
              <a:ext cx="417875" cy="535600"/>
            </a:xfrm>
            <a:custGeom>
              <a:rect b="b" l="l" r="r" t="t"/>
              <a:pathLst>
                <a:path extrusionOk="0" h="21424" w="16715">
                  <a:moveTo>
                    <a:pt x="593" y="0"/>
                  </a:moveTo>
                  <a:cubicBezTo>
                    <a:pt x="501" y="0"/>
                    <a:pt x="408" y="14"/>
                    <a:pt x="319" y="41"/>
                  </a:cubicBezTo>
                  <a:cubicBezTo>
                    <a:pt x="213" y="68"/>
                    <a:pt x="80" y="68"/>
                    <a:pt x="1" y="94"/>
                  </a:cubicBezTo>
                  <a:cubicBezTo>
                    <a:pt x="1487" y="1898"/>
                    <a:pt x="13186" y="16038"/>
                    <a:pt x="13717" y="16702"/>
                  </a:cubicBezTo>
                  <a:cubicBezTo>
                    <a:pt x="14751" y="17949"/>
                    <a:pt x="15733" y="19036"/>
                    <a:pt x="15839" y="19487"/>
                  </a:cubicBezTo>
                  <a:cubicBezTo>
                    <a:pt x="15945" y="20204"/>
                    <a:pt x="14619" y="21371"/>
                    <a:pt x="13876" y="21424"/>
                  </a:cubicBezTo>
                  <a:lnTo>
                    <a:pt x="14380" y="21424"/>
                  </a:lnTo>
                  <a:cubicBezTo>
                    <a:pt x="15335" y="21185"/>
                    <a:pt x="16131" y="20575"/>
                    <a:pt x="16529" y="19646"/>
                  </a:cubicBezTo>
                  <a:cubicBezTo>
                    <a:pt x="16714" y="19302"/>
                    <a:pt x="16661" y="18930"/>
                    <a:pt x="16476" y="18638"/>
                  </a:cubicBezTo>
                  <a:lnTo>
                    <a:pt x="1274" y="306"/>
                  </a:lnTo>
                  <a:cubicBezTo>
                    <a:pt x="1117" y="110"/>
                    <a:pt x="857" y="0"/>
                    <a:pt x="59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44"/>
            <p:cNvSpPr/>
            <p:nvPr/>
          </p:nvSpPr>
          <p:spPr>
            <a:xfrm>
              <a:off x="6723275" y="2082475"/>
              <a:ext cx="130000" cy="128375"/>
            </a:xfrm>
            <a:custGeom>
              <a:rect b="b" l="l" r="r" t="t"/>
              <a:pathLst>
                <a:path extrusionOk="0" h="5135" w="5200">
                  <a:moveTo>
                    <a:pt x="2582" y="0"/>
                  </a:moveTo>
                  <a:cubicBezTo>
                    <a:pt x="2490" y="0"/>
                    <a:pt x="2397" y="14"/>
                    <a:pt x="2308" y="41"/>
                  </a:cubicBezTo>
                  <a:cubicBezTo>
                    <a:pt x="1353" y="227"/>
                    <a:pt x="557" y="890"/>
                    <a:pt x="159" y="1819"/>
                  </a:cubicBezTo>
                  <a:cubicBezTo>
                    <a:pt x="0" y="2163"/>
                    <a:pt x="27" y="2561"/>
                    <a:pt x="292" y="2853"/>
                  </a:cubicBezTo>
                  <a:lnTo>
                    <a:pt x="2176" y="5135"/>
                  </a:lnTo>
                  <a:cubicBezTo>
                    <a:pt x="3343" y="4525"/>
                    <a:pt x="4378" y="3649"/>
                    <a:pt x="5200" y="2614"/>
                  </a:cubicBezTo>
                  <a:lnTo>
                    <a:pt x="3263" y="306"/>
                  </a:lnTo>
                  <a:cubicBezTo>
                    <a:pt x="3106" y="110"/>
                    <a:pt x="2846" y="0"/>
                    <a:pt x="2582" y="0"/>
                  </a:cubicBezTo>
                  <a:close/>
                </a:path>
              </a:pathLst>
            </a:custGeom>
            <a:solidFill>
              <a:srgbClr val="005E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44"/>
            <p:cNvSpPr/>
            <p:nvPr/>
          </p:nvSpPr>
          <p:spPr>
            <a:xfrm>
              <a:off x="6723275" y="2082475"/>
              <a:ext cx="130000" cy="128375"/>
            </a:xfrm>
            <a:custGeom>
              <a:rect b="b" l="l" r="r" t="t"/>
              <a:pathLst>
                <a:path extrusionOk="0" h="5135" w="5200">
                  <a:moveTo>
                    <a:pt x="2582" y="0"/>
                  </a:moveTo>
                  <a:cubicBezTo>
                    <a:pt x="2490" y="0"/>
                    <a:pt x="2397" y="14"/>
                    <a:pt x="2308" y="41"/>
                  </a:cubicBezTo>
                  <a:cubicBezTo>
                    <a:pt x="1353" y="227"/>
                    <a:pt x="557" y="890"/>
                    <a:pt x="159" y="1819"/>
                  </a:cubicBezTo>
                  <a:cubicBezTo>
                    <a:pt x="0" y="2163"/>
                    <a:pt x="27" y="2561"/>
                    <a:pt x="292" y="2853"/>
                  </a:cubicBezTo>
                  <a:lnTo>
                    <a:pt x="2176" y="5135"/>
                  </a:lnTo>
                  <a:cubicBezTo>
                    <a:pt x="3343" y="4525"/>
                    <a:pt x="4378" y="3649"/>
                    <a:pt x="5200" y="2614"/>
                  </a:cubicBezTo>
                  <a:lnTo>
                    <a:pt x="3263" y="306"/>
                  </a:lnTo>
                  <a:cubicBezTo>
                    <a:pt x="3106" y="110"/>
                    <a:pt x="2846" y="0"/>
                    <a:pt x="25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44"/>
            <p:cNvSpPr/>
            <p:nvPr/>
          </p:nvSpPr>
          <p:spPr>
            <a:xfrm>
              <a:off x="6773000" y="2082475"/>
              <a:ext cx="80275" cy="81950"/>
            </a:xfrm>
            <a:custGeom>
              <a:rect b="b" l="l" r="r" t="t"/>
              <a:pathLst>
                <a:path extrusionOk="0" h="3278" w="3211">
                  <a:moveTo>
                    <a:pt x="593" y="0"/>
                  </a:moveTo>
                  <a:cubicBezTo>
                    <a:pt x="501" y="0"/>
                    <a:pt x="408" y="14"/>
                    <a:pt x="319" y="41"/>
                  </a:cubicBezTo>
                  <a:cubicBezTo>
                    <a:pt x="213" y="68"/>
                    <a:pt x="80" y="68"/>
                    <a:pt x="1" y="94"/>
                  </a:cubicBezTo>
                  <a:lnTo>
                    <a:pt x="2601" y="3278"/>
                  </a:lnTo>
                  <a:cubicBezTo>
                    <a:pt x="2813" y="3092"/>
                    <a:pt x="2999" y="2853"/>
                    <a:pt x="3211" y="2614"/>
                  </a:cubicBezTo>
                  <a:lnTo>
                    <a:pt x="1274" y="306"/>
                  </a:lnTo>
                  <a:cubicBezTo>
                    <a:pt x="1117" y="110"/>
                    <a:pt x="857" y="0"/>
                    <a:pt x="59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44"/>
            <p:cNvSpPr/>
            <p:nvPr/>
          </p:nvSpPr>
          <p:spPr>
            <a:xfrm>
              <a:off x="6645675" y="1989975"/>
              <a:ext cx="165175" cy="171100"/>
            </a:xfrm>
            <a:custGeom>
              <a:rect b="b" l="l" r="r" t="t"/>
              <a:pathLst>
                <a:path extrusionOk="0" h="6844" w="6607">
                  <a:moveTo>
                    <a:pt x="2552" y="1"/>
                  </a:moveTo>
                  <a:cubicBezTo>
                    <a:pt x="2478" y="1"/>
                    <a:pt x="2405" y="9"/>
                    <a:pt x="2335" y="27"/>
                  </a:cubicBezTo>
                  <a:cubicBezTo>
                    <a:pt x="1380" y="213"/>
                    <a:pt x="584" y="876"/>
                    <a:pt x="186" y="1778"/>
                  </a:cubicBezTo>
                  <a:cubicBezTo>
                    <a:pt x="0" y="2123"/>
                    <a:pt x="53" y="2547"/>
                    <a:pt x="319" y="2813"/>
                  </a:cubicBezTo>
                  <a:lnTo>
                    <a:pt x="3290" y="6500"/>
                  </a:lnTo>
                  <a:cubicBezTo>
                    <a:pt x="3466" y="6715"/>
                    <a:pt x="3728" y="6844"/>
                    <a:pt x="4002" y="6844"/>
                  </a:cubicBezTo>
                  <a:cubicBezTo>
                    <a:pt x="4100" y="6844"/>
                    <a:pt x="4200" y="6827"/>
                    <a:pt x="4298" y="6792"/>
                  </a:cubicBezTo>
                  <a:cubicBezTo>
                    <a:pt x="5253" y="6553"/>
                    <a:pt x="6049" y="5917"/>
                    <a:pt x="6447" y="4988"/>
                  </a:cubicBezTo>
                  <a:cubicBezTo>
                    <a:pt x="6606" y="4670"/>
                    <a:pt x="6580" y="4298"/>
                    <a:pt x="6367" y="4006"/>
                  </a:cubicBezTo>
                  <a:lnTo>
                    <a:pt x="3290" y="292"/>
                  </a:lnTo>
                  <a:cubicBezTo>
                    <a:pt x="3083" y="106"/>
                    <a:pt x="2812" y="1"/>
                    <a:pt x="2552" y="1"/>
                  </a:cubicBezTo>
                  <a:close/>
                </a:path>
              </a:pathLst>
            </a:custGeom>
            <a:solidFill>
              <a:srgbClr val="005E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44"/>
            <p:cNvSpPr/>
            <p:nvPr/>
          </p:nvSpPr>
          <p:spPr>
            <a:xfrm>
              <a:off x="6645675" y="1989975"/>
              <a:ext cx="165175" cy="171100"/>
            </a:xfrm>
            <a:custGeom>
              <a:rect b="b" l="l" r="r" t="t"/>
              <a:pathLst>
                <a:path extrusionOk="0" h="6844" w="6607">
                  <a:moveTo>
                    <a:pt x="2552" y="1"/>
                  </a:moveTo>
                  <a:cubicBezTo>
                    <a:pt x="2478" y="1"/>
                    <a:pt x="2405" y="9"/>
                    <a:pt x="2335" y="27"/>
                  </a:cubicBezTo>
                  <a:cubicBezTo>
                    <a:pt x="1380" y="213"/>
                    <a:pt x="584" y="876"/>
                    <a:pt x="186" y="1778"/>
                  </a:cubicBezTo>
                  <a:cubicBezTo>
                    <a:pt x="0" y="2123"/>
                    <a:pt x="53" y="2547"/>
                    <a:pt x="319" y="2813"/>
                  </a:cubicBezTo>
                  <a:lnTo>
                    <a:pt x="3290" y="6500"/>
                  </a:lnTo>
                  <a:cubicBezTo>
                    <a:pt x="3466" y="6715"/>
                    <a:pt x="3728" y="6844"/>
                    <a:pt x="4002" y="6844"/>
                  </a:cubicBezTo>
                  <a:cubicBezTo>
                    <a:pt x="4100" y="6844"/>
                    <a:pt x="4200" y="6827"/>
                    <a:pt x="4298" y="6792"/>
                  </a:cubicBezTo>
                  <a:cubicBezTo>
                    <a:pt x="5253" y="6553"/>
                    <a:pt x="6049" y="5917"/>
                    <a:pt x="6447" y="4988"/>
                  </a:cubicBezTo>
                  <a:cubicBezTo>
                    <a:pt x="6606" y="4670"/>
                    <a:pt x="6580" y="4298"/>
                    <a:pt x="6367" y="4006"/>
                  </a:cubicBezTo>
                  <a:lnTo>
                    <a:pt x="3290" y="292"/>
                  </a:lnTo>
                  <a:cubicBezTo>
                    <a:pt x="3083" y="106"/>
                    <a:pt x="2812" y="1"/>
                    <a:pt x="255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44"/>
            <p:cNvSpPr/>
            <p:nvPr/>
          </p:nvSpPr>
          <p:spPr>
            <a:xfrm>
              <a:off x="6645675" y="1989975"/>
              <a:ext cx="165175" cy="171100"/>
            </a:xfrm>
            <a:custGeom>
              <a:rect b="b" l="l" r="r" t="t"/>
              <a:pathLst>
                <a:path extrusionOk="0" h="6844" w="6607">
                  <a:moveTo>
                    <a:pt x="2552" y="1"/>
                  </a:moveTo>
                  <a:cubicBezTo>
                    <a:pt x="2478" y="1"/>
                    <a:pt x="2405" y="9"/>
                    <a:pt x="2335" y="27"/>
                  </a:cubicBezTo>
                  <a:cubicBezTo>
                    <a:pt x="1380" y="213"/>
                    <a:pt x="584" y="876"/>
                    <a:pt x="186" y="1778"/>
                  </a:cubicBezTo>
                  <a:cubicBezTo>
                    <a:pt x="0" y="2123"/>
                    <a:pt x="53" y="2547"/>
                    <a:pt x="319" y="2813"/>
                  </a:cubicBezTo>
                  <a:lnTo>
                    <a:pt x="3290" y="6500"/>
                  </a:lnTo>
                  <a:cubicBezTo>
                    <a:pt x="3466" y="6715"/>
                    <a:pt x="3728" y="6844"/>
                    <a:pt x="4002" y="6844"/>
                  </a:cubicBezTo>
                  <a:cubicBezTo>
                    <a:pt x="4100" y="6844"/>
                    <a:pt x="4200" y="6827"/>
                    <a:pt x="4298" y="6792"/>
                  </a:cubicBezTo>
                  <a:cubicBezTo>
                    <a:pt x="5253" y="6553"/>
                    <a:pt x="6049" y="5917"/>
                    <a:pt x="6447" y="4988"/>
                  </a:cubicBezTo>
                  <a:cubicBezTo>
                    <a:pt x="6606" y="4670"/>
                    <a:pt x="6580" y="4298"/>
                    <a:pt x="6367" y="4006"/>
                  </a:cubicBezTo>
                  <a:lnTo>
                    <a:pt x="3290" y="292"/>
                  </a:lnTo>
                  <a:cubicBezTo>
                    <a:pt x="3083" y="106"/>
                    <a:pt x="2812" y="1"/>
                    <a:pt x="255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44"/>
            <p:cNvSpPr/>
            <p:nvPr/>
          </p:nvSpPr>
          <p:spPr>
            <a:xfrm>
              <a:off x="6713325" y="2010800"/>
              <a:ext cx="96850" cy="110525"/>
            </a:xfrm>
            <a:custGeom>
              <a:rect b="b" l="l" r="r" t="t"/>
              <a:pathLst>
                <a:path extrusionOk="0" h="4421" w="3874">
                  <a:moveTo>
                    <a:pt x="521" y="1"/>
                  </a:moveTo>
                  <a:cubicBezTo>
                    <a:pt x="454" y="1"/>
                    <a:pt x="386" y="6"/>
                    <a:pt x="319" y="16"/>
                  </a:cubicBezTo>
                  <a:cubicBezTo>
                    <a:pt x="212" y="43"/>
                    <a:pt x="80" y="43"/>
                    <a:pt x="0" y="69"/>
                  </a:cubicBezTo>
                  <a:lnTo>
                    <a:pt x="3582" y="4420"/>
                  </a:lnTo>
                  <a:cubicBezTo>
                    <a:pt x="3635" y="4314"/>
                    <a:pt x="3661" y="4235"/>
                    <a:pt x="3714" y="4128"/>
                  </a:cubicBezTo>
                  <a:cubicBezTo>
                    <a:pt x="3874" y="3837"/>
                    <a:pt x="3874" y="3465"/>
                    <a:pt x="3661" y="3173"/>
                  </a:cubicBezTo>
                  <a:lnTo>
                    <a:pt x="1274" y="282"/>
                  </a:lnTo>
                  <a:cubicBezTo>
                    <a:pt x="1060" y="90"/>
                    <a:pt x="796" y="1"/>
                    <a:pt x="52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44"/>
            <p:cNvSpPr/>
            <p:nvPr/>
          </p:nvSpPr>
          <p:spPr>
            <a:xfrm>
              <a:off x="6308750" y="1336675"/>
              <a:ext cx="585000" cy="889425"/>
            </a:xfrm>
            <a:custGeom>
              <a:rect b="b" l="l" r="r" t="t"/>
              <a:pathLst>
                <a:path extrusionOk="0" h="35577" w="23400">
                  <a:moveTo>
                    <a:pt x="0" y="1"/>
                  </a:moveTo>
                  <a:lnTo>
                    <a:pt x="19" y="24"/>
                  </a:lnTo>
                  <a:lnTo>
                    <a:pt x="19" y="24"/>
                  </a:lnTo>
                  <a:cubicBezTo>
                    <a:pt x="13" y="16"/>
                    <a:pt x="7" y="9"/>
                    <a:pt x="0" y="1"/>
                  </a:cubicBezTo>
                  <a:close/>
                  <a:moveTo>
                    <a:pt x="19" y="24"/>
                  </a:moveTo>
                  <a:cubicBezTo>
                    <a:pt x="560" y="687"/>
                    <a:pt x="658" y="1687"/>
                    <a:pt x="186" y="2946"/>
                  </a:cubicBezTo>
                  <a:lnTo>
                    <a:pt x="21250" y="28387"/>
                  </a:lnTo>
                  <a:cubicBezTo>
                    <a:pt x="22418" y="29767"/>
                    <a:pt x="21754" y="32951"/>
                    <a:pt x="17297" y="35577"/>
                  </a:cubicBezTo>
                  <a:cubicBezTo>
                    <a:pt x="19685" y="34834"/>
                    <a:pt x="22126" y="32685"/>
                    <a:pt x="22975" y="30430"/>
                  </a:cubicBezTo>
                  <a:cubicBezTo>
                    <a:pt x="23399" y="29289"/>
                    <a:pt x="23320" y="28308"/>
                    <a:pt x="22869" y="27645"/>
                  </a:cubicBezTo>
                  <a:lnTo>
                    <a:pt x="19" y="24"/>
                  </a:lnTo>
                  <a:close/>
                </a:path>
              </a:pathLst>
            </a:custGeom>
            <a:solidFill>
              <a:srgbClr val="005E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44"/>
            <p:cNvSpPr/>
            <p:nvPr/>
          </p:nvSpPr>
          <p:spPr>
            <a:xfrm>
              <a:off x="6308750" y="1336675"/>
              <a:ext cx="585000" cy="889425"/>
            </a:xfrm>
            <a:custGeom>
              <a:rect b="b" l="l" r="r" t="t"/>
              <a:pathLst>
                <a:path extrusionOk="0" h="35577" w="23400">
                  <a:moveTo>
                    <a:pt x="0" y="1"/>
                  </a:moveTo>
                  <a:lnTo>
                    <a:pt x="19" y="24"/>
                  </a:lnTo>
                  <a:lnTo>
                    <a:pt x="19" y="24"/>
                  </a:lnTo>
                  <a:cubicBezTo>
                    <a:pt x="13" y="16"/>
                    <a:pt x="7" y="9"/>
                    <a:pt x="0" y="1"/>
                  </a:cubicBezTo>
                  <a:close/>
                  <a:moveTo>
                    <a:pt x="19" y="24"/>
                  </a:moveTo>
                  <a:cubicBezTo>
                    <a:pt x="560" y="687"/>
                    <a:pt x="658" y="1687"/>
                    <a:pt x="186" y="2946"/>
                  </a:cubicBezTo>
                  <a:lnTo>
                    <a:pt x="21250" y="28387"/>
                  </a:lnTo>
                  <a:cubicBezTo>
                    <a:pt x="22418" y="29767"/>
                    <a:pt x="21754" y="32951"/>
                    <a:pt x="17297" y="35577"/>
                  </a:cubicBezTo>
                  <a:cubicBezTo>
                    <a:pt x="19685" y="34834"/>
                    <a:pt x="22126" y="32685"/>
                    <a:pt x="22975" y="30430"/>
                  </a:cubicBezTo>
                  <a:cubicBezTo>
                    <a:pt x="23399" y="29289"/>
                    <a:pt x="23320" y="28308"/>
                    <a:pt x="22869" y="27645"/>
                  </a:cubicBezTo>
                  <a:lnTo>
                    <a:pt x="19" y="24"/>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44"/>
            <p:cNvSpPr/>
            <p:nvPr/>
          </p:nvSpPr>
          <p:spPr>
            <a:xfrm>
              <a:off x="6573575" y="1932725"/>
              <a:ext cx="231800" cy="191600"/>
            </a:xfrm>
            <a:custGeom>
              <a:rect b="b" l="l" r="r" t="t"/>
              <a:pathLst>
                <a:path extrusionOk="0" h="7664" w="9272">
                  <a:moveTo>
                    <a:pt x="6734" y="1"/>
                  </a:moveTo>
                  <a:cubicBezTo>
                    <a:pt x="6518" y="1"/>
                    <a:pt x="6286" y="21"/>
                    <a:pt x="6041" y="62"/>
                  </a:cubicBezTo>
                  <a:cubicBezTo>
                    <a:pt x="3866" y="433"/>
                    <a:pt x="1478" y="2423"/>
                    <a:pt x="682" y="4492"/>
                  </a:cubicBezTo>
                  <a:cubicBezTo>
                    <a:pt x="1" y="6349"/>
                    <a:pt x="797" y="7664"/>
                    <a:pt x="2518" y="7664"/>
                  </a:cubicBezTo>
                  <a:cubicBezTo>
                    <a:pt x="2740" y="7664"/>
                    <a:pt x="2977" y="7642"/>
                    <a:pt x="3229" y="7596"/>
                  </a:cubicBezTo>
                  <a:cubicBezTo>
                    <a:pt x="5405" y="7198"/>
                    <a:pt x="7792" y="5235"/>
                    <a:pt x="8588" y="3139"/>
                  </a:cubicBezTo>
                  <a:cubicBezTo>
                    <a:pt x="9272" y="1277"/>
                    <a:pt x="8468" y="1"/>
                    <a:pt x="6734" y="1"/>
                  </a:cubicBezTo>
                  <a:close/>
                </a:path>
              </a:pathLst>
            </a:custGeom>
            <a:solidFill>
              <a:srgbClr val="3039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44"/>
            <p:cNvSpPr/>
            <p:nvPr/>
          </p:nvSpPr>
          <p:spPr>
            <a:xfrm>
              <a:off x="6566975" y="1924300"/>
              <a:ext cx="231900" cy="191425"/>
            </a:xfrm>
            <a:custGeom>
              <a:rect b="b" l="l" r="r" t="t"/>
              <a:pathLst>
                <a:path extrusionOk="0" h="7657" w="9276">
                  <a:moveTo>
                    <a:pt x="6695" y="1"/>
                  </a:moveTo>
                  <a:cubicBezTo>
                    <a:pt x="6489" y="1"/>
                    <a:pt x="6270" y="18"/>
                    <a:pt x="6040" y="54"/>
                  </a:cubicBezTo>
                  <a:cubicBezTo>
                    <a:pt x="3864" y="426"/>
                    <a:pt x="1477" y="2415"/>
                    <a:pt x="681" y="4511"/>
                  </a:cubicBezTo>
                  <a:cubicBezTo>
                    <a:pt x="1" y="6364"/>
                    <a:pt x="793" y="7657"/>
                    <a:pt x="2507" y="7657"/>
                  </a:cubicBezTo>
                  <a:cubicBezTo>
                    <a:pt x="2732" y="7657"/>
                    <a:pt x="2972" y="7635"/>
                    <a:pt x="3228" y="7588"/>
                  </a:cubicBezTo>
                  <a:cubicBezTo>
                    <a:pt x="5403" y="7191"/>
                    <a:pt x="7791" y="5227"/>
                    <a:pt x="8587" y="3158"/>
                  </a:cubicBezTo>
                  <a:cubicBezTo>
                    <a:pt x="9276" y="1282"/>
                    <a:pt x="8454" y="1"/>
                    <a:pt x="6695" y="1"/>
                  </a:cubicBezTo>
                  <a:close/>
                </a:path>
              </a:pathLst>
            </a:custGeom>
            <a:solidFill>
              <a:srgbClr val="3D48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44"/>
            <p:cNvSpPr/>
            <p:nvPr/>
          </p:nvSpPr>
          <p:spPr>
            <a:xfrm>
              <a:off x="6087875" y="1337650"/>
              <a:ext cx="698425" cy="771025"/>
            </a:xfrm>
            <a:custGeom>
              <a:rect b="b" l="l" r="r" t="t"/>
              <a:pathLst>
                <a:path extrusionOk="0" h="30841" w="27937">
                  <a:moveTo>
                    <a:pt x="6578" y="1"/>
                  </a:moveTo>
                  <a:cubicBezTo>
                    <a:pt x="6334" y="1"/>
                    <a:pt x="6069" y="31"/>
                    <a:pt x="5784" y="95"/>
                  </a:cubicBezTo>
                  <a:cubicBezTo>
                    <a:pt x="3662" y="546"/>
                    <a:pt x="1221" y="2509"/>
                    <a:pt x="399" y="4525"/>
                  </a:cubicBezTo>
                  <a:cubicBezTo>
                    <a:pt x="1" y="5560"/>
                    <a:pt x="27" y="6356"/>
                    <a:pt x="478" y="6886"/>
                  </a:cubicBezTo>
                  <a:lnTo>
                    <a:pt x="19765" y="30152"/>
                  </a:lnTo>
                  <a:cubicBezTo>
                    <a:pt x="20141" y="30611"/>
                    <a:pt x="20729" y="30840"/>
                    <a:pt x="21491" y="30840"/>
                  </a:cubicBezTo>
                  <a:cubicBezTo>
                    <a:pt x="21699" y="30840"/>
                    <a:pt x="21920" y="30823"/>
                    <a:pt x="22153" y="30789"/>
                  </a:cubicBezTo>
                  <a:cubicBezTo>
                    <a:pt x="24355" y="30418"/>
                    <a:pt x="26769" y="28428"/>
                    <a:pt x="27539" y="26359"/>
                  </a:cubicBezTo>
                  <a:cubicBezTo>
                    <a:pt x="27936" y="25324"/>
                    <a:pt x="27830" y="24422"/>
                    <a:pt x="27353" y="23892"/>
                  </a:cubicBezTo>
                  <a:lnTo>
                    <a:pt x="8066" y="572"/>
                  </a:lnTo>
                  <a:cubicBezTo>
                    <a:pt x="7755" y="223"/>
                    <a:pt x="7245" y="1"/>
                    <a:pt x="657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44"/>
            <p:cNvSpPr/>
            <p:nvPr/>
          </p:nvSpPr>
          <p:spPr>
            <a:xfrm>
              <a:off x="6087875" y="1337300"/>
              <a:ext cx="231500" cy="209000"/>
            </a:xfrm>
            <a:custGeom>
              <a:rect b="b" l="l" r="r" t="t"/>
              <a:pathLst>
                <a:path extrusionOk="0" h="8360" w="9260">
                  <a:moveTo>
                    <a:pt x="6558" y="0"/>
                  </a:moveTo>
                  <a:cubicBezTo>
                    <a:pt x="6319" y="0"/>
                    <a:pt x="6061" y="27"/>
                    <a:pt x="5784" y="82"/>
                  </a:cubicBezTo>
                  <a:cubicBezTo>
                    <a:pt x="3662" y="560"/>
                    <a:pt x="1221" y="2523"/>
                    <a:pt x="399" y="4539"/>
                  </a:cubicBezTo>
                  <a:cubicBezTo>
                    <a:pt x="1" y="5574"/>
                    <a:pt x="27" y="6370"/>
                    <a:pt x="478" y="6900"/>
                  </a:cubicBezTo>
                  <a:lnTo>
                    <a:pt x="1672" y="8359"/>
                  </a:lnTo>
                  <a:cubicBezTo>
                    <a:pt x="1964" y="8359"/>
                    <a:pt x="2256" y="8333"/>
                    <a:pt x="2548" y="8280"/>
                  </a:cubicBezTo>
                  <a:cubicBezTo>
                    <a:pt x="5174" y="7829"/>
                    <a:pt x="8066" y="5441"/>
                    <a:pt x="8994" y="2947"/>
                  </a:cubicBezTo>
                  <a:cubicBezTo>
                    <a:pt x="9154" y="2655"/>
                    <a:pt x="9233" y="2364"/>
                    <a:pt x="9260" y="2045"/>
                  </a:cubicBezTo>
                  <a:lnTo>
                    <a:pt x="8066" y="586"/>
                  </a:lnTo>
                  <a:cubicBezTo>
                    <a:pt x="7752" y="213"/>
                    <a:pt x="7235" y="0"/>
                    <a:pt x="6558" y="0"/>
                  </a:cubicBezTo>
                  <a:close/>
                </a:path>
              </a:pathLst>
            </a:custGeom>
            <a:solidFill>
              <a:srgbClr val="005E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44"/>
            <p:cNvSpPr/>
            <p:nvPr/>
          </p:nvSpPr>
          <p:spPr>
            <a:xfrm>
              <a:off x="6087875" y="1337300"/>
              <a:ext cx="231500" cy="209000"/>
            </a:xfrm>
            <a:custGeom>
              <a:rect b="b" l="l" r="r" t="t"/>
              <a:pathLst>
                <a:path extrusionOk="0" h="8360" w="9260">
                  <a:moveTo>
                    <a:pt x="6558" y="0"/>
                  </a:moveTo>
                  <a:cubicBezTo>
                    <a:pt x="6319" y="0"/>
                    <a:pt x="6061" y="27"/>
                    <a:pt x="5784" y="82"/>
                  </a:cubicBezTo>
                  <a:cubicBezTo>
                    <a:pt x="3662" y="560"/>
                    <a:pt x="1221" y="2523"/>
                    <a:pt x="399" y="4539"/>
                  </a:cubicBezTo>
                  <a:cubicBezTo>
                    <a:pt x="1" y="5574"/>
                    <a:pt x="27" y="6370"/>
                    <a:pt x="478" y="6900"/>
                  </a:cubicBezTo>
                  <a:lnTo>
                    <a:pt x="1672" y="8359"/>
                  </a:lnTo>
                  <a:cubicBezTo>
                    <a:pt x="1964" y="8359"/>
                    <a:pt x="2256" y="8333"/>
                    <a:pt x="2548" y="8280"/>
                  </a:cubicBezTo>
                  <a:cubicBezTo>
                    <a:pt x="5174" y="7829"/>
                    <a:pt x="8066" y="5441"/>
                    <a:pt x="8994" y="2947"/>
                  </a:cubicBezTo>
                  <a:cubicBezTo>
                    <a:pt x="9154" y="2655"/>
                    <a:pt x="9233" y="2364"/>
                    <a:pt x="9260" y="2045"/>
                  </a:cubicBezTo>
                  <a:lnTo>
                    <a:pt x="8066" y="586"/>
                  </a:lnTo>
                  <a:cubicBezTo>
                    <a:pt x="7752" y="213"/>
                    <a:pt x="7235" y="0"/>
                    <a:pt x="655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44"/>
            <p:cNvSpPr/>
            <p:nvPr/>
          </p:nvSpPr>
          <p:spPr>
            <a:xfrm>
              <a:off x="6569400" y="1915700"/>
              <a:ext cx="217550" cy="193500"/>
            </a:xfrm>
            <a:custGeom>
              <a:rect b="b" l="l" r="r" t="t"/>
              <a:pathLst>
                <a:path extrusionOk="0" h="7740" w="8702">
                  <a:moveTo>
                    <a:pt x="6361" y="87"/>
                  </a:moveTo>
                  <a:cubicBezTo>
                    <a:pt x="6171" y="87"/>
                    <a:pt x="5969" y="102"/>
                    <a:pt x="5757" y="133"/>
                  </a:cubicBezTo>
                  <a:cubicBezTo>
                    <a:pt x="4616" y="345"/>
                    <a:pt x="2733" y="0"/>
                    <a:pt x="1778" y="796"/>
                  </a:cubicBezTo>
                  <a:cubicBezTo>
                    <a:pt x="796" y="1592"/>
                    <a:pt x="743" y="3529"/>
                    <a:pt x="372" y="4590"/>
                  </a:cubicBezTo>
                  <a:cubicBezTo>
                    <a:pt x="0" y="5651"/>
                    <a:pt x="80" y="6473"/>
                    <a:pt x="531" y="7030"/>
                  </a:cubicBezTo>
                  <a:cubicBezTo>
                    <a:pt x="898" y="7479"/>
                    <a:pt x="1469" y="7740"/>
                    <a:pt x="2208" y="7740"/>
                  </a:cubicBezTo>
                  <a:cubicBezTo>
                    <a:pt x="2430" y="7740"/>
                    <a:pt x="2667" y="7716"/>
                    <a:pt x="2919" y="7667"/>
                  </a:cubicBezTo>
                  <a:cubicBezTo>
                    <a:pt x="5120" y="7296"/>
                    <a:pt x="7508" y="5306"/>
                    <a:pt x="8304" y="3237"/>
                  </a:cubicBezTo>
                  <a:cubicBezTo>
                    <a:pt x="8702" y="2202"/>
                    <a:pt x="8596" y="1300"/>
                    <a:pt x="8145" y="770"/>
                  </a:cubicBezTo>
                  <a:cubicBezTo>
                    <a:pt x="7760" y="342"/>
                    <a:pt x="7152" y="87"/>
                    <a:pt x="6361" y="87"/>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44"/>
            <p:cNvSpPr/>
            <p:nvPr/>
          </p:nvSpPr>
          <p:spPr>
            <a:xfrm>
              <a:off x="6604550" y="1916350"/>
              <a:ext cx="182400" cy="191050"/>
            </a:xfrm>
            <a:custGeom>
              <a:rect b="b" l="l" r="r" t="t"/>
              <a:pathLst>
                <a:path extrusionOk="0" h="7642" w="7296">
                  <a:moveTo>
                    <a:pt x="4970" y="85"/>
                  </a:moveTo>
                  <a:cubicBezTo>
                    <a:pt x="4768" y="85"/>
                    <a:pt x="4552" y="101"/>
                    <a:pt x="4325" y="133"/>
                  </a:cubicBezTo>
                  <a:cubicBezTo>
                    <a:pt x="3210" y="319"/>
                    <a:pt x="1327" y="1"/>
                    <a:pt x="345" y="797"/>
                  </a:cubicBezTo>
                  <a:cubicBezTo>
                    <a:pt x="213" y="903"/>
                    <a:pt x="106" y="1035"/>
                    <a:pt x="0" y="1195"/>
                  </a:cubicBezTo>
                  <a:cubicBezTo>
                    <a:pt x="232" y="976"/>
                    <a:pt x="521" y="856"/>
                    <a:pt x="930" y="856"/>
                  </a:cubicBezTo>
                  <a:cubicBezTo>
                    <a:pt x="1317" y="856"/>
                    <a:pt x="1811" y="963"/>
                    <a:pt x="2468" y="1195"/>
                  </a:cubicBezTo>
                  <a:cubicBezTo>
                    <a:pt x="3847" y="1699"/>
                    <a:pt x="5094" y="1301"/>
                    <a:pt x="5863" y="1937"/>
                  </a:cubicBezTo>
                  <a:cubicBezTo>
                    <a:pt x="6659" y="2601"/>
                    <a:pt x="6235" y="5864"/>
                    <a:pt x="1486" y="7641"/>
                  </a:cubicBezTo>
                  <a:cubicBezTo>
                    <a:pt x="3714" y="7270"/>
                    <a:pt x="6102" y="5280"/>
                    <a:pt x="6898" y="3237"/>
                  </a:cubicBezTo>
                  <a:cubicBezTo>
                    <a:pt x="7296" y="2203"/>
                    <a:pt x="7190" y="1301"/>
                    <a:pt x="6739" y="770"/>
                  </a:cubicBezTo>
                  <a:cubicBezTo>
                    <a:pt x="6359" y="327"/>
                    <a:pt x="5760" y="85"/>
                    <a:pt x="4970" y="85"/>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44"/>
            <p:cNvSpPr/>
            <p:nvPr/>
          </p:nvSpPr>
          <p:spPr>
            <a:xfrm>
              <a:off x="6569400" y="1915700"/>
              <a:ext cx="217550" cy="193500"/>
            </a:xfrm>
            <a:custGeom>
              <a:rect b="b" l="l" r="r" t="t"/>
              <a:pathLst>
                <a:path extrusionOk="0" h="7740" w="8702">
                  <a:moveTo>
                    <a:pt x="6361" y="87"/>
                  </a:moveTo>
                  <a:cubicBezTo>
                    <a:pt x="6171" y="87"/>
                    <a:pt x="5969" y="102"/>
                    <a:pt x="5757" y="133"/>
                  </a:cubicBezTo>
                  <a:cubicBezTo>
                    <a:pt x="4616" y="345"/>
                    <a:pt x="2733" y="0"/>
                    <a:pt x="1778" y="796"/>
                  </a:cubicBezTo>
                  <a:cubicBezTo>
                    <a:pt x="796" y="1592"/>
                    <a:pt x="743" y="3529"/>
                    <a:pt x="372" y="4590"/>
                  </a:cubicBezTo>
                  <a:cubicBezTo>
                    <a:pt x="0" y="5651"/>
                    <a:pt x="80" y="6473"/>
                    <a:pt x="531" y="7030"/>
                  </a:cubicBezTo>
                  <a:cubicBezTo>
                    <a:pt x="898" y="7479"/>
                    <a:pt x="1469" y="7740"/>
                    <a:pt x="2208" y="7740"/>
                  </a:cubicBezTo>
                  <a:cubicBezTo>
                    <a:pt x="2430" y="7740"/>
                    <a:pt x="2667" y="7716"/>
                    <a:pt x="2919" y="7667"/>
                  </a:cubicBezTo>
                  <a:cubicBezTo>
                    <a:pt x="5120" y="7296"/>
                    <a:pt x="7508" y="5306"/>
                    <a:pt x="8304" y="3237"/>
                  </a:cubicBezTo>
                  <a:cubicBezTo>
                    <a:pt x="8702" y="2202"/>
                    <a:pt x="8596" y="1300"/>
                    <a:pt x="8145" y="770"/>
                  </a:cubicBezTo>
                  <a:cubicBezTo>
                    <a:pt x="7760" y="342"/>
                    <a:pt x="7152" y="87"/>
                    <a:pt x="6361" y="87"/>
                  </a:cubicBezTo>
                  <a:close/>
                </a:path>
              </a:pathLst>
            </a:custGeom>
            <a:solidFill>
              <a:srgbClr val="005E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44"/>
            <p:cNvSpPr/>
            <p:nvPr/>
          </p:nvSpPr>
          <p:spPr>
            <a:xfrm>
              <a:off x="6569400" y="1915700"/>
              <a:ext cx="217550" cy="193500"/>
            </a:xfrm>
            <a:custGeom>
              <a:rect b="b" l="l" r="r" t="t"/>
              <a:pathLst>
                <a:path extrusionOk="0" h="7740" w="8702">
                  <a:moveTo>
                    <a:pt x="6361" y="87"/>
                  </a:moveTo>
                  <a:cubicBezTo>
                    <a:pt x="6171" y="87"/>
                    <a:pt x="5969" y="102"/>
                    <a:pt x="5757" y="133"/>
                  </a:cubicBezTo>
                  <a:cubicBezTo>
                    <a:pt x="4616" y="345"/>
                    <a:pt x="2733" y="0"/>
                    <a:pt x="1778" y="796"/>
                  </a:cubicBezTo>
                  <a:cubicBezTo>
                    <a:pt x="796" y="1592"/>
                    <a:pt x="743" y="3529"/>
                    <a:pt x="372" y="4590"/>
                  </a:cubicBezTo>
                  <a:cubicBezTo>
                    <a:pt x="0" y="5651"/>
                    <a:pt x="80" y="6473"/>
                    <a:pt x="531" y="7030"/>
                  </a:cubicBezTo>
                  <a:cubicBezTo>
                    <a:pt x="898" y="7479"/>
                    <a:pt x="1469" y="7740"/>
                    <a:pt x="2208" y="7740"/>
                  </a:cubicBezTo>
                  <a:cubicBezTo>
                    <a:pt x="2430" y="7740"/>
                    <a:pt x="2667" y="7716"/>
                    <a:pt x="2919" y="7667"/>
                  </a:cubicBezTo>
                  <a:cubicBezTo>
                    <a:pt x="5120" y="7296"/>
                    <a:pt x="7508" y="5306"/>
                    <a:pt x="8304" y="3237"/>
                  </a:cubicBezTo>
                  <a:cubicBezTo>
                    <a:pt x="8702" y="2202"/>
                    <a:pt x="8596" y="1300"/>
                    <a:pt x="8145" y="770"/>
                  </a:cubicBezTo>
                  <a:cubicBezTo>
                    <a:pt x="7760" y="342"/>
                    <a:pt x="7152" y="87"/>
                    <a:pt x="6361" y="87"/>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44"/>
            <p:cNvSpPr/>
            <p:nvPr/>
          </p:nvSpPr>
          <p:spPr>
            <a:xfrm>
              <a:off x="6262325" y="1338025"/>
              <a:ext cx="523975" cy="764050"/>
            </a:xfrm>
            <a:custGeom>
              <a:rect b="b" l="l" r="r" t="t"/>
              <a:pathLst>
                <a:path extrusionOk="0" h="30562" w="20959">
                  <a:moveTo>
                    <a:pt x="0" y="0"/>
                  </a:moveTo>
                  <a:lnTo>
                    <a:pt x="80" y="2653"/>
                  </a:lnTo>
                  <a:cubicBezTo>
                    <a:pt x="2865" y="5996"/>
                    <a:pt x="17324" y="23479"/>
                    <a:pt x="18332" y="24699"/>
                  </a:cubicBezTo>
                  <a:cubicBezTo>
                    <a:pt x="19314" y="25919"/>
                    <a:pt x="19154" y="28997"/>
                    <a:pt x="15971" y="30562"/>
                  </a:cubicBezTo>
                  <a:cubicBezTo>
                    <a:pt x="17934" y="29899"/>
                    <a:pt x="19897" y="28148"/>
                    <a:pt x="20561" y="26344"/>
                  </a:cubicBezTo>
                  <a:cubicBezTo>
                    <a:pt x="20958" y="25309"/>
                    <a:pt x="20852" y="24407"/>
                    <a:pt x="20375" y="23877"/>
                  </a:cubicBezTo>
                  <a:lnTo>
                    <a:pt x="1088" y="557"/>
                  </a:lnTo>
                  <a:cubicBezTo>
                    <a:pt x="823" y="265"/>
                    <a:pt x="425" y="80"/>
                    <a:pt x="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44"/>
            <p:cNvSpPr/>
            <p:nvPr/>
          </p:nvSpPr>
          <p:spPr>
            <a:xfrm>
              <a:off x="6080725" y="1336600"/>
              <a:ext cx="229325" cy="186750"/>
            </a:xfrm>
            <a:custGeom>
              <a:rect b="b" l="l" r="r" t="t"/>
              <a:pathLst>
                <a:path extrusionOk="0" h="7470" w="9173">
                  <a:moveTo>
                    <a:pt x="6877" y="1"/>
                  </a:moveTo>
                  <a:cubicBezTo>
                    <a:pt x="6637" y="1"/>
                    <a:pt x="6376" y="28"/>
                    <a:pt x="6097" y="84"/>
                  </a:cubicBezTo>
                  <a:cubicBezTo>
                    <a:pt x="3948" y="561"/>
                    <a:pt x="1560" y="2551"/>
                    <a:pt x="711" y="4541"/>
                  </a:cubicBezTo>
                  <a:cubicBezTo>
                    <a:pt x="1" y="6282"/>
                    <a:pt x="696" y="7470"/>
                    <a:pt x="2267" y="7470"/>
                  </a:cubicBezTo>
                  <a:cubicBezTo>
                    <a:pt x="2515" y="7470"/>
                    <a:pt x="2784" y="7441"/>
                    <a:pt x="3072" y="7379"/>
                  </a:cubicBezTo>
                  <a:cubicBezTo>
                    <a:pt x="5195" y="6955"/>
                    <a:pt x="7609" y="4965"/>
                    <a:pt x="8458" y="2949"/>
                  </a:cubicBezTo>
                  <a:cubicBezTo>
                    <a:pt x="9172" y="1175"/>
                    <a:pt x="8466" y="1"/>
                    <a:pt x="6877" y="1"/>
                  </a:cubicBezTo>
                  <a:close/>
                </a:path>
              </a:pathLst>
            </a:custGeom>
            <a:solidFill>
              <a:srgbClr val="005E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44"/>
            <p:cNvSpPr/>
            <p:nvPr/>
          </p:nvSpPr>
          <p:spPr>
            <a:xfrm>
              <a:off x="6080725" y="1336600"/>
              <a:ext cx="229325" cy="186750"/>
            </a:xfrm>
            <a:custGeom>
              <a:rect b="b" l="l" r="r" t="t"/>
              <a:pathLst>
                <a:path extrusionOk="0" h="7470" w="9173">
                  <a:moveTo>
                    <a:pt x="6877" y="1"/>
                  </a:moveTo>
                  <a:cubicBezTo>
                    <a:pt x="6637" y="1"/>
                    <a:pt x="6376" y="28"/>
                    <a:pt x="6097" y="84"/>
                  </a:cubicBezTo>
                  <a:cubicBezTo>
                    <a:pt x="3948" y="561"/>
                    <a:pt x="1560" y="2551"/>
                    <a:pt x="711" y="4541"/>
                  </a:cubicBezTo>
                  <a:cubicBezTo>
                    <a:pt x="1" y="6282"/>
                    <a:pt x="696" y="7470"/>
                    <a:pt x="2267" y="7470"/>
                  </a:cubicBezTo>
                  <a:cubicBezTo>
                    <a:pt x="2515" y="7470"/>
                    <a:pt x="2784" y="7441"/>
                    <a:pt x="3072" y="7379"/>
                  </a:cubicBezTo>
                  <a:cubicBezTo>
                    <a:pt x="5195" y="6955"/>
                    <a:pt x="7609" y="4965"/>
                    <a:pt x="8458" y="2949"/>
                  </a:cubicBezTo>
                  <a:cubicBezTo>
                    <a:pt x="9172" y="1175"/>
                    <a:pt x="8466" y="1"/>
                    <a:pt x="687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44"/>
            <p:cNvSpPr/>
            <p:nvPr/>
          </p:nvSpPr>
          <p:spPr>
            <a:xfrm>
              <a:off x="6077925" y="1310325"/>
              <a:ext cx="181750" cy="177450"/>
            </a:xfrm>
            <a:custGeom>
              <a:rect b="b" l="l" r="r" t="t"/>
              <a:pathLst>
                <a:path extrusionOk="0" h="7098" w="7270">
                  <a:moveTo>
                    <a:pt x="3894" y="0"/>
                  </a:moveTo>
                  <a:cubicBezTo>
                    <a:pt x="3756" y="0"/>
                    <a:pt x="3607" y="15"/>
                    <a:pt x="3450" y="47"/>
                  </a:cubicBezTo>
                  <a:cubicBezTo>
                    <a:pt x="2017" y="392"/>
                    <a:pt x="823" y="1347"/>
                    <a:pt x="240" y="2700"/>
                  </a:cubicBezTo>
                  <a:cubicBezTo>
                    <a:pt x="1" y="3337"/>
                    <a:pt x="80" y="3867"/>
                    <a:pt x="346" y="4185"/>
                  </a:cubicBezTo>
                  <a:lnTo>
                    <a:pt x="2389" y="6679"/>
                  </a:lnTo>
                  <a:cubicBezTo>
                    <a:pt x="2591" y="6942"/>
                    <a:pt x="2932" y="7097"/>
                    <a:pt x="3377" y="7097"/>
                  </a:cubicBezTo>
                  <a:cubicBezTo>
                    <a:pt x="3515" y="7097"/>
                    <a:pt x="3664" y="7082"/>
                    <a:pt x="3821" y="7051"/>
                  </a:cubicBezTo>
                  <a:cubicBezTo>
                    <a:pt x="5254" y="6706"/>
                    <a:pt x="6448" y="5751"/>
                    <a:pt x="7031" y="4398"/>
                  </a:cubicBezTo>
                  <a:cubicBezTo>
                    <a:pt x="7270" y="3761"/>
                    <a:pt x="7190" y="3230"/>
                    <a:pt x="6925" y="2886"/>
                  </a:cubicBezTo>
                  <a:lnTo>
                    <a:pt x="4882" y="418"/>
                  </a:lnTo>
                  <a:cubicBezTo>
                    <a:pt x="4680" y="155"/>
                    <a:pt x="4339" y="0"/>
                    <a:pt x="3894" y="0"/>
                  </a:cubicBezTo>
                  <a:close/>
                </a:path>
              </a:pathLst>
            </a:custGeom>
            <a:solidFill>
              <a:srgbClr val="005E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44"/>
            <p:cNvSpPr/>
            <p:nvPr/>
          </p:nvSpPr>
          <p:spPr>
            <a:xfrm>
              <a:off x="6077925" y="1310325"/>
              <a:ext cx="181750" cy="177450"/>
            </a:xfrm>
            <a:custGeom>
              <a:rect b="b" l="l" r="r" t="t"/>
              <a:pathLst>
                <a:path extrusionOk="0" h="7098" w="7270">
                  <a:moveTo>
                    <a:pt x="3894" y="0"/>
                  </a:moveTo>
                  <a:cubicBezTo>
                    <a:pt x="3756" y="0"/>
                    <a:pt x="3607" y="15"/>
                    <a:pt x="3450" y="47"/>
                  </a:cubicBezTo>
                  <a:cubicBezTo>
                    <a:pt x="2017" y="392"/>
                    <a:pt x="823" y="1347"/>
                    <a:pt x="240" y="2700"/>
                  </a:cubicBezTo>
                  <a:cubicBezTo>
                    <a:pt x="1" y="3337"/>
                    <a:pt x="80" y="3867"/>
                    <a:pt x="346" y="4185"/>
                  </a:cubicBezTo>
                  <a:lnTo>
                    <a:pt x="2389" y="6679"/>
                  </a:lnTo>
                  <a:cubicBezTo>
                    <a:pt x="2591" y="6942"/>
                    <a:pt x="2932" y="7097"/>
                    <a:pt x="3377" y="7097"/>
                  </a:cubicBezTo>
                  <a:cubicBezTo>
                    <a:pt x="3515" y="7097"/>
                    <a:pt x="3664" y="7082"/>
                    <a:pt x="3821" y="7051"/>
                  </a:cubicBezTo>
                  <a:cubicBezTo>
                    <a:pt x="5254" y="6706"/>
                    <a:pt x="6448" y="5751"/>
                    <a:pt x="7031" y="4398"/>
                  </a:cubicBezTo>
                  <a:cubicBezTo>
                    <a:pt x="7270" y="3761"/>
                    <a:pt x="7190" y="3230"/>
                    <a:pt x="6925" y="2886"/>
                  </a:cubicBezTo>
                  <a:lnTo>
                    <a:pt x="4882" y="418"/>
                  </a:lnTo>
                  <a:cubicBezTo>
                    <a:pt x="4680" y="155"/>
                    <a:pt x="4339" y="0"/>
                    <a:pt x="3894" y="0"/>
                  </a:cubicBezTo>
                  <a:close/>
                </a:path>
              </a:pathLst>
            </a:custGeom>
            <a:solidFill>
              <a:srgbClr val="E4EC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44"/>
            <p:cNvSpPr/>
            <p:nvPr/>
          </p:nvSpPr>
          <p:spPr>
            <a:xfrm>
              <a:off x="6160850" y="1311400"/>
              <a:ext cx="98825" cy="176525"/>
            </a:xfrm>
            <a:custGeom>
              <a:rect b="b" l="l" r="r" t="t"/>
              <a:pathLst>
                <a:path extrusionOk="0" h="7061" w="3953">
                  <a:moveTo>
                    <a:pt x="638" y="1"/>
                  </a:moveTo>
                  <a:cubicBezTo>
                    <a:pt x="611" y="1"/>
                    <a:pt x="584" y="2"/>
                    <a:pt x="557" y="4"/>
                  </a:cubicBezTo>
                  <a:lnTo>
                    <a:pt x="1273" y="1702"/>
                  </a:lnTo>
                  <a:lnTo>
                    <a:pt x="2865" y="3612"/>
                  </a:lnTo>
                  <a:cubicBezTo>
                    <a:pt x="3529" y="4381"/>
                    <a:pt x="2122" y="6663"/>
                    <a:pt x="0" y="7061"/>
                  </a:cubicBezTo>
                  <a:cubicBezTo>
                    <a:pt x="159" y="7061"/>
                    <a:pt x="345" y="7061"/>
                    <a:pt x="504" y="7034"/>
                  </a:cubicBezTo>
                  <a:cubicBezTo>
                    <a:pt x="1937" y="6716"/>
                    <a:pt x="3131" y="5734"/>
                    <a:pt x="3714" y="4381"/>
                  </a:cubicBezTo>
                  <a:cubicBezTo>
                    <a:pt x="3953" y="3745"/>
                    <a:pt x="3873" y="3214"/>
                    <a:pt x="3608" y="2896"/>
                  </a:cubicBezTo>
                  <a:lnTo>
                    <a:pt x="1565" y="402"/>
                  </a:lnTo>
                  <a:cubicBezTo>
                    <a:pt x="1319" y="156"/>
                    <a:pt x="982" y="1"/>
                    <a:pt x="638" y="1"/>
                  </a:cubicBezTo>
                  <a:close/>
                </a:path>
              </a:pathLst>
            </a:custGeom>
            <a:solidFill>
              <a:srgbClr val="005E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44"/>
            <p:cNvSpPr/>
            <p:nvPr/>
          </p:nvSpPr>
          <p:spPr>
            <a:xfrm>
              <a:off x="6160850" y="1311400"/>
              <a:ext cx="98825" cy="176525"/>
            </a:xfrm>
            <a:custGeom>
              <a:rect b="b" l="l" r="r" t="t"/>
              <a:pathLst>
                <a:path extrusionOk="0" h="7061" w="3953">
                  <a:moveTo>
                    <a:pt x="638" y="1"/>
                  </a:moveTo>
                  <a:cubicBezTo>
                    <a:pt x="611" y="1"/>
                    <a:pt x="584" y="2"/>
                    <a:pt x="557" y="4"/>
                  </a:cubicBezTo>
                  <a:lnTo>
                    <a:pt x="1273" y="1702"/>
                  </a:lnTo>
                  <a:lnTo>
                    <a:pt x="2865" y="3612"/>
                  </a:lnTo>
                  <a:cubicBezTo>
                    <a:pt x="3529" y="4381"/>
                    <a:pt x="2122" y="6663"/>
                    <a:pt x="0" y="7061"/>
                  </a:cubicBezTo>
                  <a:cubicBezTo>
                    <a:pt x="159" y="7061"/>
                    <a:pt x="345" y="7061"/>
                    <a:pt x="504" y="7034"/>
                  </a:cubicBezTo>
                  <a:cubicBezTo>
                    <a:pt x="1937" y="6716"/>
                    <a:pt x="3131" y="5734"/>
                    <a:pt x="3714" y="4381"/>
                  </a:cubicBezTo>
                  <a:cubicBezTo>
                    <a:pt x="3953" y="3745"/>
                    <a:pt x="3873" y="3214"/>
                    <a:pt x="3608" y="2896"/>
                  </a:cubicBezTo>
                  <a:lnTo>
                    <a:pt x="1565" y="402"/>
                  </a:lnTo>
                  <a:cubicBezTo>
                    <a:pt x="1319" y="156"/>
                    <a:pt x="982" y="1"/>
                    <a:pt x="63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44"/>
            <p:cNvSpPr/>
            <p:nvPr/>
          </p:nvSpPr>
          <p:spPr>
            <a:xfrm>
              <a:off x="6074575" y="1310450"/>
              <a:ext cx="138700" cy="114825"/>
            </a:xfrm>
            <a:custGeom>
              <a:rect b="b" l="l" r="r" t="t"/>
              <a:pathLst>
                <a:path extrusionOk="0" h="4593" w="5548">
                  <a:moveTo>
                    <a:pt x="4046" y="1"/>
                  </a:moveTo>
                  <a:cubicBezTo>
                    <a:pt x="3910" y="1"/>
                    <a:pt x="3765" y="14"/>
                    <a:pt x="3610" y="42"/>
                  </a:cubicBezTo>
                  <a:cubicBezTo>
                    <a:pt x="2151" y="387"/>
                    <a:pt x="957" y="1368"/>
                    <a:pt x="400" y="2695"/>
                  </a:cubicBezTo>
                  <a:cubicBezTo>
                    <a:pt x="1" y="3800"/>
                    <a:pt x="476" y="4592"/>
                    <a:pt x="1512" y="4592"/>
                  </a:cubicBezTo>
                  <a:cubicBezTo>
                    <a:pt x="1645" y="4592"/>
                    <a:pt x="1788" y="4579"/>
                    <a:pt x="1939" y="4552"/>
                  </a:cubicBezTo>
                  <a:cubicBezTo>
                    <a:pt x="3345" y="4207"/>
                    <a:pt x="4539" y="3252"/>
                    <a:pt x="5149" y="1899"/>
                  </a:cubicBezTo>
                  <a:cubicBezTo>
                    <a:pt x="5547" y="774"/>
                    <a:pt x="5076" y="1"/>
                    <a:pt x="4046" y="1"/>
                  </a:cubicBezTo>
                  <a:close/>
                </a:path>
              </a:pathLst>
            </a:custGeom>
            <a:solidFill>
              <a:srgbClr val="005E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44"/>
            <p:cNvSpPr/>
            <p:nvPr/>
          </p:nvSpPr>
          <p:spPr>
            <a:xfrm>
              <a:off x="6074575" y="1310450"/>
              <a:ext cx="138700" cy="114825"/>
            </a:xfrm>
            <a:custGeom>
              <a:rect b="b" l="l" r="r" t="t"/>
              <a:pathLst>
                <a:path extrusionOk="0" h="4593" w="5548">
                  <a:moveTo>
                    <a:pt x="4046" y="1"/>
                  </a:moveTo>
                  <a:cubicBezTo>
                    <a:pt x="3910" y="1"/>
                    <a:pt x="3765" y="14"/>
                    <a:pt x="3610" y="42"/>
                  </a:cubicBezTo>
                  <a:cubicBezTo>
                    <a:pt x="2151" y="387"/>
                    <a:pt x="957" y="1368"/>
                    <a:pt x="400" y="2695"/>
                  </a:cubicBezTo>
                  <a:cubicBezTo>
                    <a:pt x="1" y="3800"/>
                    <a:pt x="476" y="4592"/>
                    <a:pt x="1512" y="4592"/>
                  </a:cubicBezTo>
                  <a:cubicBezTo>
                    <a:pt x="1645" y="4592"/>
                    <a:pt x="1788" y="4579"/>
                    <a:pt x="1939" y="4552"/>
                  </a:cubicBezTo>
                  <a:cubicBezTo>
                    <a:pt x="3345" y="4207"/>
                    <a:pt x="4539" y="3252"/>
                    <a:pt x="5149" y="1899"/>
                  </a:cubicBezTo>
                  <a:cubicBezTo>
                    <a:pt x="5547" y="774"/>
                    <a:pt x="5076" y="1"/>
                    <a:pt x="404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44"/>
            <p:cNvSpPr/>
            <p:nvPr/>
          </p:nvSpPr>
          <p:spPr>
            <a:xfrm>
              <a:off x="6061350" y="1279525"/>
              <a:ext cx="112775" cy="116325"/>
            </a:xfrm>
            <a:custGeom>
              <a:rect b="b" l="l" r="r" t="t"/>
              <a:pathLst>
                <a:path extrusionOk="0" h="4653" w="4511">
                  <a:moveTo>
                    <a:pt x="1814" y="1"/>
                  </a:moveTo>
                  <a:cubicBezTo>
                    <a:pt x="1749" y="1"/>
                    <a:pt x="1683" y="11"/>
                    <a:pt x="1619" y="32"/>
                  </a:cubicBezTo>
                  <a:cubicBezTo>
                    <a:pt x="956" y="191"/>
                    <a:pt x="399" y="642"/>
                    <a:pt x="107" y="1279"/>
                  </a:cubicBezTo>
                  <a:cubicBezTo>
                    <a:pt x="1" y="1518"/>
                    <a:pt x="27" y="1783"/>
                    <a:pt x="160" y="1969"/>
                  </a:cubicBezTo>
                  <a:lnTo>
                    <a:pt x="2229" y="4462"/>
                  </a:lnTo>
                  <a:cubicBezTo>
                    <a:pt x="2346" y="4579"/>
                    <a:pt x="2519" y="4653"/>
                    <a:pt x="2697" y="4653"/>
                  </a:cubicBezTo>
                  <a:cubicBezTo>
                    <a:pt x="2762" y="4653"/>
                    <a:pt x="2828" y="4643"/>
                    <a:pt x="2892" y="4622"/>
                  </a:cubicBezTo>
                  <a:cubicBezTo>
                    <a:pt x="3556" y="4462"/>
                    <a:pt x="4113" y="4011"/>
                    <a:pt x="4405" y="3375"/>
                  </a:cubicBezTo>
                  <a:cubicBezTo>
                    <a:pt x="4511" y="3136"/>
                    <a:pt x="4511" y="2871"/>
                    <a:pt x="4351" y="2685"/>
                  </a:cubicBezTo>
                  <a:lnTo>
                    <a:pt x="2282" y="191"/>
                  </a:lnTo>
                  <a:cubicBezTo>
                    <a:pt x="2166" y="75"/>
                    <a:pt x="1992" y="1"/>
                    <a:pt x="1814" y="1"/>
                  </a:cubicBezTo>
                  <a:close/>
                </a:path>
              </a:pathLst>
            </a:custGeom>
            <a:solidFill>
              <a:srgbClr val="005E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44"/>
            <p:cNvSpPr/>
            <p:nvPr/>
          </p:nvSpPr>
          <p:spPr>
            <a:xfrm>
              <a:off x="6061350" y="1279525"/>
              <a:ext cx="112775" cy="116325"/>
            </a:xfrm>
            <a:custGeom>
              <a:rect b="b" l="l" r="r" t="t"/>
              <a:pathLst>
                <a:path extrusionOk="0" h="4653" w="4511">
                  <a:moveTo>
                    <a:pt x="1814" y="1"/>
                  </a:moveTo>
                  <a:cubicBezTo>
                    <a:pt x="1749" y="1"/>
                    <a:pt x="1683" y="11"/>
                    <a:pt x="1619" y="32"/>
                  </a:cubicBezTo>
                  <a:cubicBezTo>
                    <a:pt x="956" y="191"/>
                    <a:pt x="399" y="642"/>
                    <a:pt x="107" y="1279"/>
                  </a:cubicBezTo>
                  <a:cubicBezTo>
                    <a:pt x="1" y="1518"/>
                    <a:pt x="27" y="1783"/>
                    <a:pt x="160" y="1969"/>
                  </a:cubicBezTo>
                  <a:lnTo>
                    <a:pt x="2229" y="4462"/>
                  </a:lnTo>
                  <a:cubicBezTo>
                    <a:pt x="2346" y="4579"/>
                    <a:pt x="2519" y="4653"/>
                    <a:pt x="2697" y="4653"/>
                  </a:cubicBezTo>
                  <a:cubicBezTo>
                    <a:pt x="2762" y="4653"/>
                    <a:pt x="2828" y="4643"/>
                    <a:pt x="2892" y="4622"/>
                  </a:cubicBezTo>
                  <a:cubicBezTo>
                    <a:pt x="3556" y="4462"/>
                    <a:pt x="4113" y="4011"/>
                    <a:pt x="4405" y="3375"/>
                  </a:cubicBezTo>
                  <a:cubicBezTo>
                    <a:pt x="4511" y="3136"/>
                    <a:pt x="4511" y="2871"/>
                    <a:pt x="4351" y="2685"/>
                  </a:cubicBezTo>
                  <a:lnTo>
                    <a:pt x="2282" y="191"/>
                  </a:lnTo>
                  <a:cubicBezTo>
                    <a:pt x="2166" y="75"/>
                    <a:pt x="1992" y="1"/>
                    <a:pt x="181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44"/>
            <p:cNvSpPr/>
            <p:nvPr/>
          </p:nvSpPr>
          <p:spPr>
            <a:xfrm>
              <a:off x="6107125" y="1278975"/>
              <a:ext cx="67000" cy="116100"/>
            </a:xfrm>
            <a:custGeom>
              <a:rect b="b" l="l" r="r" t="t"/>
              <a:pathLst>
                <a:path extrusionOk="0" h="4644" w="2680">
                  <a:moveTo>
                    <a:pt x="27" y="1"/>
                  </a:moveTo>
                  <a:lnTo>
                    <a:pt x="0" y="505"/>
                  </a:lnTo>
                  <a:cubicBezTo>
                    <a:pt x="690" y="1327"/>
                    <a:pt x="1221" y="1991"/>
                    <a:pt x="1592" y="2442"/>
                  </a:cubicBezTo>
                  <a:cubicBezTo>
                    <a:pt x="1937" y="2866"/>
                    <a:pt x="2176" y="3105"/>
                    <a:pt x="2016" y="3635"/>
                  </a:cubicBezTo>
                  <a:cubicBezTo>
                    <a:pt x="1804" y="4193"/>
                    <a:pt x="1327" y="4564"/>
                    <a:pt x="716" y="4617"/>
                  </a:cubicBezTo>
                  <a:cubicBezTo>
                    <a:pt x="849" y="4644"/>
                    <a:pt x="955" y="4644"/>
                    <a:pt x="1061" y="4644"/>
                  </a:cubicBezTo>
                  <a:cubicBezTo>
                    <a:pt x="1725" y="4484"/>
                    <a:pt x="2282" y="4033"/>
                    <a:pt x="2574" y="3397"/>
                  </a:cubicBezTo>
                  <a:cubicBezTo>
                    <a:pt x="2680" y="3158"/>
                    <a:pt x="2680" y="2893"/>
                    <a:pt x="2547" y="2707"/>
                  </a:cubicBezTo>
                  <a:lnTo>
                    <a:pt x="504" y="213"/>
                  </a:lnTo>
                  <a:cubicBezTo>
                    <a:pt x="372" y="81"/>
                    <a:pt x="186" y="1"/>
                    <a:pt x="27" y="1"/>
                  </a:cubicBezTo>
                  <a:close/>
                </a:path>
              </a:pathLst>
            </a:custGeom>
            <a:solidFill>
              <a:srgbClr val="005E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44"/>
            <p:cNvSpPr/>
            <p:nvPr/>
          </p:nvSpPr>
          <p:spPr>
            <a:xfrm>
              <a:off x="6107125" y="1278975"/>
              <a:ext cx="67000" cy="116100"/>
            </a:xfrm>
            <a:custGeom>
              <a:rect b="b" l="l" r="r" t="t"/>
              <a:pathLst>
                <a:path extrusionOk="0" h="4644" w="2680">
                  <a:moveTo>
                    <a:pt x="27" y="1"/>
                  </a:moveTo>
                  <a:lnTo>
                    <a:pt x="0" y="505"/>
                  </a:lnTo>
                  <a:cubicBezTo>
                    <a:pt x="690" y="1327"/>
                    <a:pt x="1221" y="1991"/>
                    <a:pt x="1592" y="2442"/>
                  </a:cubicBezTo>
                  <a:cubicBezTo>
                    <a:pt x="1937" y="2866"/>
                    <a:pt x="2176" y="3105"/>
                    <a:pt x="2016" y="3635"/>
                  </a:cubicBezTo>
                  <a:cubicBezTo>
                    <a:pt x="1804" y="4193"/>
                    <a:pt x="1327" y="4564"/>
                    <a:pt x="716" y="4617"/>
                  </a:cubicBezTo>
                  <a:cubicBezTo>
                    <a:pt x="849" y="4644"/>
                    <a:pt x="955" y="4644"/>
                    <a:pt x="1061" y="4644"/>
                  </a:cubicBezTo>
                  <a:cubicBezTo>
                    <a:pt x="1725" y="4484"/>
                    <a:pt x="2282" y="4033"/>
                    <a:pt x="2574" y="3397"/>
                  </a:cubicBezTo>
                  <a:cubicBezTo>
                    <a:pt x="2680" y="3158"/>
                    <a:pt x="2680" y="2893"/>
                    <a:pt x="2547" y="2707"/>
                  </a:cubicBezTo>
                  <a:lnTo>
                    <a:pt x="504" y="213"/>
                  </a:lnTo>
                  <a:cubicBezTo>
                    <a:pt x="372" y="81"/>
                    <a:pt x="186" y="1"/>
                    <a:pt x="2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44"/>
            <p:cNvSpPr/>
            <p:nvPr/>
          </p:nvSpPr>
          <p:spPr>
            <a:xfrm>
              <a:off x="6059375" y="1279050"/>
              <a:ext cx="66925" cy="54125"/>
            </a:xfrm>
            <a:custGeom>
              <a:rect b="b" l="l" r="r" t="t"/>
              <a:pathLst>
                <a:path extrusionOk="0" h="2165" w="2677">
                  <a:moveTo>
                    <a:pt x="1966" y="0"/>
                  </a:moveTo>
                  <a:cubicBezTo>
                    <a:pt x="1899" y="0"/>
                    <a:pt x="1827" y="8"/>
                    <a:pt x="1751" y="24"/>
                  </a:cubicBezTo>
                  <a:cubicBezTo>
                    <a:pt x="1035" y="184"/>
                    <a:pt x="478" y="661"/>
                    <a:pt x="212" y="1298"/>
                  </a:cubicBezTo>
                  <a:cubicBezTo>
                    <a:pt x="1" y="1815"/>
                    <a:pt x="247" y="2165"/>
                    <a:pt x="748" y="2165"/>
                  </a:cubicBezTo>
                  <a:cubicBezTo>
                    <a:pt x="813" y="2165"/>
                    <a:pt x="882" y="2159"/>
                    <a:pt x="955" y="2147"/>
                  </a:cubicBezTo>
                  <a:cubicBezTo>
                    <a:pt x="1618" y="1988"/>
                    <a:pt x="2175" y="1537"/>
                    <a:pt x="2467" y="900"/>
                  </a:cubicBezTo>
                  <a:cubicBezTo>
                    <a:pt x="2676" y="389"/>
                    <a:pt x="2438" y="0"/>
                    <a:pt x="1966" y="0"/>
                  </a:cubicBezTo>
                  <a:close/>
                </a:path>
              </a:pathLst>
            </a:custGeom>
            <a:solidFill>
              <a:srgbClr val="005E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44"/>
            <p:cNvSpPr/>
            <p:nvPr/>
          </p:nvSpPr>
          <p:spPr>
            <a:xfrm>
              <a:off x="6059375" y="1279050"/>
              <a:ext cx="66925" cy="54125"/>
            </a:xfrm>
            <a:custGeom>
              <a:rect b="b" l="l" r="r" t="t"/>
              <a:pathLst>
                <a:path extrusionOk="0" h="2165" w="2677">
                  <a:moveTo>
                    <a:pt x="1966" y="0"/>
                  </a:moveTo>
                  <a:cubicBezTo>
                    <a:pt x="1899" y="0"/>
                    <a:pt x="1827" y="8"/>
                    <a:pt x="1751" y="24"/>
                  </a:cubicBezTo>
                  <a:cubicBezTo>
                    <a:pt x="1035" y="184"/>
                    <a:pt x="478" y="661"/>
                    <a:pt x="212" y="1298"/>
                  </a:cubicBezTo>
                  <a:cubicBezTo>
                    <a:pt x="1" y="1815"/>
                    <a:pt x="247" y="2165"/>
                    <a:pt x="748" y="2165"/>
                  </a:cubicBezTo>
                  <a:cubicBezTo>
                    <a:pt x="813" y="2165"/>
                    <a:pt x="882" y="2159"/>
                    <a:pt x="955" y="2147"/>
                  </a:cubicBezTo>
                  <a:cubicBezTo>
                    <a:pt x="1618" y="1988"/>
                    <a:pt x="2175" y="1537"/>
                    <a:pt x="2467" y="900"/>
                  </a:cubicBezTo>
                  <a:cubicBezTo>
                    <a:pt x="2676" y="389"/>
                    <a:pt x="2438" y="0"/>
                    <a:pt x="196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44"/>
            <p:cNvSpPr/>
            <p:nvPr/>
          </p:nvSpPr>
          <p:spPr>
            <a:xfrm>
              <a:off x="5862375" y="1028275"/>
              <a:ext cx="231500" cy="278600"/>
            </a:xfrm>
            <a:custGeom>
              <a:rect b="b" l="l" r="r" t="t"/>
              <a:pathLst>
                <a:path extrusionOk="0" h="11144" w="9260">
                  <a:moveTo>
                    <a:pt x="1" y="1"/>
                  </a:moveTo>
                  <a:cubicBezTo>
                    <a:pt x="1" y="1"/>
                    <a:pt x="1" y="80"/>
                    <a:pt x="80" y="160"/>
                  </a:cubicBezTo>
                  <a:lnTo>
                    <a:pt x="372" y="531"/>
                  </a:lnTo>
                  <a:lnTo>
                    <a:pt x="1407" y="1805"/>
                  </a:lnTo>
                  <a:cubicBezTo>
                    <a:pt x="2256" y="2866"/>
                    <a:pt x="3397" y="4299"/>
                    <a:pt x="4511" y="5705"/>
                  </a:cubicBezTo>
                  <a:lnTo>
                    <a:pt x="6182" y="7747"/>
                  </a:lnTo>
                  <a:cubicBezTo>
                    <a:pt x="6713" y="8411"/>
                    <a:pt x="7190" y="9021"/>
                    <a:pt x="7641" y="9551"/>
                  </a:cubicBezTo>
                  <a:lnTo>
                    <a:pt x="8649" y="10798"/>
                  </a:lnTo>
                  <a:cubicBezTo>
                    <a:pt x="8756" y="10931"/>
                    <a:pt x="8862" y="11037"/>
                    <a:pt x="8968" y="11143"/>
                  </a:cubicBezTo>
                  <a:cubicBezTo>
                    <a:pt x="9127" y="11143"/>
                    <a:pt x="9233" y="11037"/>
                    <a:pt x="9260" y="10904"/>
                  </a:cubicBezTo>
                  <a:cubicBezTo>
                    <a:pt x="9153" y="10772"/>
                    <a:pt x="9047" y="10639"/>
                    <a:pt x="9021" y="10533"/>
                  </a:cubicBezTo>
                  <a:lnTo>
                    <a:pt x="7960" y="9286"/>
                  </a:lnTo>
                  <a:cubicBezTo>
                    <a:pt x="7535" y="8755"/>
                    <a:pt x="7031" y="8119"/>
                    <a:pt x="6474" y="7482"/>
                  </a:cubicBezTo>
                  <a:lnTo>
                    <a:pt x="4750" y="5466"/>
                  </a:lnTo>
                  <a:lnTo>
                    <a:pt x="1486" y="1672"/>
                  </a:lnTo>
                  <a:cubicBezTo>
                    <a:pt x="1062" y="1195"/>
                    <a:pt x="691" y="744"/>
                    <a:pt x="425" y="452"/>
                  </a:cubicBezTo>
                  <a:cubicBezTo>
                    <a:pt x="293" y="293"/>
                    <a:pt x="213" y="160"/>
                    <a:pt x="133" y="80"/>
                  </a:cubicBezTo>
                  <a:cubicBezTo>
                    <a:pt x="80" y="1"/>
                    <a:pt x="1" y="1"/>
                    <a:pt x="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44"/>
            <p:cNvSpPr/>
            <p:nvPr/>
          </p:nvSpPr>
          <p:spPr>
            <a:xfrm>
              <a:off x="6081250" y="1523725"/>
              <a:ext cx="644025" cy="708950"/>
            </a:xfrm>
            <a:custGeom>
              <a:rect b="b" l="l" r="r" t="t"/>
              <a:pathLst>
                <a:path extrusionOk="0" h="28358" w="25761">
                  <a:moveTo>
                    <a:pt x="1" y="0"/>
                  </a:moveTo>
                  <a:lnTo>
                    <a:pt x="1" y="0"/>
                  </a:lnTo>
                  <a:cubicBezTo>
                    <a:pt x="24" y="30"/>
                    <a:pt x="48" y="59"/>
                    <a:pt x="73" y="88"/>
                  </a:cubicBezTo>
                  <a:lnTo>
                    <a:pt x="73" y="88"/>
                  </a:lnTo>
                  <a:lnTo>
                    <a:pt x="1" y="0"/>
                  </a:lnTo>
                  <a:close/>
                  <a:moveTo>
                    <a:pt x="73" y="88"/>
                  </a:moveTo>
                  <a:lnTo>
                    <a:pt x="22896" y="27670"/>
                  </a:lnTo>
                  <a:cubicBezTo>
                    <a:pt x="23318" y="28113"/>
                    <a:pt x="23953" y="28357"/>
                    <a:pt x="24767" y="28357"/>
                  </a:cubicBezTo>
                  <a:cubicBezTo>
                    <a:pt x="25028" y="28357"/>
                    <a:pt x="25306" y="28332"/>
                    <a:pt x="25602" y="28281"/>
                  </a:cubicBezTo>
                  <a:lnTo>
                    <a:pt x="25761" y="28254"/>
                  </a:lnTo>
                  <a:lnTo>
                    <a:pt x="25761" y="28254"/>
                  </a:lnTo>
                  <a:cubicBezTo>
                    <a:pt x="25628" y="28264"/>
                    <a:pt x="25501" y="28269"/>
                    <a:pt x="25380" y="28269"/>
                  </a:cubicBezTo>
                  <a:cubicBezTo>
                    <a:pt x="23566" y="28269"/>
                    <a:pt x="23003" y="27178"/>
                    <a:pt x="21834" y="25760"/>
                  </a:cubicBezTo>
                  <a:lnTo>
                    <a:pt x="1141" y="770"/>
                  </a:lnTo>
                  <a:cubicBezTo>
                    <a:pt x="726" y="648"/>
                    <a:pt x="357" y="413"/>
                    <a:pt x="73" y="88"/>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44"/>
            <p:cNvSpPr/>
            <p:nvPr/>
          </p:nvSpPr>
          <p:spPr>
            <a:xfrm>
              <a:off x="7002675" y="2528525"/>
              <a:ext cx="269125" cy="166825"/>
            </a:xfrm>
            <a:custGeom>
              <a:rect b="b" l="l" r="r" t="t"/>
              <a:pathLst>
                <a:path extrusionOk="0" h="6673" w="10765">
                  <a:moveTo>
                    <a:pt x="10764" y="0"/>
                  </a:moveTo>
                  <a:lnTo>
                    <a:pt x="10764" y="0"/>
                  </a:lnTo>
                  <a:cubicBezTo>
                    <a:pt x="10605" y="1088"/>
                    <a:pt x="8987" y="4112"/>
                    <a:pt x="5883" y="5651"/>
                  </a:cubicBezTo>
                  <a:cubicBezTo>
                    <a:pt x="5052" y="6059"/>
                    <a:pt x="4200" y="6257"/>
                    <a:pt x="3435" y="6257"/>
                  </a:cubicBezTo>
                  <a:cubicBezTo>
                    <a:pt x="1413" y="6257"/>
                    <a:pt x="1" y="4875"/>
                    <a:pt x="1213" y="2335"/>
                  </a:cubicBezTo>
                  <a:lnTo>
                    <a:pt x="1213" y="2335"/>
                  </a:lnTo>
                  <a:cubicBezTo>
                    <a:pt x="1107" y="2494"/>
                    <a:pt x="1054" y="2680"/>
                    <a:pt x="975" y="2892"/>
                  </a:cubicBezTo>
                  <a:cubicBezTo>
                    <a:pt x="144" y="5122"/>
                    <a:pt x="1181" y="6673"/>
                    <a:pt x="3287" y="6673"/>
                  </a:cubicBezTo>
                  <a:cubicBezTo>
                    <a:pt x="3536" y="6673"/>
                    <a:pt x="3801" y="6651"/>
                    <a:pt x="4079" y="6606"/>
                  </a:cubicBezTo>
                  <a:cubicBezTo>
                    <a:pt x="6679" y="6182"/>
                    <a:pt x="9570" y="3794"/>
                    <a:pt x="10499" y="1274"/>
                  </a:cubicBezTo>
                  <a:cubicBezTo>
                    <a:pt x="10658" y="876"/>
                    <a:pt x="10764" y="425"/>
                    <a:pt x="1076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44"/>
            <p:cNvSpPr/>
            <p:nvPr/>
          </p:nvSpPr>
          <p:spPr>
            <a:xfrm>
              <a:off x="5987725" y="2421000"/>
              <a:ext cx="145950" cy="266050"/>
            </a:xfrm>
            <a:custGeom>
              <a:rect b="b" l="l" r="r" t="t"/>
              <a:pathLst>
                <a:path extrusionOk="0" h="10642" w="5838">
                  <a:moveTo>
                    <a:pt x="1199" y="284"/>
                  </a:moveTo>
                  <a:cubicBezTo>
                    <a:pt x="1713" y="284"/>
                    <a:pt x="2937" y="1307"/>
                    <a:pt x="3688" y="2259"/>
                  </a:cubicBezTo>
                  <a:cubicBezTo>
                    <a:pt x="4352" y="3081"/>
                    <a:pt x="4962" y="7644"/>
                    <a:pt x="4750" y="8387"/>
                  </a:cubicBezTo>
                  <a:cubicBezTo>
                    <a:pt x="4644" y="8758"/>
                    <a:pt x="4431" y="9103"/>
                    <a:pt x="4219" y="9422"/>
                  </a:cubicBezTo>
                  <a:cubicBezTo>
                    <a:pt x="3848" y="9315"/>
                    <a:pt x="3476" y="9156"/>
                    <a:pt x="3158" y="8918"/>
                  </a:cubicBezTo>
                  <a:cubicBezTo>
                    <a:pt x="2548" y="8493"/>
                    <a:pt x="266" y="4434"/>
                    <a:pt x="293" y="3399"/>
                  </a:cubicBezTo>
                  <a:cubicBezTo>
                    <a:pt x="372" y="2153"/>
                    <a:pt x="717" y="481"/>
                    <a:pt x="1115" y="295"/>
                  </a:cubicBezTo>
                  <a:cubicBezTo>
                    <a:pt x="1140" y="288"/>
                    <a:pt x="1168" y="284"/>
                    <a:pt x="1199" y="284"/>
                  </a:cubicBezTo>
                  <a:close/>
                  <a:moveTo>
                    <a:pt x="1279" y="0"/>
                  </a:moveTo>
                  <a:cubicBezTo>
                    <a:pt x="1211" y="0"/>
                    <a:pt x="1148" y="10"/>
                    <a:pt x="1089" y="30"/>
                  </a:cubicBezTo>
                  <a:cubicBezTo>
                    <a:pt x="319" y="322"/>
                    <a:pt x="54" y="2471"/>
                    <a:pt x="27" y="3399"/>
                  </a:cubicBezTo>
                  <a:cubicBezTo>
                    <a:pt x="1" y="4540"/>
                    <a:pt x="2362" y="8705"/>
                    <a:pt x="3025" y="9183"/>
                  </a:cubicBezTo>
                  <a:cubicBezTo>
                    <a:pt x="3317" y="9369"/>
                    <a:pt x="3688" y="9581"/>
                    <a:pt x="4033" y="9687"/>
                  </a:cubicBezTo>
                  <a:cubicBezTo>
                    <a:pt x="3848" y="9979"/>
                    <a:pt x="3556" y="10191"/>
                    <a:pt x="3184" y="10350"/>
                  </a:cubicBezTo>
                  <a:lnTo>
                    <a:pt x="3237" y="10642"/>
                  </a:lnTo>
                  <a:cubicBezTo>
                    <a:pt x="3715" y="10483"/>
                    <a:pt x="4086" y="10164"/>
                    <a:pt x="4378" y="9766"/>
                  </a:cubicBezTo>
                  <a:cubicBezTo>
                    <a:pt x="4623" y="9867"/>
                    <a:pt x="4875" y="9913"/>
                    <a:pt x="5131" y="9913"/>
                  </a:cubicBezTo>
                  <a:cubicBezTo>
                    <a:pt x="5347" y="9913"/>
                    <a:pt x="5566" y="9880"/>
                    <a:pt x="5784" y="9820"/>
                  </a:cubicBezTo>
                  <a:lnTo>
                    <a:pt x="5837" y="9820"/>
                  </a:lnTo>
                  <a:lnTo>
                    <a:pt x="5705" y="9501"/>
                  </a:lnTo>
                  <a:cubicBezTo>
                    <a:pt x="5519" y="9554"/>
                    <a:pt x="5333" y="9581"/>
                    <a:pt x="5151" y="9581"/>
                  </a:cubicBezTo>
                  <a:cubicBezTo>
                    <a:pt x="4969" y="9581"/>
                    <a:pt x="4789" y="9554"/>
                    <a:pt x="4617" y="9501"/>
                  </a:cubicBezTo>
                  <a:cubicBezTo>
                    <a:pt x="4829" y="9209"/>
                    <a:pt x="5015" y="8838"/>
                    <a:pt x="5148" y="8493"/>
                  </a:cubicBezTo>
                  <a:cubicBezTo>
                    <a:pt x="5360" y="7697"/>
                    <a:pt x="4697" y="2948"/>
                    <a:pt x="4007" y="2046"/>
                  </a:cubicBezTo>
                  <a:cubicBezTo>
                    <a:pt x="3468" y="1385"/>
                    <a:pt x="2092" y="0"/>
                    <a:pt x="127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44"/>
            <p:cNvSpPr/>
            <p:nvPr/>
          </p:nvSpPr>
          <p:spPr>
            <a:xfrm>
              <a:off x="6054725" y="2672450"/>
              <a:ext cx="25225" cy="22475"/>
            </a:xfrm>
            <a:custGeom>
              <a:rect b="b" l="l" r="r" t="t"/>
              <a:pathLst>
                <a:path extrusionOk="0" h="899" w="1009">
                  <a:moveTo>
                    <a:pt x="529" y="1"/>
                  </a:moveTo>
                  <a:cubicBezTo>
                    <a:pt x="477" y="1"/>
                    <a:pt x="424" y="9"/>
                    <a:pt x="372" y="27"/>
                  </a:cubicBezTo>
                  <a:cubicBezTo>
                    <a:pt x="133" y="80"/>
                    <a:pt x="0" y="345"/>
                    <a:pt x="80" y="584"/>
                  </a:cubicBezTo>
                  <a:cubicBezTo>
                    <a:pt x="144" y="776"/>
                    <a:pt x="327" y="899"/>
                    <a:pt x="507" y="899"/>
                  </a:cubicBezTo>
                  <a:cubicBezTo>
                    <a:pt x="551" y="899"/>
                    <a:pt x="595" y="891"/>
                    <a:pt x="637" y="876"/>
                  </a:cubicBezTo>
                  <a:cubicBezTo>
                    <a:pt x="902" y="823"/>
                    <a:pt x="1008" y="557"/>
                    <a:pt x="929" y="319"/>
                  </a:cubicBezTo>
                  <a:cubicBezTo>
                    <a:pt x="887" y="111"/>
                    <a:pt x="716" y="1"/>
                    <a:pt x="52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44"/>
            <p:cNvSpPr/>
            <p:nvPr/>
          </p:nvSpPr>
          <p:spPr>
            <a:xfrm>
              <a:off x="6117725" y="2650825"/>
              <a:ext cx="25900" cy="23350"/>
            </a:xfrm>
            <a:custGeom>
              <a:rect b="b" l="l" r="r" t="t"/>
              <a:pathLst>
                <a:path extrusionOk="0" h="934" w="1036">
                  <a:moveTo>
                    <a:pt x="538" y="1"/>
                  </a:moveTo>
                  <a:cubicBezTo>
                    <a:pt x="492" y="1"/>
                    <a:pt x="445" y="6"/>
                    <a:pt x="399" y="16"/>
                  </a:cubicBezTo>
                  <a:cubicBezTo>
                    <a:pt x="133" y="96"/>
                    <a:pt x="1" y="361"/>
                    <a:pt x="80" y="627"/>
                  </a:cubicBezTo>
                  <a:cubicBezTo>
                    <a:pt x="144" y="841"/>
                    <a:pt x="330" y="934"/>
                    <a:pt x="525" y="934"/>
                  </a:cubicBezTo>
                  <a:cubicBezTo>
                    <a:pt x="571" y="934"/>
                    <a:pt x="618" y="929"/>
                    <a:pt x="664" y="918"/>
                  </a:cubicBezTo>
                  <a:cubicBezTo>
                    <a:pt x="929" y="812"/>
                    <a:pt x="1035" y="547"/>
                    <a:pt x="956" y="308"/>
                  </a:cubicBezTo>
                  <a:cubicBezTo>
                    <a:pt x="913" y="94"/>
                    <a:pt x="732" y="1"/>
                    <a:pt x="53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44"/>
            <p:cNvSpPr/>
            <p:nvPr/>
          </p:nvSpPr>
          <p:spPr>
            <a:xfrm>
              <a:off x="5985750" y="2418975"/>
              <a:ext cx="119400" cy="136350"/>
            </a:xfrm>
            <a:custGeom>
              <a:rect b="b" l="l" r="r" t="t"/>
              <a:pathLst>
                <a:path extrusionOk="0" h="5454" w="4776">
                  <a:moveTo>
                    <a:pt x="1338" y="1"/>
                  </a:moveTo>
                  <a:cubicBezTo>
                    <a:pt x="1268" y="1"/>
                    <a:pt x="1202" y="11"/>
                    <a:pt x="1141" y="32"/>
                  </a:cubicBezTo>
                  <a:cubicBezTo>
                    <a:pt x="266" y="350"/>
                    <a:pt x="0" y="2817"/>
                    <a:pt x="0" y="3480"/>
                  </a:cubicBezTo>
                  <a:cubicBezTo>
                    <a:pt x="0" y="3852"/>
                    <a:pt x="212" y="4489"/>
                    <a:pt x="610" y="5391"/>
                  </a:cubicBezTo>
                  <a:cubicBezTo>
                    <a:pt x="630" y="5429"/>
                    <a:pt x="649" y="5454"/>
                    <a:pt x="690" y="5454"/>
                  </a:cubicBezTo>
                  <a:cubicBezTo>
                    <a:pt x="704" y="5454"/>
                    <a:pt x="722" y="5451"/>
                    <a:pt x="743" y="5444"/>
                  </a:cubicBezTo>
                  <a:lnTo>
                    <a:pt x="982" y="5311"/>
                  </a:lnTo>
                  <a:cubicBezTo>
                    <a:pt x="1035" y="5284"/>
                    <a:pt x="1061" y="5258"/>
                    <a:pt x="1035" y="5178"/>
                  </a:cubicBezTo>
                  <a:cubicBezTo>
                    <a:pt x="743" y="4648"/>
                    <a:pt x="584" y="4091"/>
                    <a:pt x="478" y="3480"/>
                  </a:cubicBezTo>
                  <a:cubicBezTo>
                    <a:pt x="504" y="2260"/>
                    <a:pt x="876" y="615"/>
                    <a:pt x="1274" y="483"/>
                  </a:cubicBezTo>
                  <a:cubicBezTo>
                    <a:pt x="1296" y="475"/>
                    <a:pt x="1321" y="472"/>
                    <a:pt x="1349" y="472"/>
                  </a:cubicBezTo>
                  <a:cubicBezTo>
                    <a:pt x="1819" y="472"/>
                    <a:pt x="3041" y="1491"/>
                    <a:pt x="3767" y="2393"/>
                  </a:cubicBezTo>
                  <a:cubicBezTo>
                    <a:pt x="4033" y="2923"/>
                    <a:pt x="4218" y="3480"/>
                    <a:pt x="4325" y="4091"/>
                  </a:cubicBezTo>
                  <a:cubicBezTo>
                    <a:pt x="4351" y="4117"/>
                    <a:pt x="4378" y="4144"/>
                    <a:pt x="4457" y="4144"/>
                  </a:cubicBezTo>
                  <a:lnTo>
                    <a:pt x="4723" y="4091"/>
                  </a:lnTo>
                  <a:cubicBezTo>
                    <a:pt x="4749" y="4064"/>
                    <a:pt x="4776" y="4011"/>
                    <a:pt x="4776" y="3958"/>
                  </a:cubicBezTo>
                  <a:cubicBezTo>
                    <a:pt x="4590" y="3029"/>
                    <a:pt x="4351" y="2393"/>
                    <a:pt x="4112" y="2101"/>
                  </a:cubicBezTo>
                  <a:cubicBezTo>
                    <a:pt x="3743" y="1633"/>
                    <a:pt x="2232" y="1"/>
                    <a:pt x="1338" y="1"/>
                  </a:cubicBezTo>
                  <a:close/>
                </a:path>
              </a:pathLst>
            </a:custGeom>
            <a:solidFill>
              <a:srgbClr val="005E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44"/>
            <p:cNvSpPr/>
            <p:nvPr/>
          </p:nvSpPr>
          <p:spPr>
            <a:xfrm>
              <a:off x="5985750" y="2418975"/>
              <a:ext cx="119400" cy="136350"/>
            </a:xfrm>
            <a:custGeom>
              <a:rect b="b" l="l" r="r" t="t"/>
              <a:pathLst>
                <a:path extrusionOk="0" h="5454" w="4776">
                  <a:moveTo>
                    <a:pt x="1338" y="1"/>
                  </a:moveTo>
                  <a:cubicBezTo>
                    <a:pt x="1268" y="1"/>
                    <a:pt x="1202" y="11"/>
                    <a:pt x="1141" y="32"/>
                  </a:cubicBezTo>
                  <a:cubicBezTo>
                    <a:pt x="266" y="350"/>
                    <a:pt x="0" y="2817"/>
                    <a:pt x="0" y="3480"/>
                  </a:cubicBezTo>
                  <a:cubicBezTo>
                    <a:pt x="0" y="3852"/>
                    <a:pt x="212" y="4489"/>
                    <a:pt x="610" y="5391"/>
                  </a:cubicBezTo>
                  <a:cubicBezTo>
                    <a:pt x="630" y="5429"/>
                    <a:pt x="649" y="5454"/>
                    <a:pt x="690" y="5454"/>
                  </a:cubicBezTo>
                  <a:cubicBezTo>
                    <a:pt x="704" y="5454"/>
                    <a:pt x="722" y="5451"/>
                    <a:pt x="743" y="5444"/>
                  </a:cubicBezTo>
                  <a:lnTo>
                    <a:pt x="982" y="5311"/>
                  </a:lnTo>
                  <a:cubicBezTo>
                    <a:pt x="1035" y="5284"/>
                    <a:pt x="1061" y="5258"/>
                    <a:pt x="1035" y="5178"/>
                  </a:cubicBezTo>
                  <a:cubicBezTo>
                    <a:pt x="743" y="4648"/>
                    <a:pt x="584" y="4091"/>
                    <a:pt x="478" y="3480"/>
                  </a:cubicBezTo>
                  <a:cubicBezTo>
                    <a:pt x="504" y="2260"/>
                    <a:pt x="876" y="615"/>
                    <a:pt x="1274" y="483"/>
                  </a:cubicBezTo>
                  <a:cubicBezTo>
                    <a:pt x="1296" y="475"/>
                    <a:pt x="1321" y="472"/>
                    <a:pt x="1349" y="472"/>
                  </a:cubicBezTo>
                  <a:cubicBezTo>
                    <a:pt x="1819" y="472"/>
                    <a:pt x="3041" y="1491"/>
                    <a:pt x="3767" y="2393"/>
                  </a:cubicBezTo>
                  <a:cubicBezTo>
                    <a:pt x="4033" y="2923"/>
                    <a:pt x="4218" y="3480"/>
                    <a:pt x="4325" y="4091"/>
                  </a:cubicBezTo>
                  <a:cubicBezTo>
                    <a:pt x="4351" y="4117"/>
                    <a:pt x="4378" y="4144"/>
                    <a:pt x="4457" y="4144"/>
                  </a:cubicBezTo>
                  <a:lnTo>
                    <a:pt x="4723" y="4091"/>
                  </a:lnTo>
                  <a:cubicBezTo>
                    <a:pt x="4749" y="4064"/>
                    <a:pt x="4776" y="4011"/>
                    <a:pt x="4776" y="3958"/>
                  </a:cubicBezTo>
                  <a:cubicBezTo>
                    <a:pt x="4590" y="3029"/>
                    <a:pt x="4351" y="2393"/>
                    <a:pt x="4112" y="2101"/>
                  </a:cubicBezTo>
                  <a:cubicBezTo>
                    <a:pt x="3743" y="1633"/>
                    <a:pt x="2232" y="1"/>
                    <a:pt x="133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44"/>
            <p:cNvSpPr/>
            <p:nvPr/>
          </p:nvSpPr>
          <p:spPr>
            <a:xfrm>
              <a:off x="5992375" y="2175675"/>
              <a:ext cx="65025" cy="248750"/>
            </a:xfrm>
            <a:custGeom>
              <a:rect b="b" l="l" r="r" t="t"/>
              <a:pathLst>
                <a:path extrusionOk="0" h="9950" w="2601">
                  <a:moveTo>
                    <a:pt x="796" y="1"/>
                  </a:moveTo>
                  <a:lnTo>
                    <a:pt x="796" y="584"/>
                  </a:lnTo>
                  <a:lnTo>
                    <a:pt x="876" y="584"/>
                  </a:lnTo>
                  <a:lnTo>
                    <a:pt x="982" y="611"/>
                  </a:lnTo>
                  <a:cubicBezTo>
                    <a:pt x="1247" y="664"/>
                    <a:pt x="1460" y="850"/>
                    <a:pt x="1566" y="1088"/>
                  </a:cubicBezTo>
                  <a:cubicBezTo>
                    <a:pt x="1725" y="1380"/>
                    <a:pt x="2043" y="2203"/>
                    <a:pt x="1301" y="3741"/>
                  </a:cubicBezTo>
                  <a:cubicBezTo>
                    <a:pt x="1" y="6554"/>
                    <a:pt x="213" y="8649"/>
                    <a:pt x="531" y="9949"/>
                  </a:cubicBezTo>
                  <a:lnTo>
                    <a:pt x="1115" y="9764"/>
                  </a:lnTo>
                  <a:cubicBezTo>
                    <a:pt x="743" y="8570"/>
                    <a:pt x="584" y="6633"/>
                    <a:pt x="1805" y="4007"/>
                  </a:cubicBezTo>
                  <a:cubicBezTo>
                    <a:pt x="2600" y="2309"/>
                    <a:pt x="2309" y="1274"/>
                    <a:pt x="2070" y="823"/>
                  </a:cubicBezTo>
                  <a:cubicBezTo>
                    <a:pt x="1911" y="399"/>
                    <a:pt x="1513" y="133"/>
                    <a:pt x="1062" y="27"/>
                  </a:cubicBezTo>
                  <a:lnTo>
                    <a:pt x="1009" y="27"/>
                  </a:lnTo>
                  <a:cubicBezTo>
                    <a:pt x="929" y="1"/>
                    <a:pt x="876" y="1"/>
                    <a:pt x="796" y="1"/>
                  </a:cubicBezTo>
                  <a:close/>
                </a:path>
              </a:pathLst>
            </a:custGeom>
            <a:solidFill>
              <a:srgbClr val="005E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44"/>
            <p:cNvSpPr/>
            <p:nvPr/>
          </p:nvSpPr>
          <p:spPr>
            <a:xfrm>
              <a:off x="5992375" y="2175675"/>
              <a:ext cx="65025" cy="248750"/>
            </a:xfrm>
            <a:custGeom>
              <a:rect b="b" l="l" r="r" t="t"/>
              <a:pathLst>
                <a:path extrusionOk="0" h="9950" w="2601">
                  <a:moveTo>
                    <a:pt x="796" y="1"/>
                  </a:moveTo>
                  <a:lnTo>
                    <a:pt x="796" y="584"/>
                  </a:lnTo>
                  <a:lnTo>
                    <a:pt x="876" y="584"/>
                  </a:lnTo>
                  <a:lnTo>
                    <a:pt x="982" y="611"/>
                  </a:lnTo>
                  <a:cubicBezTo>
                    <a:pt x="1247" y="664"/>
                    <a:pt x="1460" y="850"/>
                    <a:pt x="1566" y="1088"/>
                  </a:cubicBezTo>
                  <a:cubicBezTo>
                    <a:pt x="1725" y="1380"/>
                    <a:pt x="2043" y="2203"/>
                    <a:pt x="1301" y="3741"/>
                  </a:cubicBezTo>
                  <a:cubicBezTo>
                    <a:pt x="1" y="6554"/>
                    <a:pt x="213" y="8649"/>
                    <a:pt x="531" y="9949"/>
                  </a:cubicBezTo>
                  <a:lnTo>
                    <a:pt x="1115" y="9764"/>
                  </a:lnTo>
                  <a:cubicBezTo>
                    <a:pt x="743" y="8570"/>
                    <a:pt x="584" y="6633"/>
                    <a:pt x="1805" y="4007"/>
                  </a:cubicBezTo>
                  <a:cubicBezTo>
                    <a:pt x="2600" y="2309"/>
                    <a:pt x="2309" y="1274"/>
                    <a:pt x="2070" y="823"/>
                  </a:cubicBezTo>
                  <a:cubicBezTo>
                    <a:pt x="1911" y="399"/>
                    <a:pt x="1513" y="133"/>
                    <a:pt x="1062" y="27"/>
                  </a:cubicBezTo>
                  <a:lnTo>
                    <a:pt x="1009" y="27"/>
                  </a:lnTo>
                  <a:cubicBezTo>
                    <a:pt x="929" y="1"/>
                    <a:pt x="876" y="1"/>
                    <a:pt x="79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44"/>
            <p:cNvSpPr/>
            <p:nvPr/>
          </p:nvSpPr>
          <p:spPr>
            <a:xfrm>
              <a:off x="5768875" y="2176350"/>
              <a:ext cx="120050" cy="72975"/>
            </a:xfrm>
            <a:custGeom>
              <a:rect b="b" l="l" r="r" t="t"/>
              <a:pathLst>
                <a:path extrusionOk="0" h="2919" w="4802">
                  <a:moveTo>
                    <a:pt x="4802" y="0"/>
                  </a:moveTo>
                  <a:cubicBezTo>
                    <a:pt x="2971" y="186"/>
                    <a:pt x="1220" y="637"/>
                    <a:pt x="0" y="2918"/>
                  </a:cubicBezTo>
                  <a:cubicBezTo>
                    <a:pt x="0" y="2918"/>
                    <a:pt x="1433" y="1300"/>
                    <a:pt x="4802" y="663"/>
                  </a:cubicBezTo>
                  <a:lnTo>
                    <a:pt x="4802" y="0"/>
                  </a:lnTo>
                  <a:close/>
                </a:path>
              </a:pathLst>
            </a:custGeom>
            <a:solidFill>
              <a:srgbClr val="005E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44"/>
            <p:cNvSpPr/>
            <p:nvPr/>
          </p:nvSpPr>
          <p:spPr>
            <a:xfrm>
              <a:off x="5768875" y="2176350"/>
              <a:ext cx="120050" cy="72975"/>
            </a:xfrm>
            <a:custGeom>
              <a:rect b="b" l="l" r="r" t="t"/>
              <a:pathLst>
                <a:path extrusionOk="0" h="2919" w="4802">
                  <a:moveTo>
                    <a:pt x="4802" y="0"/>
                  </a:moveTo>
                  <a:cubicBezTo>
                    <a:pt x="2971" y="186"/>
                    <a:pt x="1220" y="637"/>
                    <a:pt x="0" y="2918"/>
                  </a:cubicBezTo>
                  <a:cubicBezTo>
                    <a:pt x="0" y="2918"/>
                    <a:pt x="1433" y="1300"/>
                    <a:pt x="4802" y="663"/>
                  </a:cubicBezTo>
                  <a:lnTo>
                    <a:pt x="480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44"/>
            <p:cNvSpPr/>
            <p:nvPr/>
          </p:nvSpPr>
          <p:spPr>
            <a:xfrm>
              <a:off x="5683975" y="2193600"/>
              <a:ext cx="204950" cy="388675"/>
            </a:xfrm>
            <a:custGeom>
              <a:rect b="b" l="l" r="r" t="t"/>
              <a:pathLst>
                <a:path extrusionOk="0" h="15547" w="8198">
                  <a:moveTo>
                    <a:pt x="8198" y="0"/>
                  </a:moveTo>
                  <a:cubicBezTo>
                    <a:pt x="7482" y="0"/>
                    <a:pt x="6765" y="133"/>
                    <a:pt x="6076" y="345"/>
                  </a:cubicBezTo>
                  <a:cubicBezTo>
                    <a:pt x="5386" y="610"/>
                    <a:pt x="1672" y="2679"/>
                    <a:pt x="849" y="6739"/>
                  </a:cubicBezTo>
                  <a:cubicBezTo>
                    <a:pt x="0" y="10771"/>
                    <a:pt x="1168" y="15546"/>
                    <a:pt x="1168" y="15546"/>
                  </a:cubicBezTo>
                  <a:cubicBezTo>
                    <a:pt x="1168" y="15546"/>
                    <a:pt x="902" y="9630"/>
                    <a:pt x="2759" y="5783"/>
                  </a:cubicBezTo>
                  <a:cubicBezTo>
                    <a:pt x="4616" y="1937"/>
                    <a:pt x="8198" y="0"/>
                    <a:pt x="8198" y="0"/>
                  </a:cubicBezTo>
                  <a:close/>
                </a:path>
              </a:pathLst>
            </a:custGeom>
            <a:solidFill>
              <a:srgbClr val="005E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44"/>
            <p:cNvSpPr/>
            <p:nvPr/>
          </p:nvSpPr>
          <p:spPr>
            <a:xfrm>
              <a:off x="5683975" y="2193600"/>
              <a:ext cx="204950" cy="388675"/>
            </a:xfrm>
            <a:custGeom>
              <a:rect b="b" l="l" r="r" t="t"/>
              <a:pathLst>
                <a:path extrusionOk="0" h="15547" w="8198">
                  <a:moveTo>
                    <a:pt x="8198" y="0"/>
                  </a:moveTo>
                  <a:cubicBezTo>
                    <a:pt x="7482" y="0"/>
                    <a:pt x="6765" y="133"/>
                    <a:pt x="6076" y="345"/>
                  </a:cubicBezTo>
                  <a:cubicBezTo>
                    <a:pt x="5386" y="610"/>
                    <a:pt x="1672" y="2679"/>
                    <a:pt x="849" y="6739"/>
                  </a:cubicBezTo>
                  <a:cubicBezTo>
                    <a:pt x="0" y="10771"/>
                    <a:pt x="1168" y="15546"/>
                    <a:pt x="1168" y="15546"/>
                  </a:cubicBezTo>
                  <a:cubicBezTo>
                    <a:pt x="1168" y="15546"/>
                    <a:pt x="902" y="9630"/>
                    <a:pt x="2759" y="5783"/>
                  </a:cubicBezTo>
                  <a:cubicBezTo>
                    <a:pt x="4616" y="1937"/>
                    <a:pt x="8198" y="0"/>
                    <a:pt x="819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44"/>
            <p:cNvSpPr/>
            <p:nvPr/>
          </p:nvSpPr>
          <p:spPr>
            <a:xfrm>
              <a:off x="5584475" y="2595500"/>
              <a:ext cx="175125" cy="199700"/>
            </a:xfrm>
            <a:custGeom>
              <a:rect b="b" l="l" r="r" t="t"/>
              <a:pathLst>
                <a:path extrusionOk="0" h="7988" w="7005">
                  <a:moveTo>
                    <a:pt x="3184" y="1"/>
                  </a:moveTo>
                  <a:cubicBezTo>
                    <a:pt x="1752" y="80"/>
                    <a:pt x="531" y="982"/>
                    <a:pt x="1" y="2256"/>
                  </a:cubicBezTo>
                  <a:cubicBezTo>
                    <a:pt x="505" y="2760"/>
                    <a:pt x="850" y="3370"/>
                    <a:pt x="956" y="4033"/>
                  </a:cubicBezTo>
                  <a:cubicBezTo>
                    <a:pt x="1062" y="4352"/>
                    <a:pt x="1221" y="4644"/>
                    <a:pt x="1460" y="4882"/>
                  </a:cubicBezTo>
                  <a:cubicBezTo>
                    <a:pt x="1924" y="5295"/>
                    <a:pt x="2363" y="5732"/>
                    <a:pt x="2461" y="5732"/>
                  </a:cubicBezTo>
                  <a:cubicBezTo>
                    <a:pt x="2463" y="5732"/>
                    <a:pt x="2466" y="5732"/>
                    <a:pt x="2468" y="5731"/>
                  </a:cubicBezTo>
                  <a:lnTo>
                    <a:pt x="2733" y="6925"/>
                  </a:lnTo>
                  <a:cubicBezTo>
                    <a:pt x="2733" y="6925"/>
                    <a:pt x="2495" y="6925"/>
                    <a:pt x="2203" y="6076"/>
                  </a:cubicBezTo>
                  <a:cubicBezTo>
                    <a:pt x="1991" y="5705"/>
                    <a:pt x="1725" y="5333"/>
                    <a:pt x="1433" y="5041"/>
                  </a:cubicBezTo>
                  <a:cubicBezTo>
                    <a:pt x="1327" y="5254"/>
                    <a:pt x="1327" y="5519"/>
                    <a:pt x="1407" y="5731"/>
                  </a:cubicBezTo>
                  <a:cubicBezTo>
                    <a:pt x="1593" y="6341"/>
                    <a:pt x="2044" y="7376"/>
                    <a:pt x="2521" y="7721"/>
                  </a:cubicBezTo>
                  <a:cubicBezTo>
                    <a:pt x="2755" y="7906"/>
                    <a:pt x="3013" y="7988"/>
                    <a:pt x="3239" y="7988"/>
                  </a:cubicBezTo>
                  <a:cubicBezTo>
                    <a:pt x="3501" y="7988"/>
                    <a:pt x="3722" y="7879"/>
                    <a:pt x="3821" y="7694"/>
                  </a:cubicBezTo>
                  <a:cubicBezTo>
                    <a:pt x="3821" y="7031"/>
                    <a:pt x="3768" y="6341"/>
                    <a:pt x="3556" y="5705"/>
                  </a:cubicBezTo>
                  <a:cubicBezTo>
                    <a:pt x="3521" y="5626"/>
                    <a:pt x="3532" y="5597"/>
                    <a:pt x="3564" y="5597"/>
                  </a:cubicBezTo>
                  <a:cubicBezTo>
                    <a:pt x="3630" y="5597"/>
                    <a:pt x="3785" y="5722"/>
                    <a:pt x="3821" y="5811"/>
                  </a:cubicBezTo>
                  <a:cubicBezTo>
                    <a:pt x="3954" y="6448"/>
                    <a:pt x="4033" y="7111"/>
                    <a:pt x="3980" y="7721"/>
                  </a:cubicBezTo>
                  <a:cubicBezTo>
                    <a:pt x="4017" y="7726"/>
                    <a:pt x="4055" y="7728"/>
                    <a:pt x="4091" y="7728"/>
                  </a:cubicBezTo>
                  <a:cubicBezTo>
                    <a:pt x="4451" y="7728"/>
                    <a:pt x="4794" y="7501"/>
                    <a:pt x="4962" y="7164"/>
                  </a:cubicBezTo>
                  <a:cubicBezTo>
                    <a:pt x="4882" y="6474"/>
                    <a:pt x="4776" y="5811"/>
                    <a:pt x="4617" y="5148"/>
                  </a:cubicBezTo>
                  <a:cubicBezTo>
                    <a:pt x="4582" y="5025"/>
                    <a:pt x="4628" y="4937"/>
                    <a:pt x="4709" y="4937"/>
                  </a:cubicBezTo>
                  <a:cubicBezTo>
                    <a:pt x="4750" y="4937"/>
                    <a:pt x="4802" y="4961"/>
                    <a:pt x="4856" y="5015"/>
                  </a:cubicBezTo>
                  <a:cubicBezTo>
                    <a:pt x="5015" y="5174"/>
                    <a:pt x="5121" y="6501"/>
                    <a:pt x="5095" y="7190"/>
                  </a:cubicBezTo>
                  <a:cubicBezTo>
                    <a:pt x="5166" y="7214"/>
                    <a:pt x="5238" y="7227"/>
                    <a:pt x="5309" y="7227"/>
                  </a:cubicBezTo>
                  <a:cubicBezTo>
                    <a:pt x="5397" y="7227"/>
                    <a:pt x="5484" y="7208"/>
                    <a:pt x="5572" y="7164"/>
                  </a:cubicBezTo>
                  <a:cubicBezTo>
                    <a:pt x="6076" y="7005"/>
                    <a:pt x="6076" y="6686"/>
                    <a:pt x="6076" y="6633"/>
                  </a:cubicBezTo>
                  <a:cubicBezTo>
                    <a:pt x="6050" y="6050"/>
                    <a:pt x="5970" y="5439"/>
                    <a:pt x="5837" y="4856"/>
                  </a:cubicBezTo>
                  <a:cubicBezTo>
                    <a:pt x="5780" y="4588"/>
                    <a:pt x="5737" y="4445"/>
                    <a:pt x="5806" y="4445"/>
                  </a:cubicBezTo>
                  <a:cubicBezTo>
                    <a:pt x="5833" y="4445"/>
                    <a:pt x="5877" y="4466"/>
                    <a:pt x="5943" y="4511"/>
                  </a:cubicBezTo>
                  <a:cubicBezTo>
                    <a:pt x="6182" y="4697"/>
                    <a:pt x="6209" y="6023"/>
                    <a:pt x="6209" y="6607"/>
                  </a:cubicBezTo>
                  <a:cubicBezTo>
                    <a:pt x="6474" y="6501"/>
                    <a:pt x="7005" y="6076"/>
                    <a:pt x="6952" y="5625"/>
                  </a:cubicBezTo>
                  <a:cubicBezTo>
                    <a:pt x="6872" y="5015"/>
                    <a:pt x="6554" y="3131"/>
                    <a:pt x="6182" y="2654"/>
                  </a:cubicBezTo>
                  <a:cubicBezTo>
                    <a:pt x="5811" y="2203"/>
                    <a:pt x="4193" y="850"/>
                    <a:pt x="3184" y="1"/>
                  </a:cubicBezTo>
                  <a:close/>
                </a:path>
              </a:pathLst>
            </a:custGeom>
            <a:solidFill>
              <a:srgbClr val="FECA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44"/>
            <p:cNvSpPr/>
            <p:nvPr/>
          </p:nvSpPr>
          <p:spPr>
            <a:xfrm>
              <a:off x="5727275" y="2706025"/>
              <a:ext cx="12425" cy="54500"/>
            </a:xfrm>
            <a:custGeom>
              <a:rect b="b" l="l" r="r" t="t"/>
              <a:pathLst>
                <a:path extrusionOk="0" h="2180" w="497">
                  <a:moveTo>
                    <a:pt x="87" y="0"/>
                  </a:moveTo>
                  <a:cubicBezTo>
                    <a:pt x="1" y="0"/>
                    <a:pt x="22" y="143"/>
                    <a:pt x="99" y="355"/>
                  </a:cubicBezTo>
                  <a:cubicBezTo>
                    <a:pt x="231" y="965"/>
                    <a:pt x="285" y="1549"/>
                    <a:pt x="338" y="2159"/>
                  </a:cubicBezTo>
                  <a:cubicBezTo>
                    <a:pt x="364" y="2172"/>
                    <a:pt x="397" y="2179"/>
                    <a:pt x="427" y="2179"/>
                  </a:cubicBezTo>
                  <a:cubicBezTo>
                    <a:pt x="457" y="2179"/>
                    <a:pt x="484" y="2172"/>
                    <a:pt x="497" y="2159"/>
                  </a:cubicBezTo>
                  <a:cubicBezTo>
                    <a:pt x="497" y="1602"/>
                    <a:pt x="444" y="223"/>
                    <a:pt x="231" y="63"/>
                  </a:cubicBezTo>
                  <a:cubicBezTo>
                    <a:pt x="167" y="20"/>
                    <a:pt x="119" y="0"/>
                    <a:pt x="87" y="0"/>
                  </a:cubicBezTo>
                  <a:close/>
                </a:path>
              </a:pathLst>
            </a:custGeom>
            <a:solidFill>
              <a:srgbClr val="FECA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44"/>
            <p:cNvSpPr/>
            <p:nvPr/>
          </p:nvSpPr>
          <p:spPr>
            <a:xfrm>
              <a:off x="5727275" y="2706025"/>
              <a:ext cx="12425" cy="54500"/>
            </a:xfrm>
            <a:custGeom>
              <a:rect b="b" l="l" r="r" t="t"/>
              <a:pathLst>
                <a:path extrusionOk="0" h="2180" w="497">
                  <a:moveTo>
                    <a:pt x="87" y="0"/>
                  </a:moveTo>
                  <a:cubicBezTo>
                    <a:pt x="1" y="0"/>
                    <a:pt x="22" y="143"/>
                    <a:pt x="99" y="355"/>
                  </a:cubicBezTo>
                  <a:cubicBezTo>
                    <a:pt x="231" y="965"/>
                    <a:pt x="285" y="1549"/>
                    <a:pt x="338" y="2159"/>
                  </a:cubicBezTo>
                  <a:cubicBezTo>
                    <a:pt x="364" y="2172"/>
                    <a:pt x="397" y="2179"/>
                    <a:pt x="427" y="2179"/>
                  </a:cubicBezTo>
                  <a:cubicBezTo>
                    <a:pt x="457" y="2179"/>
                    <a:pt x="484" y="2172"/>
                    <a:pt x="497" y="2159"/>
                  </a:cubicBezTo>
                  <a:cubicBezTo>
                    <a:pt x="497" y="1602"/>
                    <a:pt x="444" y="223"/>
                    <a:pt x="231" y="63"/>
                  </a:cubicBezTo>
                  <a:cubicBezTo>
                    <a:pt x="167" y="20"/>
                    <a:pt x="119" y="0"/>
                    <a:pt x="87" y="0"/>
                  </a:cubicBezTo>
                  <a:close/>
                </a:path>
              </a:pathLst>
            </a:custGeom>
            <a:solidFill>
              <a:srgbClr val="FDA2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44"/>
            <p:cNvSpPr/>
            <p:nvPr/>
          </p:nvSpPr>
          <p:spPr>
            <a:xfrm>
              <a:off x="5108950" y="2180775"/>
              <a:ext cx="621475" cy="963925"/>
            </a:xfrm>
            <a:custGeom>
              <a:rect b="b" l="l" r="r" t="t"/>
              <a:pathLst>
                <a:path extrusionOk="0" h="38557" w="24859">
                  <a:moveTo>
                    <a:pt x="12952" y="1"/>
                  </a:moveTo>
                  <a:cubicBezTo>
                    <a:pt x="12883" y="1"/>
                    <a:pt x="12811" y="20"/>
                    <a:pt x="12734" y="62"/>
                  </a:cubicBezTo>
                  <a:lnTo>
                    <a:pt x="12708" y="89"/>
                  </a:lnTo>
                  <a:lnTo>
                    <a:pt x="11514" y="778"/>
                  </a:lnTo>
                  <a:cubicBezTo>
                    <a:pt x="11408" y="831"/>
                    <a:pt x="11328" y="911"/>
                    <a:pt x="11275" y="964"/>
                  </a:cubicBezTo>
                  <a:lnTo>
                    <a:pt x="11249" y="1017"/>
                  </a:lnTo>
                  <a:cubicBezTo>
                    <a:pt x="10930" y="1335"/>
                    <a:pt x="10639" y="1627"/>
                    <a:pt x="10267" y="1893"/>
                  </a:cubicBezTo>
                  <a:cubicBezTo>
                    <a:pt x="9345" y="2306"/>
                    <a:pt x="8322" y="2507"/>
                    <a:pt x="7277" y="2507"/>
                  </a:cubicBezTo>
                  <a:cubicBezTo>
                    <a:pt x="5437" y="2507"/>
                    <a:pt x="3530" y="1883"/>
                    <a:pt x="1990" y="699"/>
                  </a:cubicBezTo>
                  <a:cubicBezTo>
                    <a:pt x="1780" y="551"/>
                    <a:pt x="1636" y="504"/>
                    <a:pt x="1493" y="504"/>
                  </a:cubicBezTo>
                  <a:cubicBezTo>
                    <a:pt x="1455" y="504"/>
                    <a:pt x="1418" y="508"/>
                    <a:pt x="1380" y="513"/>
                  </a:cubicBezTo>
                  <a:cubicBezTo>
                    <a:pt x="1247" y="566"/>
                    <a:pt x="372" y="1097"/>
                    <a:pt x="239" y="1176"/>
                  </a:cubicBezTo>
                  <a:cubicBezTo>
                    <a:pt x="106" y="1229"/>
                    <a:pt x="27" y="1442"/>
                    <a:pt x="27" y="1707"/>
                  </a:cubicBezTo>
                  <a:cubicBezTo>
                    <a:pt x="0" y="10435"/>
                    <a:pt x="1353" y="27732"/>
                    <a:pt x="11832" y="38556"/>
                  </a:cubicBezTo>
                  <a:cubicBezTo>
                    <a:pt x="12336" y="38317"/>
                    <a:pt x="12787" y="38052"/>
                    <a:pt x="13238" y="37760"/>
                  </a:cubicBezTo>
                  <a:cubicBezTo>
                    <a:pt x="20852" y="33834"/>
                    <a:pt x="24858" y="22108"/>
                    <a:pt x="24858" y="14786"/>
                  </a:cubicBezTo>
                  <a:cubicBezTo>
                    <a:pt x="24858" y="14441"/>
                    <a:pt x="24726" y="14070"/>
                    <a:pt x="24513" y="13831"/>
                  </a:cubicBezTo>
                  <a:cubicBezTo>
                    <a:pt x="24328" y="13645"/>
                    <a:pt x="24116" y="13486"/>
                    <a:pt x="23877" y="13380"/>
                  </a:cubicBezTo>
                  <a:cubicBezTo>
                    <a:pt x="20614" y="11921"/>
                    <a:pt x="15706" y="6137"/>
                    <a:pt x="13424" y="433"/>
                  </a:cubicBezTo>
                  <a:cubicBezTo>
                    <a:pt x="13307" y="159"/>
                    <a:pt x="13146" y="1"/>
                    <a:pt x="1295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44"/>
            <p:cNvSpPr/>
            <p:nvPr/>
          </p:nvSpPr>
          <p:spPr>
            <a:xfrm>
              <a:off x="5397450" y="2179750"/>
              <a:ext cx="329650" cy="372675"/>
            </a:xfrm>
            <a:custGeom>
              <a:rect b="b" l="l" r="r" t="t"/>
              <a:pathLst>
                <a:path extrusionOk="0" h="14907" w="13186">
                  <a:moveTo>
                    <a:pt x="1392" y="0"/>
                  </a:moveTo>
                  <a:cubicBezTo>
                    <a:pt x="1327" y="0"/>
                    <a:pt x="1261" y="17"/>
                    <a:pt x="1194" y="50"/>
                  </a:cubicBezTo>
                  <a:lnTo>
                    <a:pt x="1168" y="103"/>
                  </a:lnTo>
                  <a:lnTo>
                    <a:pt x="637" y="395"/>
                  </a:lnTo>
                  <a:lnTo>
                    <a:pt x="1" y="766"/>
                  </a:lnTo>
                  <a:cubicBezTo>
                    <a:pt x="77" y="725"/>
                    <a:pt x="149" y="705"/>
                    <a:pt x="218" y="705"/>
                  </a:cubicBezTo>
                  <a:cubicBezTo>
                    <a:pt x="412" y="705"/>
                    <a:pt x="573" y="863"/>
                    <a:pt x="690" y="1138"/>
                  </a:cubicBezTo>
                  <a:cubicBezTo>
                    <a:pt x="2972" y="6842"/>
                    <a:pt x="7880" y="12625"/>
                    <a:pt x="11143" y="14084"/>
                  </a:cubicBezTo>
                  <a:cubicBezTo>
                    <a:pt x="11382" y="14190"/>
                    <a:pt x="11594" y="14349"/>
                    <a:pt x="11780" y="14535"/>
                  </a:cubicBezTo>
                  <a:cubicBezTo>
                    <a:pt x="11859" y="14641"/>
                    <a:pt x="11939" y="14774"/>
                    <a:pt x="11992" y="14906"/>
                  </a:cubicBezTo>
                  <a:lnTo>
                    <a:pt x="13186" y="14217"/>
                  </a:lnTo>
                  <a:cubicBezTo>
                    <a:pt x="13133" y="14084"/>
                    <a:pt x="13053" y="13951"/>
                    <a:pt x="12973" y="13845"/>
                  </a:cubicBezTo>
                  <a:cubicBezTo>
                    <a:pt x="12788" y="13660"/>
                    <a:pt x="12576" y="13500"/>
                    <a:pt x="12337" y="13394"/>
                  </a:cubicBezTo>
                  <a:cubicBezTo>
                    <a:pt x="9074" y="11935"/>
                    <a:pt x="4166" y="6152"/>
                    <a:pt x="1884" y="448"/>
                  </a:cubicBezTo>
                  <a:cubicBezTo>
                    <a:pt x="1765" y="149"/>
                    <a:pt x="1586" y="0"/>
                    <a:pt x="139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44"/>
            <p:cNvSpPr/>
            <p:nvPr/>
          </p:nvSpPr>
          <p:spPr>
            <a:xfrm>
              <a:off x="5439900" y="2535150"/>
              <a:ext cx="289850" cy="588325"/>
            </a:xfrm>
            <a:custGeom>
              <a:rect b="b" l="l" r="r" t="t"/>
              <a:pathLst>
                <a:path extrusionOk="0" h="23533" w="11594">
                  <a:moveTo>
                    <a:pt x="11461" y="1"/>
                  </a:moveTo>
                  <a:lnTo>
                    <a:pt x="10267" y="690"/>
                  </a:lnTo>
                  <a:cubicBezTo>
                    <a:pt x="10373" y="876"/>
                    <a:pt x="10400" y="1062"/>
                    <a:pt x="10400" y="1274"/>
                  </a:cubicBezTo>
                  <a:cubicBezTo>
                    <a:pt x="10427" y="8225"/>
                    <a:pt x="6845" y="19102"/>
                    <a:pt x="0" y="23532"/>
                  </a:cubicBezTo>
                  <a:cubicBezTo>
                    <a:pt x="7588" y="19606"/>
                    <a:pt x="11594" y="7906"/>
                    <a:pt x="11594" y="558"/>
                  </a:cubicBezTo>
                  <a:cubicBezTo>
                    <a:pt x="11594" y="372"/>
                    <a:pt x="11567" y="160"/>
                    <a:pt x="1146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44"/>
            <p:cNvSpPr/>
            <p:nvPr/>
          </p:nvSpPr>
          <p:spPr>
            <a:xfrm>
              <a:off x="6561425" y="2119300"/>
              <a:ext cx="37175" cy="48450"/>
            </a:xfrm>
            <a:custGeom>
              <a:rect b="b" l="l" r="r" t="t"/>
              <a:pathLst>
                <a:path extrusionOk="0" h="1938" w="1487">
                  <a:moveTo>
                    <a:pt x="452" y="1"/>
                  </a:moveTo>
                  <a:cubicBezTo>
                    <a:pt x="160" y="611"/>
                    <a:pt x="27" y="1274"/>
                    <a:pt x="1" y="1937"/>
                  </a:cubicBezTo>
                  <a:lnTo>
                    <a:pt x="1487" y="1221"/>
                  </a:lnTo>
                  <a:lnTo>
                    <a:pt x="45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44"/>
            <p:cNvSpPr/>
            <p:nvPr/>
          </p:nvSpPr>
          <p:spPr>
            <a:xfrm>
              <a:off x="6066650" y="2089350"/>
              <a:ext cx="744850" cy="432925"/>
            </a:xfrm>
            <a:custGeom>
              <a:rect b="b" l="l" r="r" t="t"/>
              <a:pathLst>
                <a:path extrusionOk="0" h="17317" w="29794">
                  <a:moveTo>
                    <a:pt x="28342" y="1"/>
                  </a:moveTo>
                  <a:cubicBezTo>
                    <a:pt x="27777" y="1"/>
                    <a:pt x="27219" y="80"/>
                    <a:pt x="26690" y="217"/>
                  </a:cubicBezTo>
                  <a:cubicBezTo>
                    <a:pt x="25947" y="456"/>
                    <a:pt x="25337" y="986"/>
                    <a:pt x="24620" y="1331"/>
                  </a:cubicBezTo>
                  <a:cubicBezTo>
                    <a:pt x="23824" y="1676"/>
                    <a:pt x="22949" y="1915"/>
                    <a:pt x="22047" y="1995"/>
                  </a:cubicBezTo>
                  <a:cubicBezTo>
                    <a:pt x="21384" y="2048"/>
                    <a:pt x="20323" y="2127"/>
                    <a:pt x="19951" y="2737"/>
                  </a:cubicBezTo>
                  <a:cubicBezTo>
                    <a:pt x="19580" y="3374"/>
                    <a:pt x="19659" y="4143"/>
                    <a:pt x="19261" y="4780"/>
                  </a:cubicBezTo>
                  <a:lnTo>
                    <a:pt x="14619" y="11890"/>
                  </a:lnTo>
                  <a:cubicBezTo>
                    <a:pt x="12549" y="10404"/>
                    <a:pt x="9101" y="8176"/>
                    <a:pt x="7376" y="7035"/>
                  </a:cubicBezTo>
                  <a:cubicBezTo>
                    <a:pt x="5051" y="5460"/>
                    <a:pt x="4022" y="4450"/>
                    <a:pt x="1490" y="4450"/>
                  </a:cubicBezTo>
                  <a:cubicBezTo>
                    <a:pt x="1336" y="4450"/>
                    <a:pt x="1175" y="4454"/>
                    <a:pt x="1009" y="4462"/>
                  </a:cubicBezTo>
                  <a:cubicBezTo>
                    <a:pt x="1" y="9184"/>
                    <a:pt x="2521" y="11837"/>
                    <a:pt x="2521" y="11837"/>
                  </a:cubicBezTo>
                  <a:cubicBezTo>
                    <a:pt x="2521" y="11837"/>
                    <a:pt x="10082" y="15339"/>
                    <a:pt x="13690" y="16718"/>
                  </a:cubicBezTo>
                  <a:cubicBezTo>
                    <a:pt x="14607" y="17098"/>
                    <a:pt x="15288" y="17316"/>
                    <a:pt x="15856" y="17316"/>
                  </a:cubicBezTo>
                  <a:cubicBezTo>
                    <a:pt x="16914" y="17316"/>
                    <a:pt x="17580" y="16558"/>
                    <a:pt x="18651" y="14676"/>
                  </a:cubicBezTo>
                  <a:cubicBezTo>
                    <a:pt x="19686" y="12898"/>
                    <a:pt x="21304" y="9184"/>
                    <a:pt x="22206" y="7035"/>
                  </a:cubicBezTo>
                  <a:cubicBezTo>
                    <a:pt x="22312" y="6823"/>
                    <a:pt x="22418" y="6664"/>
                    <a:pt x="22551" y="6505"/>
                  </a:cubicBezTo>
                  <a:cubicBezTo>
                    <a:pt x="22975" y="5974"/>
                    <a:pt x="23533" y="5603"/>
                    <a:pt x="24169" y="5364"/>
                  </a:cubicBezTo>
                  <a:cubicBezTo>
                    <a:pt x="24620" y="5178"/>
                    <a:pt x="25098" y="4966"/>
                    <a:pt x="25522" y="4780"/>
                  </a:cubicBezTo>
                  <a:cubicBezTo>
                    <a:pt x="25920" y="4594"/>
                    <a:pt x="26292" y="4409"/>
                    <a:pt x="26663" y="4170"/>
                  </a:cubicBezTo>
                  <a:cubicBezTo>
                    <a:pt x="27406" y="3639"/>
                    <a:pt x="28149" y="3003"/>
                    <a:pt x="28732" y="2286"/>
                  </a:cubicBezTo>
                  <a:cubicBezTo>
                    <a:pt x="28998" y="1942"/>
                    <a:pt x="29210" y="1623"/>
                    <a:pt x="29396" y="1252"/>
                  </a:cubicBezTo>
                  <a:cubicBezTo>
                    <a:pt x="29581" y="960"/>
                    <a:pt x="29794" y="535"/>
                    <a:pt x="29581" y="217"/>
                  </a:cubicBezTo>
                  <a:cubicBezTo>
                    <a:pt x="29426" y="84"/>
                    <a:pt x="29252" y="25"/>
                    <a:pt x="29059" y="25"/>
                  </a:cubicBezTo>
                  <a:cubicBezTo>
                    <a:pt x="29021" y="25"/>
                    <a:pt x="28983" y="27"/>
                    <a:pt x="28945" y="31"/>
                  </a:cubicBezTo>
                  <a:cubicBezTo>
                    <a:pt x="28744" y="11"/>
                    <a:pt x="28542" y="1"/>
                    <a:pt x="2834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44"/>
            <p:cNvSpPr/>
            <p:nvPr/>
          </p:nvSpPr>
          <p:spPr>
            <a:xfrm>
              <a:off x="6067325" y="2192950"/>
              <a:ext cx="567100" cy="343250"/>
            </a:xfrm>
            <a:custGeom>
              <a:rect b="b" l="l" r="r" t="t"/>
              <a:pathLst>
                <a:path extrusionOk="0" h="13730" w="22684">
                  <a:moveTo>
                    <a:pt x="2054" y="1"/>
                  </a:moveTo>
                  <a:cubicBezTo>
                    <a:pt x="1218" y="1"/>
                    <a:pt x="717" y="265"/>
                    <a:pt x="717" y="265"/>
                  </a:cubicBezTo>
                  <a:cubicBezTo>
                    <a:pt x="0" y="5809"/>
                    <a:pt x="2892" y="8118"/>
                    <a:pt x="2892" y="8118"/>
                  </a:cubicBezTo>
                  <a:cubicBezTo>
                    <a:pt x="2892" y="8118"/>
                    <a:pt x="12231" y="12734"/>
                    <a:pt x="14592" y="13423"/>
                  </a:cubicBezTo>
                  <a:cubicBezTo>
                    <a:pt x="15289" y="13627"/>
                    <a:pt x="15797" y="13729"/>
                    <a:pt x="16193" y="13729"/>
                  </a:cubicBezTo>
                  <a:cubicBezTo>
                    <a:pt x="17137" y="13729"/>
                    <a:pt x="17444" y="13150"/>
                    <a:pt x="18173" y="11991"/>
                  </a:cubicBezTo>
                  <a:cubicBezTo>
                    <a:pt x="19181" y="10373"/>
                    <a:pt x="22683" y="3103"/>
                    <a:pt x="22683" y="3103"/>
                  </a:cubicBezTo>
                  <a:cubicBezTo>
                    <a:pt x="19951" y="2599"/>
                    <a:pt x="18943" y="1008"/>
                    <a:pt x="18943" y="1008"/>
                  </a:cubicBezTo>
                  <a:lnTo>
                    <a:pt x="14751" y="7454"/>
                  </a:lnTo>
                  <a:cubicBezTo>
                    <a:pt x="14751" y="7454"/>
                    <a:pt x="6367" y="1671"/>
                    <a:pt x="4272" y="583"/>
                  </a:cubicBezTo>
                  <a:cubicBezTo>
                    <a:pt x="3404" y="133"/>
                    <a:pt x="2645" y="1"/>
                    <a:pt x="2054" y="1"/>
                  </a:cubicBezTo>
                  <a:close/>
                </a:path>
              </a:pathLst>
            </a:custGeom>
            <a:solidFill>
              <a:srgbClr val="005E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44"/>
            <p:cNvSpPr/>
            <p:nvPr/>
          </p:nvSpPr>
          <p:spPr>
            <a:xfrm>
              <a:off x="6067325" y="2192950"/>
              <a:ext cx="567100" cy="343250"/>
            </a:xfrm>
            <a:custGeom>
              <a:rect b="b" l="l" r="r" t="t"/>
              <a:pathLst>
                <a:path extrusionOk="0" h="13730" w="22684">
                  <a:moveTo>
                    <a:pt x="2054" y="1"/>
                  </a:moveTo>
                  <a:cubicBezTo>
                    <a:pt x="1218" y="1"/>
                    <a:pt x="717" y="265"/>
                    <a:pt x="717" y="265"/>
                  </a:cubicBezTo>
                  <a:cubicBezTo>
                    <a:pt x="0" y="5809"/>
                    <a:pt x="2892" y="8118"/>
                    <a:pt x="2892" y="8118"/>
                  </a:cubicBezTo>
                  <a:cubicBezTo>
                    <a:pt x="2892" y="8118"/>
                    <a:pt x="12231" y="12734"/>
                    <a:pt x="14592" y="13423"/>
                  </a:cubicBezTo>
                  <a:cubicBezTo>
                    <a:pt x="15289" y="13627"/>
                    <a:pt x="15797" y="13729"/>
                    <a:pt x="16193" y="13729"/>
                  </a:cubicBezTo>
                  <a:cubicBezTo>
                    <a:pt x="17137" y="13729"/>
                    <a:pt x="17444" y="13150"/>
                    <a:pt x="18173" y="11991"/>
                  </a:cubicBezTo>
                  <a:cubicBezTo>
                    <a:pt x="19181" y="10373"/>
                    <a:pt x="22683" y="3103"/>
                    <a:pt x="22683" y="3103"/>
                  </a:cubicBezTo>
                  <a:cubicBezTo>
                    <a:pt x="19951" y="2599"/>
                    <a:pt x="18943" y="1008"/>
                    <a:pt x="18943" y="1008"/>
                  </a:cubicBezTo>
                  <a:lnTo>
                    <a:pt x="14751" y="7454"/>
                  </a:lnTo>
                  <a:cubicBezTo>
                    <a:pt x="14751" y="7454"/>
                    <a:pt x="6367" y="1671"/>
                    <a:pt x="4272" y="583"/>
                  </a:cubicBezTo>
                  <a:cubicBezTo>
                    <a:pt x="3404" y="133"/>
                    <a:pt x="2645" y="1"/>
                    <a:pt x="205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44"/>
            <p:cNvSpPr/>
            <p:nvPr/>
          </p:nvSpPr>
          <p:spPr>
            <a:xfrm>
              <a:off x="6398275" y="2366700"/>
              <a:ext cx="37825" cy="108125"/>
            </a:xfrm>
            <a:custGeom>
              <a:rect b="b" l="l" r="r" t="t"/>
              <a:pathLst>
                <a:path extrusionOk="0" h="4325" w="1513">
                  <a:moveTo>
                    <a:pt x="823" y="0"/>
                  </a:moveTo>
                  <a:cubicBezTo>
                    <a:pt x="186" y="1380"/>
                    <a:pt x="1" y="2865"/>
                    <a:pt x="213" y="4325"/>
                  </a:cubicBezTo>
                  <a:cubicBezTo>
                    <a:pt x="266" y="4325"/>
                    <a:pt x="399" y="2123"/>
                    <a:pt x="1513" y="478"/>
                  </a:cubicBezTo>
                  <a:lnTo>
                    <a:pt x="82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84" name="Google Shape;1184;p44"/>
          <p:cNvSpPr/>
          <p:nvPr/>
        </p:nvSpPr>
        <p:spPr>
          <a:xfrm>
            <a:off x="2861450" y="884775"/>
            <a:ext cx="3270600" cy="798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1185" name="Google Shape;1185;p44"/>
          <p:cNvSpPr/>
          <p:nvPr/>
        </p:nvSpPr>
        <p:spPr>
          <a:xfrm>
            <a:off x="1534723" y="2032276"/>
            <a:ext cx="1189755" cy="680102"/>
          </a:xfrm>
          <a:custGeom>
            <a:rect b="b" l="l" r="r" t="t"/>
            <a:pathLst>
              <a:path extrusionOk="0" h="59294" w="101928">
                <a:moveTo>
                  <a:pt x="50964" y="0"/>
                </a:moveTo>
                <a:cubicBezTo>
                  <a:pt x="22816" y="0"/>
                  <a:pt x="1" y="13291"/>
                  <a:pt x="1" y="29660"/>
                </a:cubicBezTo>
                <a:cubicBezTo>
                  <a:pt x="1" y="46029"/>
                  <a:pt x="22816" y="59294"/>
                  <a:pt x="50964" y="59294"/>
                </a:cubicBezTo>
                <a:cubicBezTo>
                  <a:pt x="79112" y="59294"/>
                  <a:pt x="101928" y="46029"/>
                  <a:pt x="101928" y="29660"/>
                </a:cubicBezTo>
                <a:cubicBezTo>
                  <a:pt x="101928" y="13291"/>
                  <a:pt x="79112" y="0"/>
                  <a:pt x="5096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44"/>
          <p:cNvSpPr/>
          <p:nvPr/>
        </p:nvSpPr>
        <p:spPr>
          <a:xfrm>
            <a:off x="1856146" y="2340798"/>
            <a:ext cx="545024" cy="308864"/>
          </a:xfrm>
          <a:custGeom>
            <a:rect b="b" l="l" r="r" t="t"/>
            <a:pathLst>
              <a:path extrusionOk="0" h="26928" w="46693">
                <a:moveTo>
                  <a:pt x="23347" y="0"/>
                </a:moveTo>
                <a:cubicBezTo>
                  <a:pt x="10453" y="0"/>
                  <a:pt x="1" y="6022"/>
                  <a:pt x="1" y="13477"/>
                </a:cubicBezTo>
                <a:cubicBezTo>
                  <a:pt x="1" y="20905"/>
                  <a:pt x="10453" y="26927"/>
                  <a:pt x="23347" y="26927"/>
                </a:cubicBezTo>
                <a:cubicBezTo>
                  <a:pt x="36267" y="26927"/>
                  <a:pt x="46693" y="20905"/>
                  <a:pt x="46693" y="13477"/>
                </a:cubicBezTo>
                <a:cubicBezTo>
                  <a:pt x="46693" y="6022"/>
                  <a:pt x="36267" y="0"/>
                  <a:pt x="2334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44"/>
          <p:cNvSpPr/>
          <p:nvPr/>
        </p:nvSpPr>
        <p:spPr>
          <a:xfrm>
            <a:off x="1835767" y="2101249"/>
            <a:ext cx="195047" cy="241099"/>
          </a:xfrm>
          <a:custGeom>
            <a:rect b="b" l="l" r="r" t="t"/>
            <a:pathLst>
              <a:path extrusionOk="0" h="21020" w="16710">
                <a:moveTo>
                  <a:pt x="4883" y="0"/>
                </a:moveTo>
                <a:cubicBezTo>
                  <a:pt x="2093" y="0"/>
                  <a:pt x="0" y="2246"/>
                  <a:pt x="2728" y="4863"/>
                </a:cubicBezTo>
                <a:cubicBezTo>
                  <a:pt x="6018" y="8020"/>
                  <a:pt x="12173" y="11894"/>
                  <a:pt x="13314" y="21020"/>
                </a:cubicBezTo>
                <a:lnTo>
                  <a:pt x="16020" y="20622"/>
                </a:lnTo>
                <a:cubicBezTo>
                  <a:pt x="16020" y="20622"/>
                  <a:pt x="16709" y="14918"/>
                  <a:pt x="14958" y="9957"/>
                </a:cubicBezTo>
                <a:cubicBezTo>
                  <a:pt x="13207" y="4969"/>
                  <a:pt x="10050" y="1388"/>
                  <a:pt x="6575" y="274"/>
                </a:cubicBezTo>
                <a:cubicBezTo>
                  <a:pt x="6005" y="87"/>
                  <a:pt x="5431" y="0"/>
                  <a:pt x="4883" y="0"/>
                </a:cubicBezTo>
                <a:close/>
              </a:path>
            </a:pathLst>
          </a:custGeom>
          <a:solidFill>
            <a:srgbClr val="FC6D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44"/>
          <p:cNvSpPr/>
          <p:nvPr/>
        </p:nvSpPr>
        <p:spPr>
          <a:xfrm>
            <a:off x="1835767" y="2101249"/>
            <a:ext cx="195047" cy="241099"/>
          </a:xfrm>
          <a:custGeom>
            <a:rect b="b" l="l" r="r" t="t"/>
            <a:pathLst>
              <a:path extrusionOk="0" h="21020" w="16710">
                <a:moveTo>
                  <a:pt x="4883" y="0"/>
                </a:moveTo>
                <a:cubicBezTo>
                  <a:pt x="2093" y="0"/>
                  <a:pt x="0" y="2246"/>
                  <a:pt x="2728" y="4863"/>
                </a:cubicBezTo>
                <a:cubicBezTo>
                  <a:pt x="6018" y="8020"/>
                  <a:pt x="12173" y="11894"/>
                  <a:pt x="13314" y="21020"/>
                </a:cubicBezTo>
                <a:lnTo>
                  <a:pt x="16020" y="20622"/>
                </a:lnTo>
                <a:cubicBezTo>
                  <a:pt x="16020" y="20622"/>
                  <a:pt x="16709" y="14918"/>
                  <a:pt x="14958" y="9957"/>
                </a:cubicBezTo>
                <a:cubicBezTo>
                  <a:pt x="13207" y="4969"/>
                  <a:pt x="10050" y="1388"/>
                  <a:pt x="6575" y="274"/>
                </a:cubicBezTo>
                <a:cubicBezTo>
                  <a:pt x="6005" y="87"/>
                  <a:pt x="5431" y="0"/>
                  <a:pt x="4883"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44"/>
          <p:cNvSpPr/>
          <p:nvPr/>
        </p:nvSpPr>
        <p:spPr>
          <a:xfrm>
            <a:off x="1887427" y="2118877"/>
            <a:ext cx="129448" cy="199429"/>
          </a:xfrm>
          <a:custGeom>
            <a:rect b="b" l="l" r="r" t="t"/>
            <a:pathLst>
              <a:path extrusionOk="0" h="17387" w="11090">
                <a:moveTo>
                  <a:pt x="218" y="1"/>
                </a:moveTo>
                <a:cubicBezTo>
                  <a:pt x="139" y="1"/>
                  <a:pt x="67" y="35"/>
                  <a:pt x="27" y="116"/>
                </a:cubicBezTo>
                <a:cubicBezTo>
                  <a:pt x="0" y="222"/>
                  <a:pt x="27" y="328"/>
                  <a:pt x="80" y="355"/>
                </a:cubicBezTo>
                <a:cubicBezTo>
                  <a:pt x="3104" y="1841"/>
                  <a:pt x="9179" y="7279"/>
                  <a:pt x="10692" y="17228"/>
                </a:cubicBezTo>
                <a:cubicBezTo>
                  <a:pt x="10692" y="17334"/>
                  <a:pt x="10798" y="17387"/>
                  <a:pt x="10904" y="17387"/>
                </a:cubicBezTo>
                <a:lnTo>
                  <a:pt x="10930" y="17387"/>
                </a:lnTo>
                <a:cubicBezTo>
                  <a:pt x="11036" y="17387"/>
                  <a:pt x="11090" y="17307"/>
                  <a:pt x="11090" y="17201"/>
                </a:cubicBezTo>
                <a:cubicBezTo>
                  <a:pt x="9551" y="7093"/>
                  <a:pt x="3343" y="1549"/>
                  <a:pt x="292" y="10"/>
                </a:cubicBezTo>
                <a:cubicBezTo>
                  <a:pt x="267" y="4"/>
                  <a:pt x="242" y="1"/>
                  <a:pt x="21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44"/>
          <p:cNvSpPr/>
          <p:nvPr/>
        </p:nvSpPr>
        <p:spPr>
          <a:xfrm>
            <a:off x="1813730" y="2220158"/>
            <a:ext cx="199740" cy="232566"/>
          </a:xfrm>
          <a:custGeom>
            <a:rect b="b" l="l" r="r" t="t"/>
            <a:pathLst>
              <a:path extrusionOk="0" h="20276" w="17112">
                <a:moveTo>
                  <a:pt x="3439" y="1"/>
                </a:moveTo>
                <a:cubicBezTo>
                  <a:pt x="2501" y="1"/>
                  <a:pt x="1565" y="261"/>
                  <a:pt x="849" y="915"/>
                </a:cubicBezTo>
                <a:cubicBezTo>
                  <a:pt x="292" y="1313"/>
                  <a:pt x="0" y="2003"/>
                  <a:pt x="106" y="2693"/>
                </a:cubicBezTo>
                <a:cubicBezTo>
                  <a:pt x="239" y="3462"/>
                  <a:pt x="902" y="3993"/>
                  <a:pt x="1486" y="4444"/>
                </a:cubicBezTo>
                <a:cubicBezTo>
                  <a:pt x="2096" y="4921"/>
                  <a:pt x="2786" y="5372"/>
                  <a:pt x="3024" y="6142"/>
                </a:cubicBezTo>
                <a:cubicBezTo>
                  <a:pt x="3449" y="7627"/>
                  <a:pt x="1751" y="9166"/>
                  <a:pt x="2255" y="10625"/>
                </a:cubicBezTo>
                <a:cubicBezTo>
                  <a:pt x="2520" y="11209"/>
                  <a:pt x="2998" y="11713"/>
                  <a:pt x="3608" y="11952"/>
                </a:cubicBezTo>
                <a:cubicBezTo>
                  <a:pt x="4112" y="12190"/>
                  <a:pt x="4643" y="12323"/>
                  <a:pt x="5147" y="12482"/>
                </a:cubicBezTo>
                <a:cubicBezTo>
                  <a:pt x="5412" y="12535"/>
                  <a:pt x="5624" y="12588"/>
                  <a:pt x="5890" y="12615"/>
                </a:cubicBezTo>
                <a:cubicBezTo>
                  <a:pt x="6632" y="12668"/>
                  <a:pt x="7428" y="12854"/>
                  <a:pt x="7986" y="13384"/>
                </a:cubicBezTo>
                <a:cubicBezTo>
                  <a:pt x="8888" y="14207"/>
                  <a:pt x="8888" y="15586"/>
                  <a:pt x="9259" y="16753"/>
                </a:cubicBezTo>
                <a:cubicBezTo>
                  <a:pt x="9736" y="18160"/>
                  <a:pt x="10798" y="19274"/>
                  <a:pt x="12204" y="19831"/>
                </a:cubicBezTo>
                <a:cubicBezTo>
                  <a:pt x="12871" y="20101"/>
                  <a:pt x="13795" y="20276"/>
                  <a:pt x="14521" y="20276"/>
                </a:cubicBezTo>
                <a:cubicBezTo>
                  <a:pt x="15006" y="20276"/>
                  <a:pt x="15403" y="20197"/>
                  <a:pt x="15573" y="20017"/>
                </a:cubicBezTo>
                <a:cubicBezTo>
                  <a:pt x="15918" y="19645"/>
                  <a:pt x="15520" y="18319"/>
                  <a:pt x="15626" y="17841"/>
                </a:cubicBezTo>
                <a:cubicBezTo>
                  <a:pt x="15891" y="16647"/>
                  <a:pt x="16024" y="15454"/>
                  <a:pt x="16050" y="14260"/>
                </a:cubicBezTo>
                <a:cubicBezTo>
                  <a:pt x="16050" y="13703"/>
                  <a:pt x="16077" y="13172"/>
                  <a:pt x="16210" y="12641"/>
                </a:cubicBezTo>
                <a:cubicBezTo>
                  <a:pt x="16369" y="12058"/>
                  <a:pt x="16528" y="11448"/>
                  <a:pt x="16687" y="10864"/>
                </a:cubicBezTo>
                <a:cubicBezTo>
                  <a:pt x="16846" y="10201"/>
                  <a:pt x="17112" y="9723"/>
                  <a:pt x="17032" y="9033"/>
                </a:cubicBezTo>
                <a:cubicBezTo>
                  <a:pt x="16953" y="8370"/>
                  <a:pt x="16740" y="7707"/>
                  <a:pt x="16448" y="7070"/>
                </a:cubicBezTo>
                <a:cubicBezTo>
                  <a:pt x="16183" y="6434"/>
                  <a:pt x="15918" y="5850"/>
                  <a:pt x="15653" y="5213"/>
                </a:cubicBezTo>
                <a:cubicBezTo>
                  <a:pt x="15361" y="4497"/>
                  <a:pt x="14989" y="3781"/>
                  <a:pt x="14512" y="3117"/>
                </a:cubicBezTo>
                <a:cubicBezTo>
                  <a:pt x="13663" y="2030"/>
                  <a:pt x="12363" y="1366"/>
                  <a:pt x="10983" y="1234"/>
                </a:cubicBezTo>
                <a:cubicBezTo>
                  <a:pt x="10832" y="1220"/>
                  <a:pt x="10679" y="1214"/>
                  <a:pt x="10526" y="1214"/>
                </a:cubicBezTo>
                <a:cubicBezTo>
                  <a:pt x="9885" y="1214"/>
                  <a:pt x="9226" y="1313"/>
                  <a:pt x="8576" y="1313"/>
                </a:cubicBezTo>
                <a:cubicBezTo>
                  <a:pt x="8207" y="1313"/>
                  <a:pt x="7840" y="1281"/>
                  <a:pt x="7481" y="1181"/>
                </a:cubicBezTo>
                <a:cubicBezTo>
                  <a:pt x="6367" y="836"/>
                  <a:pt x="5412" y="279"/>
                  <a:pt x="4271" y="66"/>
                </a:cubicBezTo>
                <a:cubicBezTo>
                  <a:pt x="3998" y="24"/>
                  <a:pt x="3718" y="1"/>
                  <a:pt x="343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44"/>
          <p:cNvSpPr/>
          <p:nvPr/>
        </p:nvSpPr>
        <p:spPr>
          <a:xfrm>
            <a:off x="1838498" y="2239781"/>
            <a:ext cx="168166" cy="167370"/>
          </a:xfrm>
          <a:custGeom>
            <a:rect b="b" l="l" r="r" t="t"/>
            <a:pathLst>
              <a:path extrusionOk="0" h="14592" w="14407">
                <a:moveTo>
                  <a:pt x="213" y="0"/>
                </a:moveTo>
                <a:cubicBezTo>
                  <a:pt x="107" y="0"/>
                  <a:pt x="27" y="53"/>
                  <a:pt x="0" y="159"/>
                </a:cubicBezTo>
                <a:cubicBezTo>
                  <a:pt x="0" y="266"/>
                  <a:pt x="80" y="319"/>
                  <a:pt x="160" y="345"/>
                </a:cubicBezTo>
                <a:cubicBezTo>
                  <a:pt x="2680" y="610"/>
                  <a:pt x="13106" y="3900"/>
                  <a:pt x="14061" y="14485"/>
                </a:cubicBezTo>
                <a:cubicBezTo>
                  <a:pt x="14061" y="14538"/>
                  <a:pt x="14141" y="14591"/>
                  <a:pt x="14220" y="14591"/>
                </a:cubicBezTo>
                <a:cubicBezTo>
                  <a:pt x="14326" y="14591"/>
                  <a:pt x="14406" y="14485"/>
                  <a:pt x="14406" y="14406"/>
                </a:cubicBezTo>
                <a:cubicBezTo>
                  <a:pt x="13424" y="3608"/>
                  <a:pt x="2786" y="213"/>
                  <a:pt x="21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44"/>
          <p:cNvSpPr/>
          <p:nvPr/>
        </p:nvSpPr>
        <p:spPr>
          <a:xfrm>
            <a:off x="1871320" y="2303662"/>
            <a:ext cx="97559" cy="19797"/>
          </a:xfrm>
          <a:custGeom>
            <a:rect b="b" l="l" r="r" t="t"/>
            <a:pathLst>
              <a:path extrusionOk="0" h="1726" w="8358">
                <a:moveTo>
                  <a:pt x="5038" y="1"/>
                </a:moveTo>
                <a:cubicBezTo>
                  <a:pt x="3313" y="1"/>
                  <a:pt x="1599" y="463"/>
                  <a:pt x="107" y="1381"/>
                </a:cubicBezTo>
                <a:cubicBezTo>
                  <a:pt x="54" y="1461"/>
                  <a:pt x="1" y="1540"/>
                  <a:pt x="80" y="1620"/>
                </a:cubicBezTo>
                <a:cubicBezTo>
                  <a:pt x="80" y="1673"/>
                  <a:pt x="133" y="1726"/>
                  <a:pt x="213" y="1726"/>
                </a:cubicBezTo>
                <a:cubicBezTo>
                  <a:pt x="239" y="1726"/>
                  <a:pt x="266" y="1726"/>
                  <a:pt x="319" y="1673"/>
                </a:cubicBezTo>
                <a:cubicBezTo>
                  <a:pt x="1760" y="805"/>
                  <a:pt x="3404" y="361"/>
                  <a:pt x="5056" y="361"/>
                </a:cubicBezTo>
                <a:cubicBezTo>
                  <a:pt x="6080" y="361"/>
                  <a:pt x="7107" y="532"/>
                  <a:pt x="8092" y="877"/>
                </a:cubicBezTo>
                <a:cubicBezTo>
                  <a:pt x="8115" y="889"/>
                  <a:pt x="8139" y="894"/>
                  <a:pt x="8161" y="894"/>
                </a:cubicBezTo>
                <a:cubicBezTo>
                  <a:pt x="8241" y="894"/>
                  <a:pt x="8310" y="827"/>
                  <a:pt x="8331" y="744"/>
                </a:cubicBezTo>
                <a:cubicBezTo>
                  <a:pt x="8357" y="665"/>
                  <a:pt x="8304" y="559"/>
                  <a:pt x="8198" y="532"/>
                </a:cubicBezTo>
                <a:cubicBezTo>
                  <a:pt x="7175" y="177"/>
                  <a:pt x="6105" y="1"/>
                  <a:pt x="503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44"/>
          <p:cNvSpPr/>
          <p:nvPr/>
        </p:nvSpPr>
        <p:spPr>
          <a:xfrm>
            <a:off x="2286259" y="1389199"/>
            <a:ext cx="400717" cy="53783"/>
          </a:xfrm>
          <a:custGeom>
            <a:rect b="b" l="l" r="r" t="t"/>
            <a:pathLst>
              <a:path extrusionOk="0" h="4689" w="34330">
                <a:moveTo>
                  <a:pt x="18522" y="1"/>
                </a:moveTo>
                <a:cubicBezTo>
                  <a:pt x="17919" y="1"/>
                  <a:pt x="17317" y="15"/>
                  <a:pt x="16714" y="42"/>
                </a:cubicBezTo>
                <a:cubicBezTo>
                  <a:pt x="13796" y="175"/>
                  <a:pt x="10930" y="599"/>
                  <a:pt x="8092" y="1289"/>
                </a:cubicBezTo>
                <a:cubicBezTo>
                  <a:pt x="5280" y="2032"/>
                  <a:pt x="2574" y="3093"/>
                  <a:pt x="0" y="4446"/>
                </a:cubicBezTo>
                <a:lnTo>
                  <a:pt x="0" y="4525"/>
                </a:lnTo>
                <a:cubicBezTo>
                  <a:pt x="0" y="4552"/>
                  <a:pt x="53" y="4552"/>
                  <a:pt x="80" y="4552"/>
                </a:cubicBezTo>
                <a:cubicBezTo>
                  <a:pt x="2653" y="3279"/>
                  <a:pt x="5412" y="2403"/>
                  <a:pt x="8224" y="1819"/>
                </a:cubicBezTo>
                <a:cubicBezTo>
                  <a:pt x="11010" y="1236"/>
                  <a:pt x="13902" y="891"/>
                  <a:pt x="16767" y="864"/>
                </a:cubicBezTo>
                <a:cubicBezTo>
                  <a:pt x="17003" y="860"/>
                  <a:pt x="17240" y="858"/>
                  <a:pt x="17477" y="858"/>
                </a:cubicBezTo>
                <a:cubicBezTo>
                  <a:pt x="20083" y="858"/>
                  <a:pt x="22703" y="1125"/>
                  <a:pt x="25256" y="1660"/>
                </a:cubicBezTo>
                <a:cubicBezTo>
                  <a:pt x="27989" y="2270"/>
                  <a:pt x="30695" y="3252"/>
                  <a:pt x="33162" y="4605"/>
                </a:cubicBezTo>
                <a:lnTo>
                  <a:pt x="33215" y="4605"/>
                </a:lnTo>
                <a:cubicBezTo>
                  <a:pt x="33320" y="4661"/>
                  <a:pt x="33434" y="4688"/>
                  <a:pt x="33547" y="4688"/>
                </a:cubicBezTo>
                <a:cubicBezTo>
                  <a:pt x="33807" y="4688"/>
                  <a:pt x="34059" y="4546"/>
                  <a:pt x="34170" y="4287"/>
                </a:cubicBezTo>
                <a:cubicBezTo>
                  <a:pt x="34329" y="3915"/>
                  <a:pt x="34197" y="3491"/>
                  <a:pt x="33825" y="3332"/>
                </a:cubicBezTo>
                <a:cubicBezTo>
                  <a:pt x="31172" y="2058"/>
                  <a:pt x="28360" y="1156"/>
                  <a:pt x="25442" y="626"/>
                </a:cubicBezTo>
                <a:cubicBezTo>
                  <a:pt x="23148" y="205"/>
                  <a:pt x="20837" y="1"/>
                  <a:pt x="1852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44"/>
          <p:cNvSpPr/>
          <p:nvPr/>
        </p:nvSpPr>
        <p:spPr>
          <a:xfrm>
            <a:off x="2632753" y="1445052"/>
            <a:ext cx="1564" cy="768"/>
          </a:xfrm>
          <a:custGeom>
            <a:rect b="b" l="l" r="r" t="t"/>
            <a:pathLst>
              <a:path extrusionOk="0" h="67" w="134">
                <a:moveTo>
                  <a:pt x="1" y="0"/>
                </a:moveTo>
                <a:cubicBezTo>
                  <a:pt x="1" y="0"/>
                  <a:pt x="8" y="0"/>
                  <a:pt x="24" y="4"/>
                </a:cubicBezTo>
                <a:lnTo>
                  <a:pt x="24" y="4"/>
                </a:lnTo>
                <a:cubicBezTo>
                  <a:pt x="26" y="2"/>
                  <a:pt x="27" y="0"/>
                  <a:pt x="27" y="0"/>
                </a:cubicBezTo>
                <a:close/>
                <a:moveTo>
                  <a:pt x="24" y="4"/>
                </a:moveTo>
                <a:cubicBezTo>
                  <a:pt x="17" y="12"/>
                  <a:pt x="7" y="27"/>
                  <a:pt x="27" y="27"/>
                </a:cubicBezTo>
                <a:lnTo>
                  <a:pt x="80" y="27"/>
                </a:lnTo>
                <a:cubicBezTo>
                  <a:pt x="56" y="15"/>
                  <a:pt x="37" y="8"/>
                  <a:pt x="24" y="4"/>
                </a:cubicBezTo>
                <a:close/>
                <a:moveTo>
                  <a:pt x="80" y="27"/>
                </a:moveTo>
                <a:cubicBezTo>
                  <a:pt x="94" y="53"/>
                  <a:pt x="107" y="67"/>
                  <a:pt x="117" y="67"/>
                </a:cubicBezTo>
                <a:cubicBezTo>
                  <a:pt x="127" y="67"/>
                  <a:pt x="133" y="53"/>
                  <a:pt x="133" y="27"/>
                </a:cubicBezTo>
                <a:close/>
              </a:path>
            </a:pathLst>
          </a:custGeom>
          <a:solidFill>
            <a:srgbClr val="3039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44"/>
          <p:cNvSpPr/>
          <p:nvPr/>
        </p:nvSpPr>
        <p:spPr>
          <a:xfrm>
            <a:off x="2159023" y="1510114"/>
            <a:ext cx="236567" cy="217609"/>
          </a:xfrm>
          <a:custGeom>
            <a:rect b="b" l="l" r="r" t="t"/>
            <a:pathLst>
              <a:path extrusionOk="0" h="18972" w="20267">
                <a:moveTo>
                  <a:pt x="1683" y="0"/>
                </a:moveTo>
                <a:cubicBezTo>
                  <a:pt x="1" y="0"/>
                  <a:pt x="4401" y="9449"/>
                  <a:pt x="4401" y="9449"/>
                </a:cubicBezTo>
                <a:cubicBezTo>
                  <a:pt x="4401" y="9449"/>
                  <a:pt x="9654" y="14012"/>
                  <a:pt x="12811" y="16692"/>
                </a:cubicBezTo>
                <a:cubicBezTo>
                  <a:pt x="14852" y="18412"/>
                  <a:pt x="17089" y="18971"/>
                  <a:pt x="18794" y="18971"/>
                </a:cubicBezTo>
                <a:cubicBezTo>
                  <a:pt x="19350" y="18971"/>
                  <a:pt x="19849" y="18912"/>
                  <a:pt x="20266" y="18814"/>
                </a:cubicBezTo>
                <a:lnTo>
                  <a:pt x="19842" y="15551"/>
                </a:lnTo>
                <a:cubicBezTo>
                  <a:pt x="19842" y="15551"/>
                  <a:pt x="10636" y="4647"/>
                  <a:pt x="8646" y="2658"/>
                </a:cubicBezTo>
                <a:cubicBezTo>
                  <a:pt x="6657" y="668"/>
                  <a:pt x="3606" y="270"/>
                  <a:pt x="1749" y="5"/>
                </a:cubicBezTo>
                <a:cubicBezTo>
                  <a:pt x="1726" y="2"/>
                  <a:pt x="1704" y="0"/>
                  <a:pt x="1683" y="0"/>
                </a:cubicBezTo>
                <a:close/>
              </a:path>
            </a:pathLst>
          </a:custGeom>
          <a:solidFill>
            <a:srgbClr val="FECA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44"/>
          <p:cNvSpPr/>
          <p:nvPr/>
        </p:nvSpPr>
        <p:spPr>
          <a:xfrm>
            <a:off x="2279442" y="1581668"/>
            <a:ext cx="89505" cy="135117"/>
          </a:xfrm>
          <a:custGeom>
            <a:rect b="b" l="l" r="r" t="t"/>
            <a:pathLst>
              <a:path extrusionOk="0" h="11780" w="7668">
                <a:moveTo>
                  <a:pt x="1592" y="0"/>
                </a:moveTo>
                <a:lnTo>
                  <a:pt x="1" y="1618"/>
                </a:lnTo>
                <a:cubicBezTo>
                  <a:pt x="1" y="1618"/>
                  <a:pt x="2362" y="6049"/>
                  <a:pt x="3688" y="8304"/>
                </a:cubicBezTo>
                <a:cubicBezTo>
                  <a:pt x="4431" y="9657"/>
                  <a:pt x="5492" y="10851"/>
                  <a:pt x="6766" y="11779"/>
                </a:cubicBezTo>
                <a:lnTo>
                  <a:pt x="7668" y="7110"/>
                </a:lnTo>
                <a:cubicBezTo>
                  <a:pt x="5996" y="5147"/>
                  <a:pt x="3582" y="2335"/>
                  <a:pt x="1592" y="0"/>
                </a:cubicBezTo>
                <a:close/>
              </a:path>
            </a:pathLst>
          </a:custGeom>
          <a:solidFill>
            <a:srgbClr val="F28F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44"/>
          <p:cNvSpPr/>
          <p:nvPr/>
        </p:nvSpPr>
        <p:spPr>
          <a:xfrm>
            <a:off x="2172305" y="1508646"/>
            <a:ext cx="158559" cy="167668"/>
          </a:xfrm>
          <a:custGeom>
            <a:rect b="b" l="l" r="r" t="t"/>
            <a:pathLst>
              <a:path extrusionOk="0" h="14618" w="13584">
                <a:moveTo>
                  <a:pt x="0" y="0"/>
                </a:moveTo>
                <a:lnTo>
                  <a:pt x="1539" y="8728"/>
                </a:lnTo>
                <a:lnTo>
                  <a:pt x="8569" y="14618"/>
                </a:lnTo>
                <a:cubicBezTo>
                  <a:pt x="13583" y="12761"/>
                  <a:pt x="13583" y="9391"/>
                  <a:pt x="13583" y="9391"/>
                </a:cubicBezTo>
                <a:cubicBezTo>
                  <a:pt x="13583" y="9391"/>
                  <a:pt x="8410" y="3396"/>
                  <a:pt x="6818" y="1963"/>
                </a:cubicBezTo>
                <a:cubicBezTo>
                  <a:pt x="5227" y="531"/>
                  <a:pt x="2149" y="212"/>
                  <a:pt x="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44"/>
          <p:cNvSpPr/>
          <p:nvPr/>
        </p:nvSpPr>
        <p:spPr>
          <a:xfrm>
            <a:off x="1973508" y="2433293"/>
            <a:ext cx="107469" cy="119907"/>
          </a:xfrm>
          <a:custGeom>
            <a:rect b="b" l="l" r="r" t="t"/>
            <a:pathLst>
              <a:path extrusionOk="0" h="10454" w="9207">
                <a:moveTo>
                  <a:pt x="770" y="0"/>
                </a:moveTo>
                <a:cubicBezTo>
                  <a:pt x="770" y="0"/>
                  <a:pt x="0" y="1247"/>
                  <a:pt x="319" y="2175"/>
                </a:cubicBezTo>
                <a:cubicBezTo>
                  <a:pt x="531" y="2786"/>
                  <a:pt x="1380" y="3502"/>
                  <a:pt x="1380" y="4669"/>
                </a:cubicBezTo>
                <a:cubicBezTo>
                  <a:pt x="1380" y="5836"/>
                  <a:pt x="1062" y="6792"/>
                  <a:pt x="1592" y="8118"/>
                </a:cubicBezTo>
                <a:cubicBezTo>
                  <a:pt x="2116" y="9428"/>
                  <a:pt x="3597" y="10453"/>
                  <a:pt x="6137" y="10453"/>
                </a:cubicBezTo>
                <a:cubicBezTo>
                  <a:pt x="6170" y="10453"/>
                  <a:pt x="6202" y="10453"/>
                  <a:pt x="6235" y="10453"/>
                </a:cubicBezTo>
                <a:cubicBezTo>
                  <a:pt x="8835" y="10400"/>
                  <a:pt x="9073" y="9020"/>
                  <a:pt x="9206" y="8516"/>
                </a:cubicBezTo>
                <a:lnTo>
                  <a:pt x="77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44"/>
          <p:cNvSpPr/>
          <p:nvPr/>
        </p:nvSpPr>
        <p:spPr>
          <a:xfrm>
            <a:off x="2158988" y="2436918"/>
            <a:ext cx="168469" cy="55412"/>
          </a:xfrm>
          <a:custGeom>
            <a:rect b="b" l="l" r="r" t="t"/>
            <a:pathLst>
              <a:path extrusionOk="0" h="4831" w="14433">
                <a:moveTo>
                  <a:pt x="260" y="1"/>
                </a:moveTo>
                <a:cubicBezTo>
                  <a:pt x="1" y="1"/>
                  <a:pt x="6" y="318"/>
                  <a:pt x="133" y="904"/>
                </a:cubicBezTo>
                <a:cubicBezTo>
                  <a:pt x="213" y="1249"/>
                  <a:pt x="1035" y="1568"/>
                  <a:pt x="2335" y="1674"/>
                </a:cubicBezTo>
                <a:cubicBezTo>
                  <a:pt x="3582" y="1753"/>
                  <a:pt x="4458" y="1939"/>
                  <a:pt x="5651" y="2788"/>
                </a:cubicBezTo>
                <a:cubicBezTo>
                  <a:pt x="6898" y="3770"/>
                  <a:pt x="8357" y="4433"/>
                  <a:pt x="9923" y="4725"/>
                </a:cubicBezTo>
                <a:cubicBezTo>
                  <a:pt x="10274" y="4799"/>
                  <a:pt x="10617" y="4831"/>
                  <a:pt x="10948" y="4831"/>
                </a:cubicBezTo>
                <a:cubicBezTo>
                  <a:pt x="12614" y="4831"/>
                  <a:pt x="13933" y="4022"/>
                  <a:pt x="14088" y="3823"/>
                </a:cubicBezTo>
                <a:cubicBezTo>
                  <a:pt x="14353" y="3451"/>
                  <a:pt x="14433" y="3027"/>
                  <a:pt x="14327" y="2602"/>
                </a:cubicBezTo>
                <a:lnTo>
                  <a:pt x="292" y="2"/>
                </a:lnTo>
                <a:cubicBezTo>
                  <a:pt x="281" y="1"/>
                  <a:pt x="270" y="1"/>
                  <a:pt x="26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44"/>
          <p:cNvSpPr/>
          <p:nvPr/>
        </p:nvSpPr>
        <p:spPr>
          <a:xfrm>
            <a:off x="1994564" y="2348092"/>
            <a:ext cx="67210" cy="87000"/>
          </a:xfrm>
          <a:custGeom>
            <a:rect b="b" l="l" r="r" t="t"/>
            <a:pathLst>
              <a:path extrusionOk="0" h="7585" w="5758">
                <a:moveTo>
                  <a:pt x="557" y="1"/>
                </a:moveTo>
                <a:lnTo>
                  <a:pt x="0" y="5572"/>
                </a:lnTo>
                <a:cubicBezTo>
                  <a:pt x="15" y="6902"/>
                  <a:pt x="1412" y="7584"/>
                  <a:pt x="2604" y="7584"/>
                </a:cubicBezTo>
                <a:cubicBezTo>
                  <a:pt x="3528" y="7584"/>
                  <a:pt x="4330" y="7175"/>
                  <a:pt x="4272" y="6341"/>
                </a:cubicBezTo>
                <a:lnTo>
                  <a:pt x="5757" y="770"/>
                </a:lnTo>
                <a:lnTo>
                  <a:pt x="55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44"/>
          <p:cNvSpPr/>
          <p:nvPr/>
        </p:nvSpPr>
        <p:spPr>
          <a:xfrm>
            <a:off x="1975983" y="2403968"/>
            <a:ext cx="107154" cy="138603"/>
          </a:xfrm>
          <a:custGeom>
            <a:rect b="b" l="l" r="r" t="t"/>
            <a:pathLst>
              <a:path extrusionOk="0" h="12084" w="9180">
                <a:moveTo>
                  <a:pt x="1575" y="1"/>
                </a:moveTo>
                <a:cubicBezTo>
                  <a:pt x="1330" y="1"/>
                  <a:pt x="940" y="764"/>
                  <a:pt x="690" y="1363"/>
                </a:cubicBezTo>
                <a:cubicBezTo>
                  <a:pt x="345" y="2133"/>
                  <a:pt x="1" y="2981"/>
                  <a:pt x="186" y="3804"/>
                </a:cubicBezTo>
                <a:cubicBezTo>
                  <a:pt x="319" y="4281"/>
                  <a:pt x="531" y="4706"/>
                  <a:pt x="743" y="5130"/>
                </a:cubicBezTo>
                <a:cubicBezTo>
                  <a:pt x="1141" y="5873"/>
                  <a:pt x="1380" y="6696"/>
                  <a:pt x="1407" y="7518"/>
                </a:cubicBezTo>
                <a:cubicBezTo>
                  <a:pt x="1407" y="7889"/>
                  <a:pt x="1327" y="8261"/>
                  <a:pt x="1354" y="8632"/>
                </a:cubicBezTo>
                <a:cubicBezTo>
                  <a:pt x="1380" y="9879"/>
                  <a:pt x="2123" y="11020"/>
                  <a:pt x="3290" y="11497"/>
                </a:cubicBezTo>
                <a:cubicBezTo>
                  <a:pt x="4082" y="11851"/>
                  <a:pt x="5114" y="12084"/>
                  <a:pt x="6139" y="12084"/>
                </a:cubicBezTo>
                <a:cubicBezTo>
                  <a:pt x="7038" y="12084"/>
                  <a:pt x="7930" y="11905"/>
                  <a:pt x="8649" y="11471"/>
                </a:cubicBezTo>
                <a:cubicBezTo>
                  <a:pt x="9180" y="11153"/>
                  <a:pt x="9100" y="10304"/>
                  <a:pt x="8915" y="9879"/>
                </a:cubicBezTo>
                <a:cubicBezTo>
                  <a:pt x="8755" y="9428"/>
                  <a:pt x="8145" y="8765"/>
                  <a:pt x="7933" y="8314"/>
                </a:cubicBezTo>
                <a:cubicBezTo>
                  <a:pt x="6633" y="6165"/>
                  <a:pt x="5996" y="3724"/>
                  <a:pt x="6102" y="1231"/>
                </a:cubicBezTo>
                <a:cubicBezTo>
                  <a:pt x="6102" y="1098"/>
                  <a:pt x="6129" y="833"/>
                  <a:pt x="5996" y="726"/>
                </a:cubicBezTo>
                <a:cubicBezTo>
                  <a:pt x="5954" y="692"/>
                  <a:pt x="5911" y="680"/>
                  <a:pt x="5868" y="680"/>
                </a:cubicBezTo>
                <a:cubicBezTo>
                  <a:pt x="5776" y="680"/>
                  <a:pt x="5680" y="735"/>
                  <a:pt x="5572" y="753"/>
                </a:cubicBezTo>
                <a:cubicBezTo>
                  <a:pt x="5307" y="833"/>
                  <a:pt x="5041" y="859"/>
                  <a:pt x="4723" y="859"/>
                </a:cubicBezTo>
                <a:cubicBezTo>
                  <a:pt x="3794" y="859"/>
                  <a:pt x="2839" y="488"/>
                  <a:pt x="2600" y="488"/>
                </a:cubicBezTo>
                <a:cubicBezTo>
                  <a:pt x="2388" y="488"/>
                  <a:pt x="2309" y="1018"/>
                  <a:pt x="2256" y="1628"/>
                </a:cubicBezTo>
                <a:cubicBezTo>
                  <a:pt x="1937" y="1390"/>
                  <a:pt x="2043" y="1018"/>
                  <a:pt x="1778" y="753"/>
                </a:cubicBezTo>
                <a:cubicBezTo>
                  <a:pt x="1645" y="620"/>
                  <a:pt x="1539" y="620"/>
                  <a:pt x="1592" y="408"/>
                </a:cubicBezTo>
                <a:cubicBezTo>
                  <a:pt x="1619" y="275"/>
                  <a:pt x="1619" y="10"/>
                  <a:pt x="1619" y="10"/>
                </a:cubicBezTo>
                <a:cubicBezTo>
                  <a:pt x="1605" y="4"/>
                  <a:pt x="1590" y="1"/>
                  <a:pt x="157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44"/>
          <p:cNvSpPr/>
          <p:nvPr/>
        </p:nvSpPr>
        <p:spPr>
          <a:xfrm>
            <a:off x="2174780" y="2303065"/>
            <a:ext cx="64736" cy="101051"/>
          </a:xfrm>
          <a:custGeom>
            <a:rect b="b" l="l" r="r" t="t"/>
            <a:pathLst>
              <a:path extrusionOk="0" h="8810" w="5546">
                <a:moveTo>
                  <a:pt x="1" y="0"/>
                </a:moveTo>
                <a:lnTo>
                  <a:pt x="133" y="7827"/>
                </a:lnTo>
                <a:cubicBezTo>
                  <a:pt x="878" y="8489"/>
                  <a:pt x="1623" y="8810"/>
                  <a:pt x="2457" y="8810"/>
                </a:cubicBezTo>
                <a:cubicBezTo>
                  <a:pt x="2961" y="8810"/>
                  <a:pt x="3497" y="8693"/>
                  <a:pt x="4086" y="8463"/>
                </a:cubicBezTo>
                <a:lnTo>
                  <a:pt x="5545" y="478"/>
                </a:lnTo>
                <a:lnTo>
                  <a:pt x="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44"/>
          <p:cNvSpPr/>
          <p:nvPr/>
        </p:nvSpPr>
        <p:spPr>
          <a:xfrm>
            <a:off x="1985273" y="1827203"/>
            <a:ext cx="301933" cy="559163"/>
          </a:xfrm>
          <a:custGeom>
            <a:rect b="b" l="l" r="r" t="t"/>
            <a:pathLst>
              <a:path extrusionOk="0" h="48750" w="25867">
                <a:moveTo>
                  <a:pt x="20349" y="0"/>
                </a:moveTo>
                <a:cubicBezTo>
                  <a:pt x="20349" y="0"/>
                  <a:pt x="10506" y="239"/>
                  <a:pt x="0" y="425"/>
                </a:cubicBezTo>
                <a:cubicBezTo>
                  <a:pt x="107" y="6951"/>
                  <a:pt x="4564" y="26291"/>
                  <a:pt x="4564" y="26291"/>
                </a:cubicBezTo>
                <a:cubicBezTo>
                  <a:pt x="4564" y="26291"/>
                  <a:pt x="2547" y="28679"/>
                  <a:pt x="2123" y="33640"/>
                </a:cubicBezTo>
                <a:cubicBezTo>
                  <a:pt x="1619" y="39290"/>
                  <a:pt x="956" y="47462"/>
                  <a:pt x="956" y="47462"/>
                </a:cubicBezTo>
                <a:cubicBezTo>
                  <a:pt x="956" y="47462"/>
                  <a:pt x="2738" y="48750"/>
                  <a:pt x="4792" y="48750"/>
                </a:cubicBezTo>
                <a:cubicBezTo>
                  <a:pt x="5256" y="48750"/>
                  <a:pt x="5734" y="48684"/>
                  <a:pt x="6208" y="48523"/>
                </a:cubicBezTo>
                <a:cubicBezTo>
                  <a:pt x="6208" y="48523"/>
                  <a:pt x="12841" y="28095"/>
                  <a:pt x="13106" y="25760"/>
                </a:cubicBezTo>
                <a:cubicBezTo>
                  <a:pt x="13424" y="23134"/>
                  <a:pt x="12867" y="13717"/>
                  <a:pt x="12867" y="13716"/>
                </a:cubicBezTo>
                <a:lnTo>
                  <a:pt x="12867" y="13716"/>
                </a:lnTo>
                <a:lnTo>
                  <a:pt x="17032" y="23877"/>
                </a:lnTo>
                <a:cubicBezTo>
                  <a:pt x="17032" y="23877"/>
                  <a:pt x="15520" y="28466"/>
                  <a:pt x="15759" y="32207"/>
                </a:cubicBezTo>
                <a:cubicBezTo>
                  <a:pt x="15892" y="34807"/>
                  <a:pt x="16184" y="45207"/>
                  <a:pt x="16184" y="45207"/>
                </a:cubicBezTo>
                <a:cubicBezTo>
                  <a:pt x="16637" y="45632"/>
                  <a:pt x="17780" y="45853"/>
                  <a:pt x="18908" y="45853"/>
                </a:cubicBezTo>
                <a:cubicBezTo>
                  <a:pt x="19891" y="45853"/>
                  <a:pt x="20863" y="45685"/>
                  <a:pt x="21357" y="45339"/>
                </a:cubicBezTo>
                <a:cubicBezTo>
                  <a:pt x="21357" y="45339"/>
                  <a:pt x="25389" y="25283"/>
                  <a:pt x="25602" y="22524"/>
                </a:cubicBezTo>
                <a:cubicBezTo>
                  <a:pt x="25867" y="18942"/>
                  <a:pt x="20349" y="0"/>
                  <a:pt x="2034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44"/>
          <p:cNvSpPr/>
          <p:nvPr/>
        </p:nvSpPr>
        <p:spPr>
          <a:xfrm>
            <a:off x="2134220" y="1877104"/>
            <a:ext cx="59775" cy="223665"/>
          </a:xfrm>
          <a:custGeom>
            <a:rect b="b" l="l" r="r" t="t"/>
            <a:pathLst>
              <a:path extrusionOk="0" h="19500" w="5121">
                <a:moveTo>
                  <a:pt x="5120" y="0"/>
                </a:moveTo>
                <a:lnTo>
                  <a:pt x="5120" y="0"/>
                </a:lnTo>
                <a:cubicBezTo>
                  <a:pt x="3263" y="2653"/>
                  <a:pt x="0" y="3369"/>
                  <a:pt x="0" y="3369"/>
                </a:cubicBezTo>
                <a:lnTo>
                  <a:pt x="80" y="9339"/>
                </a:lnTo>
                <a:lnTo>
                  <a:pt x="4218" y="19499"/>
                </a:lnTo>
                <a:lnTo>
                  <a:pt x="1168" y="9100"/>
                </a:lnTo>
                <a:lnTo>
                  <a:pt x="1539" y="4218"/>
                </a:lnTo>
                <a:cubicBezTo>
                  <a:pt x="3396" y="3555"/>
                  <a:pt x="4749" y="1937"/>
                  <a:pt x="51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44"/>
          <p:cNvSpPr/>
          <p:nvPr/>
        </p:nvSpPr>
        <p:spPr>
          <a:xfrm>
            <a:off x="2157132" y="2377567"/>
            <a:ext cx="172496" cy="105352"/>
          </a:xfrm>
          <a:custGeom>
            <a:rect b="b" l="l" r="r" t="t"/>
            <a:pathLst>
              <a:path extrusionOk="0" h="9185" w="14778">
                <a:moveTo>
                  <a:pt x="1556" y="0"/>
                </a:moveTo>
                <a:cubicBezTo>
                  <a:pt x="922" y="0"/>
                  <a:pt x="814" y="1188"/>
                  <a:pt x="531" y="2524"/>
                </a:cubicBezTo>
                <a:cubicBezTo>
                  <a:pt x="292" y="3665"/>
                  <a:pt x="0" y="4461"/>
                  <a:pt x="266" y="5283"/>
                </a:cubicBezTo>
                <a:cubicBezTo>
                  <a:pt x="1247" y="6239"/>
                  <a:pt x="3104" y="6106"/>
                  <a:pt x="4139" y="6345"/>
                </a:cubicBezTo>
                <a:cubicBezTo>
                  <a:pt x="5598" y="6690"/>
                  <a:pt x="6235" y="7777"/>
                  <a:pt x="8251" y="8600"/>
                </a:cubicBezTo>
                <a:cubicBezTo>
                  <a:pt x="9322" y="9026"/>
                  <a:pt x="10273" y="9184"/>
                  <a:pt x="11091" y="9184"/>
                </a:cubicBezTo>
                <a:cubicBezTo>
                  <a:pt x="12765" y="9184"/>
                  <a:pt x="13881" y="8523"/>
                  <a:pt x="14326" y="8149"/>
                </a:cubicBezTo>
                <a:cubicBezTo>
                  <a:pt x="14777" y="7432"/>
                  <a:pt x="14618" y="6583"/>
                  <a:pt x="13530" y="6053"/>
                </a:cubicBezTo>
                <a:cubicBezTo>
                  <a:pt x="11461" y="5098"/>
                  <a:pt x="9471" y="3957"/>
                  <a:pt x="8251" y="2922"/>
                </a:cubicBezTo>
                <a:cubicBezTo>
                  <a:pt x="7880" y="2631"/>
                  <a:pt x="7667" y="2392"/>
                  <a:pt x="7429" y="2180"/>
                </a:cubicBezTo>
                <a:cubicBezTo>
                  <a:pt x="6925" y="1569"/>
                  <a:pt x="6686" y="376"/>
                  <a:pt x="6500" y="216"/>
                </a:cubicBezTo>
                <a:cubicBezTo>
                  <a:pt x="6479" y="209"/>
                  <a:pt x="6454" y="206"/>
                  <a:pt x="6425" y="206"/>
                </a:cubicBezTo>
                <a:cubicBezTo>
                  <a:pt x="6348" y="206"/>
                  <a:pt x="6245" y="231"/>
                  <a:pt x="6129" y="269"/>
                </a:cubicBezTo>
                <a:cubicBezTo>
                  <a:pt x="6076" y="190"/>
                  <a:pt x="5996" y="137"/>
                  <a:pt x="5890" y="110"/>
                </a:cubicBezTo>
                <a:lnTo>
                  <a:pt x="5837" y="455"/>
                </a:lnTo>
                <a:cubicBezTo>
                  <a:pt x="5359" y="667"/>
                  <a:pt x="4882" y="853"/>
                  <a:pt x="4351" y="853"/>
                </a:cubicBezTo>
                <a:cubicBezTo>
                  <a:pt x="4221" y="858"/>
                  <a:pt x="4104" y="860"/>
                  <a:pt x="3997" y="860"/>
                </a:cubicBezTo>
                <a:cubicBezTo>
                  <a:pt x="3509" y="860"/>
                  <a:pt x="3263" y="815"/>
                  <a:pt x="3128" y="815"/>
                </a:cubicBezTo>
                <a:cubicBezTo>
                  <a:pt x="2993" y="815"/>
                  <a:pt x="2966" y="860"/>
                  <a:pt x="2919" y="1039"/>
                </a:cubicBezTo>
                <a:cubicBezTo>
                  <a:pt x="2892" y="1198"/>
                  <a:pt x="2892" y="1331"/>
                  <a:pt x="2892" y="1516"/>
                </a:cubicBezTo>
                <a:cubicBezTo>
                  <a:pt x="2176" y="1384"/>
                  <a:pt x="1645" y="1118"/>
                  <a:pt x="1645" y="853"/>
                </a:cubicBezTo>
                <a:lnTo>
                  <a:pt x="1619" y="4"/>
                </a:lnTo>
                <a:cubicBezTo>
                  <a:pt x="1597" y="2"/>
                  <a:pt x="1576" y="0"/>
                  <a:pt x="155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44"/>
          <p:cNvSpPr/>
          <p:nvPr/>
        </p:nvSpPr>
        <p:spPr>
          <a:xfrm>
            <a:off x="1973193" y="1501788"/>
            <a:ext cx="269740" cy="354985"/>
          </a:xfrm>
          <a:custGeom>
            <a:rect b="b" l="l" r="r" t="t"/>
            <a:pathLst>
              <a:path extrusionOk="0" h="30949" w="23109">
                <a:moveTo>
                  <a:pt x="11059" y="1"/>
                </a:moveTo>
                <a:cubicBezTo>
                  <a:pt x="9255" y="1"/>
                  <a:pt x="5171" y="108"/>
                  <a:pt x="3980" y="306"/>
                </a:cubicBezTo>
                <a:cubicBezTo>
                  <a:pt x="2707" y="492"/>
                  <a:pt x="1937" y="969"/>
                  <a:pt x="1089" y="5877"/>
                </a:cubicBezTo>
                <a:cubicBezTo>
                  <a:pt x="293" y="10440"/>
                  <a:pt x="1" y="15057"/>
                  <a:pt x="213" y="19699"/>
                </a:cubicBezTo>
                <a:cubicBezTo>
                  <a:pt x="346" y="22750"/>
                  <a:pt x="611" y="25801"/>
                  <a:pt x="1062" y="28825"/>
                </a:cubicBezTo>
                <a:cubicBezTo>
                  <a:pt x="4579" y="30214"/>
                  <a:pt x="8020" y="30949"/>
                  <a:pt x="11348" y="30949"/>
                </a:cubicBezTo>
                <a:cubicBezTo>
                  <a:pt x="14822" y="30949"/>
                  <a:pt x="18173" y="30148"/>
                  <a:pt x="21357" y="28454"/>
                </a:cubicBezTo>
                <a:cubicBezTo>
                  <a:pt x="19500" y="22644"/>
                  <a:pt x="19527" y="15401"/>
                  <a:pt x="20853" y="10971"/>
                </a:cubicBezTo>
                <a:cubicBezTo>
                  <a:pt x="23108" y="3463"/>
                  <a:pt x="20031" y="1155"/>
                  <a:pt x="17616" y="704"/>
                </a:cubicBezTo>
                <a:cubicBezTo>
                  <a:pt x="15680" y="306"/>
                  <a:pt x="13770" y="67"/>
                  <a:pt x="11833" y="14"/>
                </a:cubicBezTo>
                <a:cubicBezTo>
                  <a:pt x="11698" y="5"/>
                  <a:pt x="11426" y="1"/>
                  <a:pt x="1105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44"/>
          <p:cNvSpPr/>
          <p:nvPr/>
        </p:nvSpPr>
        <p:spPr>
          <a:xfrm>
            <a:off x="2050298" y="1321212"/>
            <a:ext cx="58234" cy="144247"/>
          </a:xfrm>
          <a:custGeom>
            <a:rect b="b" l="l" r="r" t="t"/>
            <a:pathLst>
              <a:path extrusionOk="0" h="12576" w="4989">
                <a:moveTo>
                  <a:pt x="2707" y="1"/>
                </a:moveTo>
                <a:cubicBezTo>
                  <a:pt x="2707" y="1"/>
                  <a:pt x="1248" y="27"/>
                  <a:pt x="611" y="1062"/>
                </a:cubicBezTo>
                <a:cubicBezTo>
                  <a:pt x="54" y="1964"/>
                  <a:pt x="1" y="4246"/>
                  <a:pt x="319" y="6766"/>
                </a:cubicBezTo>
                <a:cubicBezTo>
                  <a:pt x="664" y="9313"/>
                  <a:pt x="1062" y="10851"/>
                  <a:pt x="1380" y="11568"/>
                </a:cubicBezTo>
                <a:cubicBezTo>
                  <a:pt x="1592" y="12045"/>
                  <a:pt x="1937" y="12364"/>
                  <a:pt x="2388" y="12576"/>
                </a:cubicBezTo>
                <a:lnTo>
                  <a:pt x="2654" y="9605"/>
                </a:lnTo>
                <a:lnTo>
                  <a:pt x="2786" y="7562"/>
                </a:lnTo>
                <a:cubicBezTo>
                  <a:pt x="2786" y="7562"/>
                  <a:pt x="4298" y="5890"/>
                  <a:pt x="4590" y="4484"/>
                </a:cubicBezTo>
                <a:cubicBezTo>
                  <a:pt x="4988" y="2627"/>
                  <a:pt x="4670" y="1778"/>
                  <a:pt x="4670" y="1778"/>
                </a:cubicBezTo>
                <a:lnTo>
                  <a:pt x="270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44"/>
          <p:cNvSpPr/>
          <p:nvPr/>
        </p:nvSpPr>
        <p:spPr>
          <a:xfrm>
            <a:off x="2055259" y="1304743"/>
            <a:ext cx="26637" cy="20141"/>
          </a:xfrm>
          <a:custGeom>
            <a:rect b="b" l="l" r="r" t="t"/>
            <a:pathLst>
              <a:path extrusionOk="0" h="1756" w="2282">
                <a:moveTo>
                  <a:pt x="1038" y="1"/>
                </a:moveTo>
                <a:cubicBezTo>
                  <a:pt x="625" y="1"/>
                  <a:pt x="219" y="214"/>
                  <a:pt x="0" y="614"/>
                </a:cubicBezTo>
                <a:lnTo>
                  <a:pt x="1937" y="1755"/>
                </a:lnTo>
                <a:cubicBezTo>
                  <a:pt x="2282" y="1198"/>
                  <a:pt x="2123" y="508"/>
                  <a:pt x="1592" y="137"/>
                </a:cubicBezTo>
                <a:cubicBezTo>
                  <a:pt x="1417" y="45"/>
                  <a:pt x="1227" y="1"/>
                  <a:pt x="103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44"/>
          <p:cNvSpPr/>
          <p:nvPr/>
        </p:nvSpPr>
        <p:spPr>
          <a:xfrm>
            <a:off x="2101701" y="1300167"/>
            <a:ext cx="135646" cy="126399"/>
          </a:xfrm>
          <a:custGeom>
            <a:rect b="b" l="l" r="r" t="t"/>
            <a:pathLst>
              <a:path extrusionOk="0" h="11020" w="11621">
                <a:moveTo>
                  <a:pt x="5802" y="1"/>
                </a:moveTo>
                <a:cubicBezTo>
                  <a:pt x="3004" y="1"/>
                  <a:pt x="641" y="2086"/>
                  <a:pt x="319" y="4913"/>
                </a:cubicBezTo>
                <a:cubicBezTo>
                  <a:pt x="1" y="7938"/>
                  <a:pt x="2176" y="10644"/>
                  <a:pt x="5200" y="10989"/>
                </a:cubicBezTo>
                <a:cubicBezTo>
                  <a:pt x="5398" y="11009"/>
                  <a:pt x="5594" y="11019"/>
                  <a:pt x="5788" y="11019"/>
                </a:cubicBezTo>
                <a:cubicBezTo>
                  <a:pt x="8571" y="11019"/>
                  <a:pt x="10978" y="8934"/>
                  <a:pt x="11276" y="6107"/>
                </a:cubicBezTo>
                <a:cubicBezTo>
                  <a:pt x="11621" y="3083"/>
                  <a:pt x="9419" y="377"/>
                  <a:pt x="6394" y="32"/>
                </a:cubicBezTo>
                <a:cubicBezTo>
                  <a:pt x="6195" y="11"/>
                  <a:pt x="5998" y="1"/>
                  <a:pt x="5802"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44"/>
          <p:cNvSpPr/>
          <p:nvPr/>
        </p:nvSpPr>
        <p:spPr>
          <a:xfrm>
            <a:off x="2030479" y="1328896"/>
            <a:ext cx="194791" cy="216290"/>
          </a:xfrm>
          <a:custGeom>
            <a:rect b="b" l="l" r="r" t="t"/>
            <a:pathLst>
              <a:path extrusionOk="0" h="18857" w="16688">
                <a:moveTo>
                  <a:pt x="11565" y="0"/>
                </a:moveTo>
                <a:cubicBezTo>
                  <a:pt x="9777" y="0"/>
                  <a:pt x="7825" y="325"/>
                  <a:pt x="6262" y="1082"/>
                </a:cubicBezTo>
                <a:cubicBezTo>
                  <a:pt x="6103" y="5194"/>
                  <a:pt x="5068" y="6229"/>
                  <a:pt x="4511" y="6600"/>
                </a:cubicBezTo>
                <a:cubicBezTo>
                  <a:pt x="4442" y="6645"/>
                  <a:pt x="4377" y="6665"/>
                  <a:pt x="4315" y="6665"/>
                </a:cubicBezTo>
                <a:cubicBezTo>
                  <a:pt x="3903" y="6665"/>
                  <a:pt x="3640" y="5765"/>
                  <a:pt x="3317" y="5327"/>
                </a:cubicBezTo>
                <a:cubicBezTo>
                  <a:pt x="3104" y="5038"/>
                  <a:pt x="2597" y="4680"/>
                  <a:pt x="2042" y="4680"/>
                </a:cubicBezTo>
                <a:cubicBezTo>
                  <a:pt x="1627" y="4680"/>
                  <a:pt x="1186" y="4880"/>
                  <a:pt x="823" y="5459"/>
                </a:cubicBezTo>
                <a:cubicBezTo>
                  <a:pt x="1" y="6812"/>
                  <a:pt x="744" y="8537"/>
                  <a:pt x="1699" y="9120"/>
                </a:cubicBezTo>
                <a:cubicBezTo>
                  <a:pt x="2093" y="9363"/>
                  <a:pt x="2444" y="9449"/>
                  <a:pt x="2744" y="9449"/>
                </a:cubicBezTo>
                <a:cubicBezTo>
                  <a:pt x="3494" y="9449"/>
                  <a:pt x="3927" y="8908"/>
                  <a:pt x="3927" y="8908"/>
                </a:cubicBezTo>
                <a:lnTo>
                  <a:pt x="3927" y="8908"/>
                </a:lnTo>
                <a:lnTo>
                  <a:pt x="3848" y="15116"/>
                </a:lnTo>
                <a:cubicBezTo>
                  <a:pt x="5121" y="18087"/>
                  <a:pt x="6660" y="18830"/>
                  <a:pt x="8623" y="18857"/>
                </a:cubicBezTo>
                <a:cubicBezTo>
                  <a:pt x="10294" y="18724"/>
                  <a:pt x="10613" y="17371"/>
                  <a:pt x="9684" y="16018"/>
                </a:cubicBezTo>
                <a:lnTo>
                  <a:pt x="9896" y="13975"/>
                </a:lnTo>
                <a:cubicBezTo>
                  <a:pt x="10692" y="14214"/>
                  <a:pt x="11515" y="14347"/>
                  <a:pt x="12337" y="14373"/>
                </a:cubicBezTo>
                <a:cubicBezTo>
                  <a:pt x="13690" y="14320"/>
                  <a:pt x="14539" y="13391"/>
                  <a:pt x="15096" y="11959"/>
                </a:cubicBezTo>
                <a:cubicBezTo>
                  <a:pt x="15998" y="9704"/>
                  <a:pt x="16688" y="5804"/>
                  <a:pt x="16290" y="1161"/>
                </a:cubicBezTo>
                <a:cubicBezTo>
                  <a:pt x="15531" y="446"/>
                  <a:pt x="13660" y="0"/>
                  <a:pt x="1156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44"/>
          <p:cNvSpPr/>
          <p:nvPr/>
        </p:nvSpPr>
        <p:spPr>
          <a:xfrm>
            <a:off x="2074144" y="1280326"/>
            <a:ext cx="162586" cy="79212"/>
          </a:xfrm>
          <a:custGeom>
            <a:rect b="b" l="l" r="r" t="t"/>
            <a:pathLst>
              <a:path extrusionOk="0" h="6906" w="13929">
                <a:moveTo>
                  <a:pt x="11685" y="1"/>
                </a:moveTo>
                <a:cubicBezTo>
                  <a:pt x="11484" y="1"/>
                  <a:pt x="11300" y="138"/>
                  <a:pt x="11116" y="276"/>
                </a:cubicBezTo>
                <a:cubicBezTo>
                  <a:pt x="10378" y="822"/>
                  <a:pt x="9604" y="992"/>
                  <a:pt x="8814" y="992"/>
                </a:cubicBezTo>
                <a:cubicBezTo>
                  <a:pt x="7646" y="992"/>
                  <a:pt x="6440" y="621"/>
                  <a:pt x="5253" y="542"/>
                </a:cubicBezTo>
                <a:cubicBezTo>
                  <a:pt x="5078" y="528"/>
                  <a:pt x="4898" y="520"/>
                  <a:pt x="4716" y="520"/>
                </a:cubicBezTo>
                <a:cubicBezTo>
                  <a:pt x="3160" y="520"/>
                  <a:pt x="1415" y="1045"/>
                  <a:pt x="584" y="2399"/>
                </a:cubicBezTo>
                <a:cubicBezTo>
                  <a:pt x="133" y="3088"/>
                  <a:pt x="0" y="3858"/>
                  <a:pt x="637" y="4441"/>
                </a:cubicBezTo>
                <a:cubicBezTo>
                  <a:pt x="1194" y="4919"/>
                  <a:pt x="1858" y="5264"/>
                  <a:pt x="2574" y="5423"/>
                </a:cubicBezTo>
                <a:cubicBezTo>
                  <a:pt x="4542" y="5988"/>
                  <a:pt x="7011" y="6906"/>
                  <a:pt x="9271" y="6906"/>
                </a:cubicBezTo>
                <a:cubicBezTo>
                  <a:pt x="10726" y="6906"/>
                  <a:pt x="12094" y="6525"/>
                  <a:pt x="13186" y="5423"/>
                </a:cubicBezTo>
                <a:cubicBezTo>
                  <a:pt x="13584" y="4998"/>
                  <a:pt x="13849" y="4441"/>
                  <a:pt x="13875" y="3858"/>
                </a:cubicBezTo>
                <a:cubicBezTo>
                  <a:pt x="13929" y="3301"/>
                  <a:pt x="13875" y="2770"/>
                  <a:pt x="13663" y="2292"/>
                </a:cubicBezTo>
                <a:cubicBezTo>
                  <a:pt x="13637" y="2213"/>
                  <a:pt x="13584" y="2133"/>
                  <a:pt x="13504" y="2133"/>
                </a:cubicBezTo>
                <a:cubicBezTo>
                  <a:pt x="13451" y="2133"/>
                  <a:pt x="13371" y="2160"/>
                  <a:pt x="13318" y="2213"/>
                </a:cubicBezTo>
                <a:cubicBezTo>
                  <a:pt x="12920" y="2478"/>
                  <a:pt x="12469" y="2690"/>
                  <a:pt x="12018" y="2876"/>
                </a:cubicBezTo>
                <a:cubicBezTo>
                  <a:pt x="12178" y="2346"/>
                  <a:pt x="12257" y="1762"/>
                  <a:pt x="12204" y="1231"/>
                </a:cubicBezTo>
                <a:cubicBezTo>
                  <a:pt x="12178" y="886"/>
                  <a:pt x="12178" y="117"/>
                  <a:pt x="11780" y="11"/>
                </a:cubicBezTo>
                <a:cubicBezTo>
                  <a:pt x="11748" y="4"/>
                  <a:pt x="11716" y="1"/>
                  <a:pt x="1168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44"/>
          <p:cNvSpPr/>
          <p:nvPr/>
        </p:nvSpPr>
        <p:spPr>
          <a:xfrm>
            <a:off x="2084987" y="1453573"/>
            <a:ext cx="61316" cy="45960"/>
          </a:xfrm>
          <a:custGeom>
            <a:rect b="b" l="l" r="r" t="t"/>
            <a:pathLst>
              <a:path extrusionOk="0" h="4007" w="5253">
                <a:moveTo>
                  <a:pt x="0" y="0"/>
                </a:moveTo>
                <a:cubicBezTo>
                  <a:pt x="106" y="610"/>
                  <a:pt x="292" y="1221"/>
                  <a:pt x="637" y="1778"/>
                </a:cubicBezTo>
                <a:cubicBezTo>
                  <a:pt x="1300" y="2839"/>
                  <a:pt x="5147" y="4006"/>
                  <a:pt x="5147" y="4006"/>
                </a:cubicBezTo>
                <a:lnTo>
                  <a:pt x="5253" y="3184"/>
                </a:lnTo>
                <a:cubicBezTo>
                  <a:pt x="5253" y="3184"/>
                  <a:pt x="2282" y="2255"/>
                  <a:pt x="1300" y="1592"/>
                </a:cubicBezTo>
                <a:cubicBezTo>
                  <a:pt x="690" y="1194"/>
                  <a:pt x="265" y="610"/>
                  <a:pt x="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44"/>
          <p:cNvSpPr/>
          <p:nvPr/>
        </p:nvSpPr>
        <p:spPr>
          <a:xfrm>
            <a:off x="2132982" y="1368681"/>
            <a:ext cx="19201" cy="13317"/>
          </a:xfrm>
          <a:custGeom>
            <a:rect b="b" l="l" r="r" t="t"/>
            <a:pathLst>
              <a:path extrusionOk="0" h="1161" w="1645">
                <a:moveTo>
                  <a:pt x="1459" y="0"/>
                </a:moveTo>
                <a:lnTo>
                  <a:pt x="0" y="664"/>
                </a:lnTo>
                <a:lnTo>
                  <a:pt x="0" y="690"/>
                </a:lnTo>
                <a:cubicBezTo>
                  <a:pt x="137" y="983"/>
                  <a:pt x="416" y="1161"/>
                  <a:pt x="713" y="1161"/>
                </a:cubicBezTo>
                <a:cubicBezTo>
                  <a:pt x="820" y="1161"/>
                  <a:pt x="929" y="1137"/>
                  <a:pt x="1035" y="1088"/>
                </a:cubicBezTo>
                <a:cubicBezTo>
                  <a:pt x="1459" y="902"/>
                  <a:pt x="1645" y="398"/>
                  <a:pt x="145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44"/>
          <p:cNvSpPr/>
          <p:nvPr/>
        </p:nvSpPr>
        <p:spPr>
          <a:xfrm>
            <a:off x="2195533" y="1372030"/>
            <a:ext cx="17042" cy="13833"/>
          </a:xfrm>
          <a:custGeom>
            <a:rect b="b" l="l" r="r" t="t"/>
            <a:pathLst>
              <a:path extrusionOk="0" h="1206" w="1460">
                <a:moveTo>
                  <a:pt x="212" y="0"/>
                </a:moveTo>
                <a:lnTo>
                  <a:pt x="212" y="0"/>
                </a:lnTo>
                <a:cubicBezTo>
                  <a:pt x="0" y="345"/>
                  <a:pt x="80" y="796"/>
                  <a:pt x="425" y="1061"/>
                </a:cubicBezTo>
                <a:cubicBezTo>
                  <a:pt x="425" y="1115"/>
                  <a:pt x="451" y="1115"/>
                  <a:pt x="451" y="1115"/>
                </a:cubicBezTo>
                <a:cubicBezTo>
                  <a:pt x="566" y="1176"/>
                  <a:pt x="693" y="1206"/>
                  <a:pt x="819" y="1206"/>
                </a:cubicBezTo>
                <a:cubicBezTo>
                  <a:pt x="1070" y="1206"/>
                  <a:pt x="1318" y="1088"/>
                  <a:pt x="1459" y="876"/>
                </a:cubicBezTo>
                <a:lnTo>
                  <a:pt x="21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44"/>
          <p:cNvSpPr/>
          <p:nvPr/>
        </p:nvSpPr>
        <p:spPr>
          <a:xfrm>
            <a:off x="2169516" y="1396069"/>
            <a:ext cx="22925" cy="42909"/>
          </a:xfrm>
          <a:custGeom>
            <a:rect b="b" l="l" r="r" t="t"/>
            <a:pathLst>
              <a:path extrusionOk="0" h="3741" w="1964">
                <a:moveTo>
                  <a:pt x="186" y="0"/>
                </a:moveTo>
                <a:lnTo>
                  <a:pt x="1" y="3741"/>
                </a:lnTo>
                <a:lnTo>
                  <a:pt x="1" y="3741"/>
                </a:lnTo>
                <a:lnTo>
                  <a:pt x="1964" y="3316"/>
                </a:lnTo>
                <a:lnTo>
                  <a:pt x="18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44"/>
          <p:cNvSpPr/>
          <p:nvPr/>
        </p:nvSpPr>
        <p:spPr>
          <a:xfrm>
            <a:off x="2202337" y="1412951"/>
            <a:ext cx="29123" cy="21070"/>
          </a:xfrm>
          <a:custGeom>
            <a:rect b="b" l="l" r="r" t="t"/>
            <a:pathLst>
              <a:path extrusionOk="0" h="1837" w="2495">
                <a:moveTo>
                  <a:pt x="1141" y="1"/>
                </a:moveTo>
                <a:cubicBezTo>
                  <a:pt x="575" y="1"/>
                  <a:pt x="128" y="284"/>
                  <a:pt x="80" y="757"/>
                </a:cubicBezTo>
                <a:cubicBezTo>
                  <a:pt x="1" y="1287"/>
                  <a:pt x="505" y="1738"/>
                  <a:pt x="1141" y="1818"/>
                </a:cubicBezTo>
                <a:cubicBezTo>
                  <a:pt x="1223" y="1831"/>
                  <a:pt x="1302" y="1837"/>
                  <a:pt x="1380" y="1837"/>
                </a:cubicBezTo>
                <a:cubicBezTo>
                  <a:pt x="1934" y="1837"/>
                  <a:pt x="2368" y="1517"/>
                  <a:pt x="2415" y="1075"/>
                </a:cubicBezTo>
                <a:cubicBezTo>
                  <a:pt x="2494" y="597"/>
                  <a:pt x="2017" y="120"/>
                  <a:pt x="1354" y="14"/>
                </a:cubicBezTo>
                <a:cubicBezTo>
                  <a:pt x="1281" y="5"/>
                  <a:pt x="1210" y="1"/>
                  <a:pt x="114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44"/>
          <p:cNvSpPr/>
          <p:nvPr/>
        </p:nvSpPr>
        <p:spPr>
          <a:xfrm>
            <a:off x="2144433" y="1446646"/>
            <a:ext cx="26333" cy="19751"/>
          </a:xfrm>
          <a:custGeom>
            <a:rect b="b" l="l" r="r" t="t"/>
            <a:pathLst>
              <a:path extrusionOk="0" h="1722" w="2256">
                <a:moveTo>
                  <a:pt x="1095" y="0"/>
                </a:moveTo>
                <a:cubicBezTo>
                  <a:pt x="694" y="0"/>
                  <a:pt x="308" y="251"/>
                  <a:pt x="186" y="657"/>
                </a:cubicBezTo>
                <a:cubicBezTo>
                  <a:pt x="1" y="1188"/>
                  <a:pt x="425" y="1374"/>
                  <a:pt x="956" y="1559"/>
                </a:cubicBezTo>
                <a:cubicBezTo>
                  <a:pt x="1180" y="1654"/>
                  <a:pt x="1388" y="1722"/>
                  <a:pt x="1567" y="1722"/>
                </a:cubicBezTo>
                <a:cubicBezTo>
                  <a:pt x="1790" y="1722"/>
                  <a:pt x="1967" y="1615"/>
                  <a:pt x="2070" y="1320"/>
                </a:cubicBezTo>
                <a:cubicBezTo>
                  <a:pt x="2256" y="790"/>
                  <a:pt x="1937" y="233"/>
                  <a:pt x="1460" y="74"/>
                </a:cubicBezTo>
                <a:cubicBezTo>
                  <a:pt x="1342" y="24"/>
                  <a:pt x="1218" y="0"/>
                  <a:pt x="109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44"/>
          <p:cNvSpPr/>
          <p:nvPr/>
        </p:nvSpPr>
        <p:spPr>
          <a:xfrm>
            <a:off x="2107584" y="1408214"/>
            <a:ext cx="29426" cy="20176"/>
          </a:xfrm>
          <a:custGeom>
            <a:rect b="b" l="l" r="r" t="t"/>
            <a:pathLst>
              <a:path extrusionOk="0" h="1759" w="2521">
                <a:moveTo>
                  <a:pt x="1258" y="1"/>
                </a:moveTo>
                <a:cubicBezTo>
                  <a:pt x="599" y="1"/>
                  <a:pt x="53" y="363"/>
                  <a:pt x="27" y="825"/>
                </a:cubicBezTo>
                <a:cubicBezTo>
                  <a:pt x="1" y="1302"/>
                  <a:pt x="531" y="1727"/>
                  <a:pt x="1221" y="1753"/>
                </a:cubicBezTo>
                <a:cubicBezTo>
                  <a:pt x="1265" y="1757"/>
                  <a:pt x="1309" y="1758"/>
                  <a:pt x="1352" y="1758"/>
                </a:cubicBezTo>
                <a:cubicBezTo>
                  <a:pt x="1983" y="1758"/>
                  <a:pt x="2496" y="1403"/>
                  <a:pt x="2521" y="931"/>
                </a:cubicBezTo>
                <a:cubicBezTo>
                  <a:pt x="2521" y="427"/>
                  <a:pt x="2017" y="29"/>
                  <a:pt x="1327" y="2"/>
                </a:cubicBezTo>
                <a:cubicBezTo>
                  <a:pt x="1304" y="1"/>
                  <a:pt x="1281" y="1"/>
                  <a:pt x="125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44"/>
          <p:cNvSpPr/>
          <p:nvPr/>
        </p:nvSpPr>
        <p:spPr>
          <a:xfrm>
            <a:off x="2134220" y="1396952"/>
            <a:ext cx="22610" cy="11596"/>
          </a:xfrm>
          <a:custGeom>
            <a:rect b="b" l="l" r="r" t="t"/>
            <a:pathLst>
              <a:path extrusionOk="0" h="1011" w="1937">
                <a:moveTo>
                  <a:pt x="924" y="1"/>
                </a:moveTo>
                <a:cubicBezTo>
                  <a:pt x="542" y="1"/>
                  <a:pt x="177" y="214"/>
                  <a:pt x="0" y="586"/>
                </a:cubicBezTo>
                <a:cubicBezTo>
                  <a:pt x="221" y="484"/>
                  <a:pt x="442" y="437"/>
                  <a:pt x="671" y="437"/>
                </a:cubicBezTo>
                <a:cubicBezTo>
                  <a:pt x="798" y="437"/>
                  <a:pt x="928" y="452"/>
                  <a:pt x="1061" y="480"/>
                </a:cubicBezTo>
                <a:cubicBezTo>
                  <a:pt x="1406" y="560"/>
                  <a:pt x="1725" y="746"/>
                  <a:pt x="1937" y="1011"/>
                </a:cubicBezTo>
                <a:cubicBezTo>
                  <a:pt x="1937" y="613"/>
                  <a:pt x="1698" y="268"/>
                  <a:pt x="1327" y="82"/>
                </a:cubicBezTo>
                <a:cubicBezTo>
                  <a:pt x="1195" y="27"/>
                  <a:pt x="1059" y="1"/>
                  <a:pt x="92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44"/>
          <p:cNvSpPr/>
          <p:nvPr/>
        </p:nvSpPr>
        <p:spPr>
          <a:xfrm>
            <a:off x="2189650" y="1399704"/>
            <a:ext cx="21991" cy="11286"/>
          </a:xfrm>
          <a:custGeom>
            <a:rect b="b" l="l" r="r" t="t"/>
            <a:pathLst>
              <a:path extrusionOk="0" h="984" w="1884">
                <a:moveTo>
                  <a:pt x="939" y="0"/>
                </a:moveTo>
                <a:cubicBezTo>
                  <a:pt x="427" y="0"/>
                  <a:pt x="0" y="467"/>
                  <a:pt x="0" y="983"/>
                </a:cubicBezTo>
                <a:cubicBezTo>
                  <a:pt x="186" y="718"/>
                  <a:pt x="504" y="559"/>
                  <a:pt x="822" y="479"/>
                </a:cubicBezTo>
                <a:cubicBezTo>
                  <a:pt x="931" y="464"/>
                  <a:pt x="1039" y="455"/>
                  <a:pt x="1145" y="455"/>
                </a:cubicBezTo>
                <a:cubicBezTo>
                  <a:pt x="1406" y="455"/>
                  <a:pt x="1658" y="507"/>
                  <a:pt x="1884" y="638"/>
                </a:cubicBezTo>
                <a:cubicBezTo>
                  <a:pt x="1751" y="267"/>
                  <a:pt x="1380" y="1"/>
                  <a:pt x="982" y="1"/>
                </a:cubicBezTo>
                <a:cubicBezTo>
                  <a:pt x="967" y="1"/>
                  <a:pt x="953" y="0"/>
                  <a:pt x="93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44"/>
          <p:cNvSpPr/>
          <p:nvPr/>
        </p:nvSpPr>
        <p:spPr>
          <a:xfrm>
            <a:off x="1818679" y="1505297"/>
            <a:ext cx="225758" cy="478976"/>
          </a:xfrm>
          <a:custGeom>
            <a:rect b="b" l="l" r="r" t="t"/>
            <a:pathLst>
              <a:path extrusionOk="0" h="41759" w="19341">
                <a:moveTo>
                  <a:pt x="17218" y="0"/>
                </a:moveTo>
                <a:cubicBezTo>
                  <a:pt x="15175" y="53"/>
                  <a:pt x="14778" y="133"/>
                  <a:pt x="14035" y="504"/>
                </a:cubicBezTo>
                <a:cubicBezTo>
                  <a:pt x="12682" y="1167"/>
                  <a:pt x="11621" y="1910"/>
                  <a:pt x="10055" y="4298"/>
                </a:cubicBezTo>
                <a:cubicBezTo>
                  <a:pt x="8941" y="6022"/>
                  <a:pt x="3290" y="14591"/>
                  <a:pt x="3290" y="14591"/>
                </a:cubicBezTo>
                <a:cubicBezTo>
                  <a:pt x="2707" y="15440"/>
                  <a:pt x="1937" y="16342"/>
                  <a:pt x="1645" y="18969"/>
                </a:cubicBezTo>
                <a:cubicBezTo>
                  <a:pt x="1407" y="21144"/>
                  <a:pt x="796" y="27113"/>
                  <a:pt x="743" y="30615"/>
                </a:cubicBezTo>
                <a:cubicBezTo>
                  <a:pt x="664" y="33454"/>
                  <a:pt x="1" y="37990"/>
                  <a:pt x="1964" y="40564"/>
                </a:cubicBezTo>
                <a:cubicBezTo>
                  <a:pt x="2609" y="41287"/>
                  <a:pt x="3532" y="41759"/>
                  <a:pt x="4535" y="41759"/>
                </a:cubicBezTo>
                <a:cubicBezTo>
                  <a:pt x="4562" y="41759"/>
                  <a:pt x="4589" y="41758"/>
                  <a:pt x="4617" y="41758"/>
                </a:cubicBezTo>
                <a:cubicBezTo>
                  <a:pt x="6421" y="41758"/>
                  <a:pt x="6421" y="40325"/>
                  <a:pt x="6208" y="39449"/>
                </a:cubicBezTo>
                <a:cubicBezTo>
                  <a:pt x="6102" y="39025"/>
                  <a:pt x="5837" y="38203"/>
                  <a:pt x="5757" y="37699"/>
                </a:cubicBezTo>
                <a:cubicBezTo>
                  <a:pt x="5572" y="36956"/>
                  <a:pt x="5545" y="36239"/>
                  <a:pt x="5625" y="35523"/>
                </a:cubicBezTo>
                <a:lnTo>
                  <a:pt x="5625" y="35523"/>
                </a:lnTo>
                <a:cubicBezTo>
                  <a:pt x="5890" y="35921"/>
                  <a:pt x="5917" y="36213"/>
                  <a:pt x="6182" y="36611"/>
                </a:cubicBezTo>
                <a:cubicBezTo>
                  <a:pt x="6421" y="37062"/>
                  <a:pt x="6872" y="37407"/>
                  <a:pt x="7402" y="37460"/>
                </a:cubicBezTo>
                <a:cubicBezTo>
                  <a:pt x="7429" y="37460"/>
                  <a:pt x="7508" y="37460"/>
                  <a:pt x="7562" y="37433"/>
                </a:cubicBezTo>
                <a:cubicBezTo>
                  <a:pt x="7747" y="37327"/>
                  <a:pt x="7668" y="37062"/>
                  <a:pt x="7562" y="36876"/>
                </a:cubicBezTo>
                <a:cubicBezTo>
                  <a:pt x="7164" y="36107"/>
                  <a:pt x="7164" y="35258"/>
                  <a:pt x="6898" y="34409"/>
                </a:cubicBezTo>
                <a:cubicBezTo>
                  <a:pt x="6500" y="33189"/>
                  <a:pt x="5811" y="31942"/>
                  <a:pt x="5625" y="30960"/>
                </a:cubicBezTo>
                <a:cubicBezTo>
                  <a:pt x="5413" y="30005"/>
                  <a:pt x="8145" y="19128"/>
                  <a:pt x="8145" y="19128"/>
                </a:cubicBezTo>
                <a:lnTo>
                  <a:pt x="15600" y="9790"/>
                </a:lnTo>
                <a:cubicBezTo>
                  <a:pt x="15600" y="9790"/>
                  <a:pt x="19341" y="6128"/>
                  <a:pt x="1721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44"/>
          <p:cNvSpPr/>
          <p:nvPr/>
        </p:nvSpPr>
        <p:spPr>
          <a:xfrm>
            <a:off x="1884323" y="1504231"/>
            <a:ext cx="157941" cy="175434"/>
          </a:xfrm>
          <a:custGeom>
            <a:rect b="b" l="l" r="r" t="t"/>
            <a:pathLst>
              <a:path extrusionOk="0" h="15295" w="13531">
                <a:moveTo>
                  <a:pt x="11652" y="1"/>
                </a:moveTo>
                <a:cubicBezTo>
                  <a:pt x="10468" y="1"/>
                  <a:pt x="8918" y="165"/>
                  <a:pt x="7562" y="889"/>
                </a:cubicBezTo>
                <a:cubicBezTo>
                  <a:pt x="5970" y="1738"/>
                  <a:pt x="4033" y="4311"/>
                  <a:pt x="2415" y="6911"/>
                </a:cubicBezTo>
                <a:cubicBezTo>
                  <a:pt x="797" y="9538"/>
                  <a:pt x="1" y="10625"/>
                  <a:pt x="1" y="10625"/>
                </a:cubicBezTo>
                <a:cubicBezTo>
                  <a:pt x="1" y="10625"/>
                  <a:pt x="1221" y="14472"/>
                  <a:pt x="6103" y="15295"/>
                </a:cubicBezTo>
                <a:lnTo>
                  <a:pt x="11568" y="8609"/>
                </a:lnTo>
                <a:cubicBezTo>
                  <a:pt x="11594" y="8609"/>
                  <a:pt x="13531" y="5691"/>
                  <a:pt x="12231" y="14"/>
                </a:cubicBezTo>
                <a:cubicBezTo>
                  <a:pt x="12051" y="6"/>
                  <a:pt x="11857" y="1"/>
                  <a:pt x="1165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44"/>
          <p:cNvSpPr/>
          <p:nvPr/>
        </p:nvSpPr>
        <p:spPr>
          <a:xfrm>
            <a:off x="2176332" y="1476086"/>
            <a:ext cx="247737" cy="251308"/>
          </a:xfrm>
          <a:custGeom>
            <a:rect b="b" l="l" r="r" t="t"/>
            <a:pathLst>
              <a:path extrusionOk="0" h="21910" w="21224">
                <a:moveTo>
                  <a:pt x="7614" y="0"/>
                </a:moveTo>
                <a:cubicBezTo>
                  <a:pt x="7482" y="0"/>
                  <a:pt x="7349" y="53"/>
                  <a:pt x="7269" y="186"/>
                </a:cubicBezTo>
                <a:cubicBezTo>
                  <a:pt x="7216" y="319"/>
                  <a:pt x="7163" y="425"/>
                  <a:pt x="7163" y="557"/>
                </a:cubicBezTo>
                <a:cubicBezTo>
                  <a:pt x="7137" y="1008"/>
                  <a:pt x="7163" y="1459"/>
                  <a:pt x="7296" y="1910"/>
                </a:cubicBezTo>
                <a:cubicBezTo>
                  <a:pt x="7402" y="2308"/>
                  <a:pt x="7880" y="3078"/>
                  <a:pt x="7429" y="3104"/>
                </a:cubicBezTo>
                <a:cubicBezTo>
                  <a:pt x="7214" y="3131"/>
                  <a:pt x="6995" y="3143"/>
                  <a:pt x="6773" y="3143"/>
                </a:cubicBezTo>
                <a:cubicBezTo>
                  <a:pt x="5016" y="3143"/>
                  <a:pt x="3043" y="2388"/>
                  <a:pt x="1300" y="2176"/>
                </a:cubicBezTo>
                <a:cubicBezTo>
                  <a:pt x="1206" y="2157"/>
                  <a:pt x="1109" y="2148"/>
                  <a:pt x="1011" y="2148"/>
                </a:cubicBezTo>
                <a:cubicBezTo>
                  <a:pt x="831" y="2148"/>
                  <a:pt x="649" y="2177"/>
                  <a:pt x="478" y="2229"/>
                </a:cubicBezTo>
                <a:cubicBezTo>
                  <a:pt x="239" y="2361"/>
                  <a:pt x="80" y="2600"/>
                  <a:pt x="53" y="2892"/>
                </a:cubicBezTo>
                <a:cubicBezTo>
                  <a:pt x="0" y="3237"/>
                  <a:pt x="0" y="3608"/>
                  <a:pt x="80" y="3953"/>
                </a:cubicBezTo>
                <a:cubicBezTo>
                  <a:pt x="266" y="4961"/>
                  <a:pt x="849" y="5863"/>
                  <a:pt x="1592" y="6474"/>
                </a:cubicBezTo>
                <a:cubicBezTo>
                  <a:pt x="2441" y="7190"/>
                  <a:pt x="3953" y="7588"/>
                  <a:pt x="4935" y="7933"/>
                </a:cubicBezTo>
                <a:cubicBezTo>
                  <a:pt x="5943" y="8304"/>
                  <a:pt x="7110" y="8596"/>
                  <a:pt x="7933" y="9339"/>
                </a:cubicBezTo>
                <a:cubicBezTo>
                  <a:pt x="8861" y="10135"/>
                  <a:pt x="9551" y="11328"/>
                  <a:pt x="10214" y="12363"/>
                </a:cubicBezTo>
                <a:cubicBezTo>
                  <a:pt x="11488" y="14353"/>
                  <a:pt x="12681" y="16634"/>
                  <a:pt x="13769" y="18677"/>
                </a:cubicBezTo>
                <a:cubicBezTo>
                  <a:pt x="15177" y="21237"/>
                  <a:pt x="16671" y="21910"/>
                  <a:pt x="17891" y="21910"/>
                </a:cubicBezTo>
                <a:cubicBezTo>
                  <a:pt x="18189" y="21910"/>
                  <a:pt x="18470" y="21870"/>
                  <a:pt x="18730" y="21808"/>
                </a:cubicBezTo>
                <a:cubicBezTo>
                  <a:pt x="20110" y="21436"/>
                  <a:pt x="21224" y="18385"/>
                  <a:pt x="19022" y="15016"/>
                </a:cubicBezTo>
                <a:cubicBezTo>
                  <a:pt x="16793" y="11620"/>
                  <a:pt x="12257" y="7296"/>
                  <a:pt x="11673" y="6049"/>
                </a:cubicBezTo>
                <a:cubicBezTo>
                  <a:pt x="11222" y="4988"/>
                  <a:pt x="10665" y="4006"/>
                  <a:pt x="10002" y="3078"/>
                </a:cubicBezTo>
                <a:cubicBezTo>
                  <a:pt x="9684" y="2680"/>
                  <a:pt x="9339" y="2388"/>
                  <a:pt x="9073" y="1964"/>
                </a:cubicBezTo>
                <a:lnTo>
                  <a:pt x="8065" y="425"/>
                </a:lnTo>
                <a:lnTo>
                  <a:pt x="8039" y="345"/>
                </a:lnTo>
                <a:cubicBezTo>
                  <a:pt x="7933" y="186"/>
                  <a:pt x="7800" y="0"/>
                  <a:pt x="76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44"/>
          <p:cNvSpPr/>
          <p:nvPr/>
        </p:nvSpPr>
        <p:spPr>
          <a:xfrm>
            <a:off x="1813730" y="1665596"/>
            <a:ext cx="28189" cy="46958"/>
          </a:xfrm>
          <a:custGeom>
            <a:rect b="b" l="l" r="r" t="t"/>
            <a:pathLst>
              <a:path extrusionOk="0" h="4094" w="2415">
                <a:moveTo>
                  <a:pt x="2076" y="1"/>
                </a:moveTo>
                <a:cubicBezTo>
                  <a:pt x="2009" y="1"/>
                  <a:pt x="1935" y="18"/>
                  <a:pt x="1857" y="57"/>
                </a:cubicBezTo>
                <a:cubicBezTo>
                  <a:pt x="637" y="880"/>
                  <a:pt x="0" y="2365"/>
                  <a:pt x="239" y="3824"/>
                </a:cubicBezTo>
                <a:cubicBezTo>
                  <a:pt x="263" y="3970"/>
                  <a:pt x="398" y="4093"/>
                  <a:pt x="563" y="4093"/>
                </a:cubicBezTo>
                <a:cubicBezTo>
                  <a:pt x="578" y="4093"/>
                  <a:pt x="594" y="4092"/>
                  <a:pt x="610" y="4090"/>
                </a:cubicBezTo>
                <a:cubicBezTo>
                  <a:pt x="769" y="4063"/>
                  <a:pt x="902" y="3904"/>
                  <a:pt x="876" y="3718"/>
                </a:cubicBezTo>
                <a:cubicBezTo>
                  <a:pt x="663" y="2498"/>
                  <a:pt x="1194" y="1278"/>
                  <a:pt x="2229" y="588"/>
                </a:cubicBezTo>
                <a:cubicBezTo>
                  <a:pt x="2388" y="482"/>
                  <a:pt x="2414" y="270"/>
                  <a:pt x="2335" y="137"/>
                </a:cubicBezTo>
                <a:cubicBezTo>
                  <a:pt x="2284" y="53"/>
                  <a:pt x="2191" y="1"/>
                  <a:pt x="207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44"/>
          <p:cNvSpPr/>
          <p:nvPr/>
        </p:nvSpPr>
        <p:spPr>
          <a:xfrm>
            <a:off x="1799175" y="1666284"/>
            <a:ext cx="18583" cy="34399"/>
          </a:xfrm>
          <a:custGeom>
            <a:rect b="b" l="l" r="r" t="t"/>
            <a:pathLst>
              <a:path extrusionOk="0" h="2999" w="1592">
                <a:moveTo>
                  <a:pt x="1230" y="0"/>
                </a:moveTo>
                <a:cubicBezTo>
                  <a:pt x="1151" y="0"/>
                  <a:pt x="1071" y="27"/>
                  <a:pt x="1008" y="77"/>
                </a:cubicBezTo>
                <a:cubicBezTo>
                  <a:pt x="345" y="767"/>
                  <a:pt x="0" y="1748"/>
                  <a:pt x="80" y="2730"/>
                </a:cubicBezTo>
                <a:cubicBezTo>
                  <a:pt x="80" y="2875"/>
                  <a:pt x="235" y="2998"/>
                  <a:pt x="383" y="2998"/>
                </a:cubicBezTo>
                <a:cubicBezTo>
                  <a:pt x="397" y="2998"/>
                  <a:pt x="411" y="2997"/>
                  <a:pt x="425" y="2995"/>
                </a:cubicBezTo>
                <a:cubicBezTo>
                  <a:pt x="584" y="2995"/>
                  <a:pt x="717" y="2836"/>
                  <a:pt x="690" y="2677"/>
                </a:cubicBezTo>
                <a:cubicBezTo>
                  <a:pt x="610" y="1881"/>
                  <a:pt x="876" y="1085"/>
                  <a:pt x="1406" y="528"/>
                </a:cubicBezTo>
                <a:cubicBezTo>
                  <a:pt x="1539" y="422"/>
                  <a:pt x="1592" y="263"/>
                  <a:pt x="1486" y="130"/>
                </a:cubicBezTo>
                <a:lnTo>
                  <a:pt x="1459" y="103"/>
                </a:lnTo>
                <a:cubicBezTo>
                  <a:pt x="1403" y="33"/>
                  <a:pt x="1318" y="0"/>
                  <a:pt x="123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44"/>
          <p:cNvSpPr/>
          <p:nvPr/>
        </p:nvSpPr>
        <p:spPr>
          <a:xfrm>
            <a:off x="1943464" y="1484183"/>
            <a:ext cx="46772" cy="27929"/>
          </a:xfrm>
          <a:custGeom>
            <a:rect b="b" l="l" r="r" t="t"/>
            <a:pathLst>
              <a:path extrusionOk="0" h="2435" w="4007">
                <a:moveTo>
                  <a:pt x="3412" y="1"/>
                </a:moveTo>
                <a:cubicBezTo>
                  <a:pt x="2010" y="1"/>
                  <a:pt x="751" y="754"/>
                  <a:pt x="54" y="1974"/>
                </a:cubicBezTo>
                <a:cubicBezTo>
                  <a:pt x="1" y="2133"/>
                  <a:pt x="28" y="2292"/>
                  <a:pt x="187" y="2398"/>
                </a:cubicBezTo>
                <a:cubicBezTo>
                  <a:pt x="244" y="2423"/>
                  <a:pt x="302" y="2435"/>
                  <a:pt x="356" y="2435"/>
                </a:cubicBezTo>
                <a:cubicBezTo>
                  <a:pt x="477" y="2435"/>
                  <a:pt x="583" y="2376"/>
                  <a:pt x="638" y="2266"/>
                </a:cubicBezTo>
                <a:cubicBezTo>
                  <a:pt x="1180" y="1279"/>
                  <a:pt x="2251" y="636"/>
                  <a:pt x="3379" y="636"/>
                </a:cubicBezTo>
                <a:cubicBezTo>
                  <a:pt x="3464" y="636"/>
                  <a:pt x="3550" y="640"/>
                  <a:pt x="3636" y="647"/>
                </a:cubicBezTo>
                <a:cubicBezTo>
                  <a:pt x="3652" y="650"/>
                  <a:pt x="3667" y="651"/>
                  <a:pt x="3683" y="651"/>
                </a:cubicBezTo>
                <a:cubicBezTo>
                  <a:pt x="3848" y="651"/>
                  <a:pt x="3980" y="527"/>
                  <a:pt x="3980" y="382"/>
                </a:cubicBezTo>
                <a:cubicBezTo>
                  <a:pt x="4007" y="223"/>
                  <a:pt x="3874" y="37"/>
                  <a:pt x="3689" y="11"/>
                </a:cubicBezTo>
                <a:cubicBezTo>
                  <a:pt x="3596" y="4"/>
                  <a:pt x="3504" y="1"/>
                  <a:pt x="341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44"/>
          <p:cNvSpPr/>
          <p:nvPr/>
        </p:nvSpPr>
        <p:spPr>
          <a:xfrm>
            <a:off x="1937582" y="1470306"/>
            <a:ext cx="33465" cy="22951"/>
          </a:xfrm>
          <a:custGeom>
            <a:rect b="b" l="l" r="r" t="t"/>
            <a:pathLst>
              <a:path extrusionOk="0" h="2001" w="2867">
                <a:moveTo>
                  <a:pt x="2521" y="0"/>
                </a:moveTo>
                <a:cubicBezTo>
                  <a:pt x="1540" y="133"/>
                  <a:pt x="664" y="664"/>
                  <a:pt x="134" y="1486"/>
                </a:cubicBezTo>
                <a:cubicBezTo>
                  <a:pt x="107" y="1486"/>
                  <a:pt x="107" y="1512"/>
                  <a:pt x="107" y="1512"/>
                </a:cubicBezTo>
                <a:cubicBezTo>
                  <a:pt x="1" y="1672"/>
                  <a:pt x="54" y="1857"/>
                  <a:pt x="213" y="1963"/>
                </a:cubicBezTo>
                <a:cubicBezTo>
                  <a:pt x="264" y="1989"/>
                  <a:pt x="315" y="2001"/>
                  <a:pt x="364" y="2001"/>
                </a:cubicBezTo>
                <a:cubicBezTo>
                  <a:pt x="469" y="2001"/>
                  <a:pt x="566" y="1947"/>
                  <a:pt x="638" y="1857"/>
                </a:cubicBezTo>
                <a:cubicBezTo>
                  <a:pt x="1036" y="1194"/>
                  <a:pt x="1725" y="717"/>
                  <a:pt x="2521" y="637"/>
                </a:cubicBezTo>
                <a:cubicBezTo>
                  <a:pt x="2680" y="584"/>
                  <a:pt x="2813" y="478"/>
                  <a:pt x="2813" y="319"/>
                </a:cubicBezTo>
                <a:lnTo>
                  <a:pt x="2866" y="319"/>
                </a:lnTo>
                <a:lnTo>
                  <a:pt x="2866" y="292"/>
                </a:lnTo>
                <a:cubicBezTo>
                  <a:pt x="2866" y="133"/>
                  <a:pt x="2680" y="0"/>
                  <a:pt x="252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44"/>
          <p:cNvSpPr/>
          <p:nvPr/>
        </p:nvSpPr>
        <p:spPr>
          <a:xfrm>
            <a:off x="2416005" y="1704533"/>
            <a:ext cx="28808" cy="45937"/>
          </a:xfrm>
          <a:custGeom>
            <a:rect b="b" l="l" r="r" t="t"/>
            <a:pathLst>
              <a:path extrusionOk="0" h="4005" w="2468">
                <a:moveTo>
                  <a:pt x="2023" y="0"/>
                </a:moveTo>
                <a:cubicBezTo>
                  <a:pt x="2003" y="0"/>
                  <a:pt x="1983" y="2"/>
                  <a:pt x="1963" y="5"/>
                </a:cubicBezTo>
                <a:cubicBezTo>
                  <a:pt x="1804" y="32"/>
                  <a:pt x="1698" y="191"/>
                  <a:pt x="1725" y="376"/>
                </a:cubicBezTo>
                <a:cubicBezTo>
                  <a:pt x="1857" y="1597"/>
                  <a:pt x="1274" y="2791"/>
                  <a:pt x="212" y="3427"/>
                </a:cubicBezTo>
                <a:cubicBezTo>
                  <a:pt x="80" y="3507"/>
                  <a:pt x="0" y="3719"/>
                  <a:pt x="106" y="3852"/>
                </a:cubicBezTo>
                <a:cubicBezTo>
                  <a:pt x="146" y="3950"/>
                  <a:pt x="273" y="4005"/>
                  <a:pt x="379" y="4005"/>
                </a:cubicBezTo>
                <a:cubicBezTo>
                  <a:pt x="416" y="4005"/>
                  <a:pt x="450" y="3998"/>
                  <a:pt x="478" y="3984"/>
                </a:cubicBezTo>
                <a:cubicBezTo>
                  <a:pt x="1751" y="3215"/>
                  <a:pt x="2467" y="1782"/>
                  <a:pt x="2308" y="297"/>
                </a:cubicBezTo>
                <a:lnTo>
                  <a:pt x="2308" y="244"/>
                </a:lnTo>
                <a:cubicBezTo>
                  <a:pt x="2285" y="81"/>
                  <a:pt x="2160" y="0"/>
                  <a:pt x="202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44"/>
          <p:cNvSpPr/>
          <p:nvPr/>
        </p:nvSpPr>
        <p:spPr>
          <a:xfrm>
            <a:off x="2440772" y="1717837"/>
            <a:ext cx="18898" cy="33458"/>
          </a:xfrm>
          <a:custGeom>
            <a:rect b="b" l="l" r="r" t="t"/>
            <a:pathLst>
              <a:path extrusionOk="0" h="2917" w="1619">
                <a:moveTo>
                  <a:pt x="1257" y="0"/>
                </a:moveTo>
                <a:cubicBezTo>
                  <a:pt x="1130" y="0"/>
                  <a:pt x="1031" y="120"/>
                  <a:pt x="1009" y="278"/>
                </a:cubicBezTo>
                <a:cubicBezTo>
                  <a:pt x="1035" y="1073"/>
                  <a:pt x="690" y="1816"/>
                  <a:pt x="133" y="2347"/>
                </a:cubicBezTo>
                <a:cubicBezTo>
                  <a:pt x="27" y="2453"/>
                  <a:pt x="0" y="2612"/>
                  <a:pt x="80" y="2745"/>
                </a:cubicBezTo>
                <a:lnTo>
                  <a:pt x="54" y="2798"/>
                </a:lnTo>
                <a:cubicBezTo>
                  <a:pt x="115" y="2875"/>
                  <a:pt x="213" y="2916"/>
                  <a:pt x="310" y="2916"/>
                </a:cubicBezTo>
                <a:cubicBezTo>
                  <a:pt x="380" y="2916"/>
                  <a:pt x="449" y="2895"/>
                  <a:pt x="505" y="2851"/>
                </a:cubicBezTo>
                <a:cubicBezTo>
                  <a:pt x="1221" y="2188"/>
                  <a:pt x="1619" y="1259"/>
                  <a:pt x="1592" y="278"/>
                </a:cubicBezTo>
                <a:cubicBezTo>
                  <a:pt x="1592" y="145"/>
                  <a:pt x="1460" y="12"/>
                  <a:pt x="1327" y="12"/>
                </a:cubicBezTo>
                <a:cubicBezTo>
                  <a:pt x="1303" y="4"/>
                  <a:pt x="1280" y="0"/>
                  <a:pt x="125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44"/>
          <p:cNvSpPr/>
          <p:nvPr/>
        </p:nvSpPr>
        <p:spPr>
          <a:xfrm>
            <a:off x="2304525" y="2062978"/>
            <a:ext cx="17357" cy="50365"/>
          </a:xfrm>
          <a:custGeom>
            <a:rect b="b" l="l" r="r" t="t"/>
            <a:pathLst>
              <a:path extrusionOk="0" h="4391" w="1487">
                <a:moveTo>
                  <a:pt x="500" y="1"/>
                </a:moveTo>
                <a:cubicBezTo>
                  <a:pt x="446" y="1"/>
                  <a:pt x="392" y="18"/>
                  <a:pt x="345" y="56"/>
                </a:cubicBezTo>
                <a:cubicBezTo>
                  <a:pt x="213" y="162"/>
                  <a:pt x="133" y="348"/>
                  <a:pt x="239" y="480"/>
                </a:cubicBezTo>
                <a:cubicBezTo>
                  <a:pt x="876" y="1541"/>
                  <a:pt x="796" y="2868"/>
                  <a:pt x="107" y="3903"/>
                </a:cubicBezTo>
                <a:cubicBezTo>
                  <a:pt x="0" y="4035"/>
                  <a:pt x="27" y="4221"/>
                  <a:pt x="160" y="4327"/>
                </a:cubicBezTo>
                <a:cubicBezTo>
                  <a:pt x="213" y="4369"/>
                  <a:pt x="279" y="4391"/>
                  <a:pt x="345" y="4391"/>
                </a:cubicBezTo>
                <a:cubicBezTo>
                  <a:pt x="445" y="4391"/>
                  <a:pt x="547" y="4343"/>
                  <a:pt x="611" y="4247"/>
                </a:cubicBezTo>
                <a:cubicBezTo>
                  <a:pt x="1460" y="3027"/>
                  <a:pt x="1486" y="1435"/>
                  <a:pt x="770" y="162"/>
                </a:cubicBezTo>
                <a:cubicBezTo>
                  <a:pt x="701" y="59"/>
                  <a:pt x="600" y="1"/>
                  <a:pt x="500" y="1"/>
                </a:cubicBezTo>
                <a:close/>
              </a:path>
            </a:pathLst>
          </a:custGeom>
          <a:solidFill>
            <a:srgbClr val="FDA2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44"/>
          <p:cNvSpPr/>
          <p:nvPr/>
        </p:nvSpPr>
        <p:spPr>
          <a:xfrm>
            <a:off x="2325897" y="2068242"/>
            <a:ext cx="12700" cy="35970"/>
          </a:xfrm>
          <a:custGeom>
            <a:rect b="b" l="l" r="r" t="t"/>
            <a:pathLst>
              <a:path extrusionOk="0" h="3136" w="1088">
                <a:moveTo>
                  <a:pt x="360" y="1"/>
                </a:moveTo>
                <a:cubicBezTo>
                  <a:pt x="321" y="1"/>
                  <a:pt x="280" y="7"/>
                  <a:pt x="239" y="21"/>
                </a:cubicBezTo>
                <a:cubicBezTo>
                  <a:pt x="53" y="101"/>
                  <a:pt x="0" y="260"/>
                  <a:pt x="53" y="419"/>
                </a:cubicBezTo>
                <a:cubicBezTo>
                  <a:pt x="424" y="1109"/>
                  <a:pt x="451" y="1958"/>
                  <a:pt x="159" y="2674"/>
                </a:cubicBezTo>
                <a:cubicBezTo>
                  <a:pt x="106" y="2807"/>
                  <a:pt x="133" y="2966"/>
                  <a:pt x="265" y="3072"/>
                </a:cubicBezTo>
                <a:lnTo>
                  <a:pt x="292" y="3099"/>
                </a:lnTo>
                <a:cubicBezTo>
                  <a:pt x="341" y="3123"/>
                  <a:pt x="395" y="3135"/>
                  <a:pt x="449" y="3135"/>
                </a:cubicBezTo>
                <a:cubicBezTo>
                  <a:pt x="567" y="3135"/>
                  <a:pt x="680" y="3076"/>
                  <a:pt x="716" y="2966"/>
                </a:cubicBezTo>
                <a:cubicBezTo>
                  <a:pt x="1088" y="2091"/>
                  <a:pt x="1061" y="1056"/>
                  <a:pt x="610" y="154"/>
                </a:cubicBezTo>
                <a:cubicBezTo>
                  <a:pt x="571" y="55"/>
                  <a:pt x="473" y="1"/>
                  <a:pt x="360" y="1"/>
                </a:cubicBezTo>
                <a:close/>
              </a:path>
            </a:pathLst>
          </a:custGeom>
          <a:solidFill>
            <a:srgbClr val="FDA2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44"/>
          <p:cNvSpPr/>
          <p:nvPr/>
        </p:nvSpPr>
        <p:spPr>
          <a:xfrm>
            <a:off x="2332742" y="1491558"/>
            <a:ext cx="400717" cy="53783"/>
          </a:xfrm>
          <a:custGeom>
            <a:rect b="b" l="l" r="r" t="t"/>
            <a:pathLst>
              <a:path extrusionOk="0" h="4689" w="34330">
                <a:moveTo>
                  <a:pt x="18522" y="1"/>
                </a:moveTo>
                <a:cubicBezTo>
                  <a:pt x="17919" y="1"/>
                  <a:pt x="17317" y="15"/>
                  <a:pt x="16714" y="42"/>
                </a:cubicBezTo>
                <a:cubicBezTo>
                  <a:pt x="13796" y="175"/>
                  <a:pt x="10930" y="599"/>
                  <a:pt x="8092" y="1289"/>
                </a:cubicBezTo>
                <a:cubicBezTo>
                  <a:pt x="5280" y="2032"/>
                  <a:pt x="2574" y="3093"/>
                  <a:pt x="0" y="4446"/>
                </a:cubicBezTo>
                <a:lnTo>
                  <a:pt x="0" y="4525"/>
                </a:lnTo>
                <a:cubicBezTo>
                  <a:pt x="0" y="4552"/>
                  <a:pt x="53" y="4552"/>
                  <a:pt x="80" y="4552"/>
                </a:cubicBezTo>
                <a:cubicBezTo>
                  <a:pt x="2653" y="3279"/>
                  <a:pt x="5412" y="2403"/>
                  <a:pt x="8224" y="1819"/>
                </a:cubicBezTo>
                <a:cubicBezTo>
                  <a:pt x="11010" y="1236"/>
                  <a:pt x="13902" y="891"/>
                  <a:pt x="16767" y="864"/>
                </a:cubicBezTo>
                <a:cubicBezTo>
                  <a:pt x="17003" y="860"/>
                  <a:pt x="17240" y="858"/>
                  <a:pt x="17477" y="858"/>
                </a:cubicBezTo>
                <a:cubicBezTo>
                  <a:pt x="20083" y="858"/>
                  <a:pt x="22703" y="1125"/>
                  <a:pt x="25256" y="1660"/>
                </a:cubicBezTo>
                <a:cubicBezTo>
                  <a:pt x="27989" y="2270"/>
                  <a:pt x="30695" y="3252"/>
                  <a:pt x="33162" y="4605"/>
                </a:cubicBezTo>
                <a:lnTo>
                  <a:pt x="33215" y="4605"/>
                </a:lnTo>
                <a:cubicBezTo>
                  <a:pt x="33320" y="4661"/>
                  <a:pt x="33434" y="4688"/>
                  <a:pt x="33547" y="4688"/>
                </a:cubicBezTo>
                <a:cubicBezTo>
                  <a:pt x="33807" y="4688"/>
                  <a:pt x="34059" y="4546"/>
                  <a:pt x="34170" y="4287"/>
                </a:cubicBezTo>
                <a:cubicBezTo>
                  <a:pt x="34329" y="3915"/>
                  <a:pt x="34197" y="3491"/>
                  <a:pt x="33825" y="3332"/>
                </a:cubicBezTo>
                <a:cubicBezTo>
                  <a:pt x="31172" y="2058"/>
                  <a:pt x="28360" y="1156"/>
                  <a:pt x="25442" y="626"/>
                </a:cubicBezTo>
                <a:cubicBezTo>
                  <a:pt x="23148" y="205"/>
                  <a:pt x="20837" y="1"/>
                  <a:pt x="1852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44"/>
          <p:cNvSpPr/>
          <p:nvPr/>
        </p:nvSpPr>
        <p:spPr>
          <a:xfrm>
            <a:off x="2323685" y="1443584"/>
            <a:ext cx="23100" cy="225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44"/>
          <p:cNvSpPr/>
          <p:nvPr/>
        </p:nvSpPr>
        <p:spPr>
          <a:xfrm>
            <a:off x="2438717" y="1447694"/>
            <a:ext cx="23100" cy="225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44"/>
          <p:cNvSpPr/>
          <p:nvPr/>
        </p:nvSpPr>
        <p:spPr>
          <a:xfrm>
            <a:off x="2527517" y="1469971"/>
            <a:ext cx="12900" cy="126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44"/>
          <p:cNvSpPr/>
          <p:nvPr/>
        </p:nvSpPr>
        <p:spPr>
          <a:xfrm>
            <a:off x="2372713" y="1493245"/>
            <a:ext cx="12900" cy="126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44"/>
          <p:cNvSpPr/>
          <p:nvPr/>
        </p:nvSpPr>
        <p:spPr>
          <a:xfrm>
            <a:off x="2403249" y="1412942"/>
            <a:ext cx="12900" cy="126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44"/>
          <p:cNvSpPr/>
          <p:nvPr/>
        </p:nvSpPr>
        <p:spPr>
          <a:xfrm>
            <a:off x="2648108" y="1450251"/>
            <a:ext cx="12900" cy="126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44"/>
          <p:cNvSpPr/>
          <p:nvPr/>
        </p:nvSpPr>
        <p:spPr>
          <a:xfrm>
            <a:off x="2476537" y="1408543"/>
            <a:ext cx="41700" cy="408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44"/>
          <p:cNvSpPr/>
          <p:nvPr/>
        </p:nvSpPr>
        <p:spPr>
          <a:xfrm>
            <a:off x="2578689" y="1433816"/>
            <a:ext cx="51300" cy="504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44"/>
          <p:cNvSpPr/>
          <p:nvPr/>
        </p:nvSpPr>
        <p:spPr>
          <a:xfrm>
            <a:off x="2371894" y="1441613"/>
            <a:ext cx="41700" cy="408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44"/>
          <p:cNvSpPr txBox="1"/>
          <p:nvPr>
            <p:ph idx="1" type="body"/>
          </p:nvPr>
        </p:nvSpPr>
        <p:spPr>
          <a:xfrm>
            <a:off x="335375" y="3223750"/>
            <a:ext cx="3546000" cy="16800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a:t>My profile</a:t>
            </a:r>
            <a:endParaRPr/>
          </a:p>
          <a:p>
            <a:pPr indent="-330200" lvl="0" marL="457200" rtl="0" algn="l">
              <a:spcBef>
                <a:spcPts val="0"/>
              </a:spcBef>
              <a:spcAft>
                <a:spcPts val="0"/>
              </a:spcAft>
              <a:buSzPts val="1600"/>
              <a:buChar char="●"/>
            </a:pPr>
            <a:r>
              <a:rPr lang="en"/>
              <a:t>Chat bot communication</a:t>
            </a:r>
            <a:endParaRPr/>
          </a:p>
          <a:p>
            <a:pPr indent="-330200" lvl="0" marL="457200" rtl="0" algn="l">
              <a:spcBef>
                <a:spcPts val="0"/>
              </a:spcBef>
              <a:spcAft>
                <a:spcPts val="0"/>
              </a:spcAft>
              <a:buSzPts val="1600"/>
              <a:buChar char="●"/>
            </a:pPr>
            <a:r>
              <a:rPr lang="en"/>
              <a:t>Manual Doctor Search</a:t>
            </a:r>
            <a:endParaRPr/>
          </a:p>
          <a:p>
            <a:pPr indent="-330200" lvl="0" marL="457200" rtl="0" algn="l">
              <a:spcBef>
                <a:spcPts val="0"/>
              </a:spcBef>
              <a:spcAft>
                <a:spcPts val="0"/>
              </a:spcAft>
              <a:buSzPts val="1600"/>
              <a:buChar char="●"/>
            </a:pPr>
            <a:r>
              <a:rPr lang="en"/>
              <a:t>Upcoming appointments</a:t>
            </a:r>
            <a:endParaRPr/>
          </a:p>
          <a:p>
            <a:pPr indent="-330200" lvl="0" marL="457200" rtl="0" algn="l">
              <a:spcBef>
                <a:spcPts val="0"/>
              </a:spcBef>
              <a:spcAft>
                <a:spcPts val="0"/>
              </a:spcAft>
              <a:buSzPts val="1600"/>
              <a:buChar char="●"/>
            </a:pPr>
            <a:r>
              <a:rPr lang="en"/>
              <a:t>Nearby Patients</a:t>
            </a:r>
            <a:endParaRPr/>
          </a:p>
        </p:txBody>
      </p:sp>
      <p:sp>
        <p:nvSpPr>
          <p:cNvPr id="1243" name="Google Shape;1243;p44"/>
          <p:cNvSpPr txBox="1"/>
          <p:nvPr>
            <p:ph idx="2" type="body"/>
          </p:nvPr>
        </p:nvSpPr>
        <p:spPr>
          <a:xfrm>
            <a:off x="5059075" y="3223750"/>
            <a:ext cx="3620100" cy="16800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a:t>My profile</a:t>
            </a:r>
            <a:endParaRPr/>
          </a:p>
          <a:p>
            <a:pPr indent="-330200" lvl="0" marL="457200" rtl="0" algn="l">
              <a:spcBef>
                <a:spcPts val="0"/>
              </a:spcBef>
              <a:spcAft>
                <a:spcPts val="0"/>
              </a:spcAft>
              <a:buSzPts val="1600"/>
              <a:buChar char="●"/>
            </a:pPr>
            <a:r>
              <a:rPr lang="en"/>
              <a:t>Upcoming Appointments</a:t>
            </a:r>
            <a:endParaRPr/>
          </a:p>
          <a:p>
            <a:pPr indent="-330200" lvl="0" marL="457200" rtl="0" algn="l">
              <a:spcBef>
                <a:spcPts val="0"/>
              </a:spcBef>
              <a:spcAft>
                <a:spcPts val="0"/>
              </a:spcAft>
              <a:buSzPts val="1600"/>
              <a:buChar char="●"/>
            </a:pPr>
            <a:r>
              <a:rPr lang="en"/>
              <a:t>Manual Doctor Search</a:t>
            </a:r>
            <a:endParaRPr/>
          </a:p>
          <a:p>
            <a:pPr indent="-330200" lvl="0" marL="457200" rtl="0" algn="l">
              <a:spcBef>
                <a:spcPts val="0"/>
              </a:spcBef>
              <a:spcAft>
                <a:spcPts val="0"/>
              </a:spcAft>
              <a:buSzPts val="1600"/>
              <a:buChar char="●"/>
            </a:pPr>
            <a:r>
              <a:rPr lang="en"/>
              <a:t>Messages</a:t>
            </a:r>
            <a:endParaRPr/>
          </a:p>
          <a:p>
            <a:pPr indent="-330200" lvl="0" marL="457200" rtl="0" algn="l">
              <a:spcBef>
                <a:spcPts val="0"/>
              </a:spcBef>
              <a:spcAft>
                <a:spcPts val="0"/>
              </a:spcAft>
              <a:buSzPts val="1600"/>
              <a:buChar char="●"/>
            </a:pPr>
            <a:r>
              <a:rPr lang="en"/>
              <a:t>Discussion Forum</a:t>
            </a:r>
            <a:endParaRPr/>
          </a:p>
        </p:txBody>
      </p:sp>
      <p:sp>
        <p:nvSpPr>
          <p:cNvPr id="1244" name="Google Shape;1244;p44"/>
          <p:cNvSpPr txBox="1"/>
          <p:nvPr>
            <p:ph idx="3" type="subTitle"/>
          </p:nvPr>
        </p:nvSpPr>
        <p:spPr>
          <a:xfrm>
            <a:off x="1218400" y="2858325"/>
            <a:ext cx="2009400" cy="329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PATIENT VIEW</a:t>
            </a:r>
            <a:endParaRPr/>
          </a:p>
        </p:txBody>
      </p:sp>
      <p:sp>
        <p:nvSpPr>
          <p:cNvPr id="1245" name="Google Shape;1245;p44"/>
          <p:cNvSpPr txBox="1"/>
          <p:nvPr>
            <p:ph idx="4" type="subTitle"/>
          </p:nvPr>
        </p:nvSpPr>
        <p:spPr>
          <a:xfrm>
            <a:off x="5387900" y="2858325"/>
            <a:ext cx="2141700" cy="329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DOCTOR VIEW</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9" name="Shape 1249"/>
        <p:cNvGrpSpPr/>
        <p:nvPr/>
      </p:nvGrpSpPr>
      <p:grpSpPr>
        <a:xfrm>
          <a:off x="0" y="0"/>
          <a:ext cx="0" cy="0"/>
          <a:chOff x="0" y="0"/>
          <a:chExt cx="0" cy="0"/>
        </a:xfrm>
      </p:grpSpPr>
      <p:sp>
        <p:nvSpPr>
          <p:cNvPr id="1250" name="Google Shape;1250;p45"/>
          <p:cNvSpPr txBox="1"/>
          <p:nvPr>
            <p:ph type="title"/>
          </p:nvPr>
        </p:nvSpPr>
        <p:spPr>
          <a:xfrm>
            <a:off x="876450" y="271625"/>
            <a:ext cx="7695900" cy="481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PRODUCT OVERVIEW</a:t>
            </a:r>
            <a:endParaRPr/>
          </a:p>
        </p:txBody>
      </p:sp>
      <p:sp>
        <p:nvSpPr>
          <p:cNvPr id="1251" name="Google Shape;1251;p45"/>
          <p:cNvSpPr txBox="1"/>
          <p:nvPr>
            <p:ph idx="4294967295" type="subTitle"/>
          </p:nvPr>
        </p:nvSpPr>
        <p:spPr>
          <a:xfrm>
            <a:off x="1254950" y="2706975"/>
            <a:ext cx="1905900" cy="328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b="1" lang="en" sz="1200">
                <a:solidFill>
                  <a:schemeClr val="accent1"/>
                </a:solidFill>
              </a:rPr>
              <a:t>Appointments</a:t>
            </a:r>
            <a:endParaRPr b="1" sz="1200">
              <a:solidFill>
                <a:schemeClr val="accent1"/>
              </a:solidFill>
            </a:endParaRPr>
          </a:p>
        </p:txBody>
      </p:sp>
      <p:sp>
        <p:nvSpPr>
          <p:cNvPr id="1252" name="Google Shape;1252;p45"/>
          <p:cNvSpPr txBox="1"/>
          <p:nvPr>
            <p:ph idx="4294967295" type="subTitle"/>
          </p:nvPr>
        </p:nvSpPr>
        <p:spPr>
          <a:xfrm>
            <a:off x="6531875" y="2050150"/>
            <a:ext cx="1840500" cy="328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1300">
                <a:solidFill>
                  <a:schemeClr val="accent1"/>
                </a:solidFill>
              </a:rPr>
              <a:t>Chatbot</a:t>
            </a:r>
            <a:endParaRPr b="1" sz="1300">
              <a:solidFill>
                <a:schemeClr val="accent1"/>
              </a:solidFill>
            </a:endParaRPr>
          </a:p>
        </p:txBody>
      </p:sp>
      <p:sp>
        <p:nvSpPr>
          <p:cNvPr id="1253" name="Google Shape;1253;p45"/>
          <p:cNvSpPr/>
          <p:nvPr/>
        </p:nvSpPr>
        <p:spPr>
          <a:xfrm>
            <a:off x="3111800" y="804400"/>
            <a:ext cx="3143700" cy="798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45"/>
          <p:cNvSpPr/>
          <p:nvPr/>
        </p:nvSpPr>
        <p:spPr>
          <a:xfrm>
            <a:off x="2801023" y="3015225"/>
            <a:ext cx="823725" cy="199051"/>
          </a:xfrm>
          <a:custGeom>
            <a:rect b="b" l="l" r="r" t="t"/>
            <a:pathLst>
              <a:path extrusionOk="0" h="3486" w="14426">
                <a:moveTo>
                  <a:pt x="51" y="0"/>
                </a:moveTo>
                <a:lnTo>
                  <a:pt x="1" y="50"/>
                </a:lnTo>
                <a:lnTo>
                  <a:pt x="3431" y="3486"/>
                </a:lnTo>
                <a:lnTo>
                  <a:pt x="14425" y="3486"/>
                </a:lnTo>
                <a:lnTo>
                  <a:pt x="14425" y="3418"/>
                </a:lnTo>
                <a:lnTo>
                  <a:pt x="3462" y="3418"/>
                </a:lnTo>
                <a:lnTo>
                  <a:pt x="51" y="0"/>
                </a:lnTo>
                <a:close/>
              </a:path>
            </a:pathLst>
          </a:custGeom>
          <a:solidFill>
            <a:srgbClr val="30384A"/>
          </a:solidFill>
          <a:ln cap="flat" cmpd="sng" w="3810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45"/>
          <p:cNvSpPr/>
          <p:nvPr/>
        </p:nvSpPr>
        <p:spPr>
          <a:xfrm>
            <a:off x="5997000" y="1363838"/>
            <a:ext cx="823725" cy="199052"/>
          </a:xfrm>
          <a:custGeom>
            <a:rect b="b" l="l" r="r" t="t"/>
            <a:pathLst>
              <a:path extrusionOk="0" h="3481" w="14426">
                <a:moveTo>
                  <a:pt x="14382" y="1"/>
                </a:moveTo>
                <a:lnTo>
                  <a:pt x="10965" y="3412"/>
                </a:lnTo>
                <a:lnTo>
                  <a:pt x="1" y="3412"/>
                </a:lnTo>
                <a:lnTo>
                  <a:pt x="1" y="3480"/>
                </a:lnTo>
                <a:lnTo>
                  <a:pt x="10989" y="3480"/>
                </a:lnTo>
                <a:lnTo>
                  <a:pt x="14425" y="44"/>
                </a:lnTo>
                <a:lnTo>
                  <a:pt x="14382" y="1"/>
                </a:lnTo>
                <a:close/>
              </a:path>
            </a:pathLst>
          </a:custGeom>
          <a:solidFill>
            <a:schemeClr val="lt2"/>
          </a:solidFill>
          <a:ln cap="flat" cmpd="sng" w="3810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45"/>
          <p:cNvSpPr/>
          <p:nvPr/>
        </p:nvSpPr>
        <p:spPr>
          <a:xfrm>
            <a:off x="4208414" y="3075473"/>
            <a:ext cx="37857" cy="42825"/>
          </a:xfrm>
          <a:custGeom>
            <a:rect b="b" l="l" r="r" t="t"/>
            <a:pathLst>
              <a:path extrusionOk="0" h="750" w="663">
                <a:moveTo>
                  <a:pt x="353" y="99"/>
                </a:moveTo>
                <a:cubicBezTo>
                  <a:pt x="409" y="99"/>
                  <a:pt x="452" y="118"/>
                  <a:pt x="489" y="155"/>
                </a:cubicBezTo>
                <a:cubicBezTo>
                  <a:pt x="526" y="192"/>
                  <a:pt x="545" y="242"/>
                  <a:pt x="545" y="310"/>
                </a:cubicBezTo>
                <a:lnTo>
                  <a:pt x="124" y="310"/>
                </a:lnTo>
                <a:cubicBezTo>
                  <a:pt x="130" y="242"/>
                  <a:pt x="155" y="192"/>
                  <a:pt x="192" y="155"/>
                </a:cubicBezTo>
                <a:cubicBezTo>
                  <a:pt x="229" y="118"/>
                  <a:pt x="285" y="99"/>
                  <a:pt x="353" y="99"/>
                </a:cubicBezTo>
                <a:close/>
                <a:moveTo>
                  <a:pt x="347" y="0"/>
                </a:moveTo>
                <a:cubicBezTo>
                  <a:pt x="241" y="0"/>
                  <a:pt x="155" y="31"/>
                  <a:pt x="93" y="99"/>
                </a:cubicBezTo>
                <a:cubicBezTo>
                  <a:pt x="31" y="167"/>
                  <a:pt x="0" y="260"/>
                  <a:pt x="0" y="378"/>
                </a:cubicBezTo>
                <a:cubicBezTo>
                  <a:pt x="0" y="496"/>
                  <a:pt x="31" y="582"/>
                  <a:pt x="99" y="650"/>
                </a:cubicBezTo>
                <a:cubicBezTo>
                  <a:pt x="167" y="718"/>
                  <a:pt x="254" y="749"/>
                  <a:pt x="371" y="749"/>
                </a:cubicBezTo>
                <a:cubicBezTo>
                  <a:pt x="415" y="749"/>
                  <a:pt x="458" y="743"/>
                  <a:pt x="501" y="737"/>
                </a:cubicBezTo>
                <a:cubicBezTo>
                  <a:pt x="551" y="725"/>
                  <a:pt x="594" y="712"/>
                  <a:pt x="631" y="694"/>
                </a:cubicBezTo>
                <a:lnTo>
                  <a:pt x="631" y="582"/>
                </a:lnTo>
                <a:cubicBezTo>
                  <a:pt x="594" y="607"/>
                  <a:pt x="551" y="619"/>
                  <a:pt x="508" y="632"/>
                </a:cubicBezTo>
                <a:cubicBezTo>
                  <a:pt x="464" y="644"/>
                  <a:pt x="421" y="650"/>
                  <a:pt x="378" y="650"/>
                </a:cubicBezTo>
                <a:cubicBezTo>
                  <a:pt x="297" y="650"/>
                  <a:pt x="235" y="626"/>
                  <a:pt x="192" y="588"/>
                </a:cubicBezTo>
                <a:cubicBezTo>
                  <a:pt x="149" y="545"/>
                  <a:pt x="124" y="483"/>
                  <a:pt x="124" y="403"/>
                </a:cubicBezTo>
                <a:lnTo>
                  <a:pt x="662" y="403"/>
                </a:lnTo>
                <a:lnTo>
                  <a:pt x="662" y="341"/>
                </a:lnTo>
                <a:cubicBezTo>
                  <a:pt x="662" y="236"/>
                  <a:pt x="631" y="155"/>
                  <a:pt x="576" y="93"/>
                </a:cubicBezTo>
                <a:cubicBezTo>
                  <a:pt x="520" y="31"/>
                  <a:pt x="446" y="0"/>
                  <a:pt x="34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45"/>
          <p:cNvSpPr/>
          <p:nvPr/>
        </p:nvSpPr>
        <p:spPr>
          <a:xfrm>
            <a:off x="3700950" y="1132900"/>
            <a:ext cx="2235900" cy="3762600"/>
          </a:xfrm>
          <a:prstGeom prst="rect">
            <a:avLst/>
          </a:prstGeom>
          <a:solidFill>
            <a:srgbClr val="F2F6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45"/>
          <p:cNvSpPr/>
          <p:nvPr/>
        </p:nvSpPr>
        <p:spPr>
          <a:xfrm>
            <a:off x="3718325" y="1902125"/>
            <a:ext cx="2191645" cy="897631"/>
          </a:xfrm>
          <a:custGeom>
            <a:rect b="b" l="l" r="r" t="t"/>
            <a:pathLst>
              <a:path extrusionOk="0" h="17738" w="26442">
                <a:moveTo>
                  <a:pt x="1" y="1"/>
                </a:moveTo>
                <a:lnTo>
                  <a:pt x="1" y="14023"/>
                </a:lnTo>
                <a:lnTo>
                  <a:pt x="6990" y="14023"/>
                </a:lnTo>
                <a:cubicBezTo>
                  <a:pt x="8420" y="14023"/>
                  <a:pt x="9795" y="14592"/>
                  <a:pt x="10804" y="15601"/>
                </a:cubicBezTo>
                <a:cubicBezTo>
                  <a:pt x="12172" y="16970"/>
                  <a:pt x="14029" y="17737"/>
                  <a:pt x="15967" y="17737"/>
                </a:cubicBezTo>
                <a:lnTo>
                  <a:pt x="26441" y="17737"/>
                </a:lnTo>
                <a:lnTo>
                  <a:pt x="26441" y="11243"/>
                </a:lnTo>
                <a:lnTo>
                  <a:pt x="2644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45"/>
          <p:cNvSpPr txBox="1"/>
          <p:nvPr/>
        </p:nvSpPr>
        <p:spPr>
          <a:xfrm>
            <a:off x="3969150" y="1999400"/>
            <a:ext cx="10503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900">
                <a:solidFill>
                  <a:srgbClr val="FFFFFF"/>
                </a:solidFill>
                <a:latin typeface="Montserrat"/>
                <a:ea typeface="Montserrat"/>
                <a:cs typeface="Montserrat"/>
                <a:sym typeface="Montserrat"/>
              </a:rPr>
              <a:t>HOW CAN WE HELP YOU?</a:t>
            </a:r>
            <a:endParaRPr b="1" sz="900">
              <a:solidFill>
                <a:srgbClr val="FFFFFF"/>
              </a:solidFill>
              <a:latin typeface="Montserrat"/>
              <a:ea typeface="Montserrat"/>
              <a:cs typeface="Montserrat"/>
              <a:sym typeface="Montserrat"/>
            </a:endParaRPr>
          </a:p>
        </p:txBody>
      </p:sp>
      <p:grpSp>
        <p:nvGrpSpPr>
          <p:cNvPr id="1260" name="Google Shape;1260;p45"/>
          <p:cNvGrpSpPr/>
          <p:nvPr/>
        </p:nvGrpSpPr>
        <p:grpSpPr>
          <a:xfrm>
            <a:off x="5264465" y="2129718"/>
            <a:ext cx="423761" cy="461705"/>
            <a:chOff x="-31164450" y="2657050"/>
            <a:chExt cx="291425" cy="291425"/>
          </a:xfrm>
        </p:grpSpPr>
        <p:sp>
          <p:nvSpPr>
            <p:cNvPr id="1261" name="Google Shape;1261;p45"/>
            <p:cNvSpPr/>
            <p:nvPr/>
          </p:nvSpPr>
          <p:spPr>
            <a:xfrm>
              <a:off x="-31028975" y="2761000"/>
              <a:ext cx="18125" cy="17350"/>
            </a:xfrm>
            <a:custGeom>
              <a:rect b="b" l="l" r="r" t="t"/>
              <a:pathLst>
                <a:path extrusionOk="0" h="694" w="725">
                  <a:moveTo>
                    <a:pt x="378" y="1"/>
                  </a:moveTo>
                  <a:cubicBezTo>
                    <a:pt x="158" y="1"/>
                    <a:pt x="0" y="158"/>
                    <a:pt x="0" y="347"/>
                  </a:cubicBezTo>
                  <a:cubicBezTo>
                    <a:pt x="63" y="536"/>
                    <a:pt x="221" y="694"/>
                    <a:pt x="378" y="694"/>
                  </a:cubicBezTo>
                  <a:cubicBezTo>
                    <a:pt x="567" y="694"/>
                    <a:pt x="725" y="536"/>
                    <a:pt x="725" y="347"/>
                  </a:cubicBezTo>
                  <a:cubicBezTo>
                    <a:pt x="725" y="158"/>
                    <a:pt x="567"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45"/>
            <p:cNvSpPr/>
            <p:nvPr/>
          </p:nvSpPr>
          <p:spPr>
            <a:xfrm>
              <a:off x="-31028975" y="2794075"/>
              <a:ext cx="18125" cy="52025"/>
            </a:xfrm>
            <a:custGeom>
              <a:rect b="b" l="l" r="r" t="t"/>
              <a:pathLst>
                <a:path extrusionOk="0" h="2081" w="725">
                  <a:moveTo>
                    <a:pt x="378" y="1"/>
                  </a:moveTo>
                  <a:cubicBezTo>
                    <a:pt x="158" y="1"/>
                    <a:pt x="0" y="158"/>
                    <a:pt x="0" y="347"/>
                  </a:cubicBezTo>
                  <a:lnTo>
                    <a:pt x="0" y="1734"/>
                  </a:lnTo>
                  <a:cubicBezTo>
                    <a:pt x="63" y="1923"/>
                    <a:pt x="221" y="2080"/>
                    <a:pt x="378" y="2080"/>
                  </a:cubicBezTo>
                  <a:cubicBezTo>
                    <a:pt x="567" y="2080"/>
                    <a:pt x="725" y="1923"/>
                    <a:pt x="725" y="1734"/>
                  </a:cubicBezTo>
                  <a:lnTo>
                    <a:pt x="725" y="347"/>
                  </a:lnTo>
                  <a:cubicBezTo>
                    <a:pt x="725" y="158"/>
                    <a:pt x="567"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45"/>
            <p:cNvSpPr/>
            <p:nvPr/>
          </p:nvSpPr>
          <p:spPr>
            <a:xfrm>
              <a:off x="-31164450" y="2657050"/>
              <a:ext cx="291425" cy="291425"/>
            </a:xfrm>
            <a:custGeom>
              <a:rect b="b" l="l" r="r" t="t"/>
              <a:pathLst>
                <a:path extrusionOk="0" h="11657" w="11657">
                  <a:moveTo>
                    <a:pt x="1323" y="4852"/>
                  </a:moveTo>
                  <a:lnTo>
                    <a:pt x="1323" y="8286"/>
                  </a:lnTo>
                  <a:lnTo>
                    <a:pt x="977" y="8286"/>
                  </a:lnTo>
                  <a:cubicBezTo>
                    <a:pt x="788" y="8286"/>
                    <a:pt x="630" y="8128"/>
                    <a:pt x="630" y="7939"/>
                  </a:cubicBezTo>
                  <a:lnTo>
                    <a:pt x="630" y="5198"/>
                  </a:lnTo>
                  <a:cubicBezTo>
                    <a:pt x="630" y="5009"/>
                    <a:pt x="788" y="4852"/>
                    <a:pt x="977" y="4852"/>
                  </a:cubicBezTo>
                  <a:close/>
                  <a:moveTo>
                    <a:pt x="10554" y="4852"/>
                  </a:moveTo>
                  <a:cubicBezTo>
                    <a:pt x="10743" y="4852"/>
                    <a:pt x="10901" y="5009"/>
                    <a:pt x="10901" y="5198"/>
                  </a:cubicBezTo>
                  <a:lnTo>
                    <a:pt x="10901" y="7939"/>
                  </a:lnTo>
                  <a:lnTo>
                    <a:pt x="10932" y="7939"/>
                  </a:lnTo>
                  <a:cubicBezTo>
                    <a:pt x="10932" y="8128"/>
                    <a:pt x="10775" y="8286"/>
                    <a:pt x="10586" y="8286"/>
                  </a:cubicBezTo>
                  <a:lnTo>
                    <a:pt x="10239" y="8286"/>
                  </a:lnTo>
                  <a:lnTo>
                    <a:pt x="10239" y="4852"/>
                  </a:lnTo>
                  <a:close/>
                  <a:moveTo>
                    <a:pt x="5797" y="10302"/>
                  </a:moveTo>
                  <a:cubicBezTo>
                    <a:pt x="5986" y="10302"/>
                    <a:pt x="6144" y="10460"/>
                    <a:pt x="6144" y="10649"/>
                  </a:cubicBezTo>
                  <a:cubicBezTo>
                    <a:pt x="6144" y="10838"/>
                    <a:pt x="5986" y="10995"/>
                    <a:pt x="5797" y="10995"/>
                  </a:cubicBezTo>
                  <a:cubicBezTo>
                    <a:pt x="5577" y="10995"/>
                    <a:pt x="5419" y="10838"/>
                    <a:pt x="5419" y="10649"/>
                  </a:cubicBezTo>
                  <a:cubicBezTo>
                    <a:pt x="5419" y="10460"/>
                    <a:pt x="5577" y="10302"/>
                    <a:pt x="5797" y="10302"/>
                  </a:cubicBezTo>
                  <a:close/>
                  <a:moveTo>
                    <a:pt x="5829" y="0"/>
                  </a:moveTo>
                  <a:cubicBezTo>
                    <a:pt x="3371" y="0"/>
                    <a:pt x="1260" y="1796"/>
                    <a:pt x="788" y="4190"/>
                  </a:cubicBezTo>
                  <a:cubicBezTo>
                    <a:pt x="347" y="4316"/>
                    <a:pt x="0" y="4694"/>
                    <a:pt x="0" y="5167"/>
                  </a:cubicBezTo>
                  <a:lnTo>
                    <a:pt x="0" y="7876"/>
                  </a:lnTo>
                  <a:cubicBezTo>
                    <a:pt x="0" y="8443"/>
                    <a:pt x="473" y="8916"/>
                    <a:pt x="1008" y="8916"/>
                  </a:cubicBezTo>
                  <a:lnTo>
                    <a:pt x="1702" y="8916"/>
                  </a:lnTo>
                  <a:cubicBezTo>
                    <a:pt x="1891" y="8916"/>
                    <a:pt x="2048" y="8758"/>
                    <a:pt x="2048" y="8569"/>
                  </a:cubicBezTo>
                  <a:lnTo>
                    <a:pt x="2048" y="4474"/>
                  </a:lnTo>
                  <a:cubicBezTo>
                    <a:pt x="2048" y="4253"/>
                    <a:pt x="1891" y="4096"/>
                    <a:pt x="1702" y="4096"/>
                  </a:cubicBezTo>
                  <a:lnTo>
                    <a:pt x="1449" y="4096"/>
                  </a:lnTo>
                  <a:cubicBezTo>
                    <a:pt x="1922" y="2111"/>
                    <a:pt x="3749" y="630"/>
                    <a:pt x="5797" y="630"/>
                  </a:cubicBezTo>
                  <a:cubicBezTo>
                    <a:pt x="7876" y="630"/>
                    <a:pt x="9641" y="2079"/>
                    <a:pt x="10113" y="4096"/>
                  </a:cubicBezTo>
                  <a:lnTo>
                    <a:pt x="9893" y="4096"/>
                  </a:lnTo>
                  <a:cubicBezTo>
                    <a:pt x="9672" y="4096"/>
                    <a:pt x="9515" y="4253"/>
                    <a:pt x="9515" y="4474"/>
                  </a:cubicBezTo>
                  <a:lnTo>
                    <a:pt x="9515" y="8569"/>
                  </a:lnTo>
                  <a:cubicBezTo>
                    <a:pt x="9515" y="8758"/>
                    <a:pt x="9672" y="8916"/>
                    <a:pt x="9893" y="8916"/>
                  </a:cubicBezTo>
                  <a:lnTo>
                    <a:pt x="10208" y="8916"/>
                  </a:lnTo>
                  <a:cubicBezTo>
                    <a:pt x="10050" y="9704"/>
                    <a:pt x="9326" y="10302"/>
                    <a:pt x="8507" y="10302"/>
                  </a:cubicBezTo>
                  <a:lnTo>
                    <a:pt x="6742" y="10302"/>
                  </a:lnTo>
                  <a:cubicBezTo>
                    <a:pt x="6585" y="9893"/>
                    <a:pt x="6207" y="9609"/>
                    <a:pt x="5734" y="9609"/>
                  </a:cubicBezTo>
                  <a:cubicBezTo>
                    <a:pt x="5199" y="9609"/>
                    <a:pt x="4726" y="10082"/>
                    <a:pt x="4726" y="10649"/>
                  </a:cubicBezTo>
                  <a:cubicBezTo>
                    <a:pt x="4726" y="11184"/>
                    <a:pt x="5199" y="11657"/>
                    <a:pt x="5734" y="11657"/>
                  </a:cubicBezTo>
                  <a:cubicBezTo>
                    <a:pt x="6175" y="11657"/>
                    <a:pt x="6585" y="11405"/>
                    <a:pt x="6742" y="10995"/>
                  </a:cubicBezTo>
                  <a:lnTo>
                    <a:pt x="8507" y="10995"/>
                  </a:lnTo>
                  <a:cubicBezTo>
                    <a:pt x="9735" y="10995"/>
                    <a:pt x="10743" y="10082"/>
                    <a:pt x="10869" y="8916"/>
                  </a:cubicBezTo>
                  <a:cubicBezTo>
                    <a:pt x="11248" y="8790"/>
                    <a:pt x="11563" y="8412"/>
                    <a:pt x="11563" y="7939"/>
                  </a:cubicBezTo>
                  <a:lnTo>
                    <a:pt x="11563" y="5198"/>
                  </a:lnTo>
                  <a:cubicBezTo>
                    <a:pt x="11657" y="4694"/>
                    <a:pt x="11311" y="4316"/>
                    <a:pt x="10869" y="4190"/>
                  </a:cubicBezTo>
                  <a:cubicBezTo>
                    <a:pt x="10397" y="1796"/>
                    <a:pt x="8255"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45"/>
            <p:cNvSpPr/>
            <p:nvPr/>
          </p:nvSpPr>
          <p:spPr>
            <a:xfrm>
              <a:off x="-31097500" y="2727125"/>
              <a:ext cx="156750" cy="153925"/>
            </a:xfrm>
            <a:custGeom>
              <a:rect b="b" l="l" r="r" t="t"/>
              <a:pathLst>
                <a:path extrusionOk="0" h="6157" w="6270">
                  <a:moveTo>
                    <a:pt x="3119" y="663"/>
                  </a:moveTo>
                  <a:cubicBezTo>
                    <a:pt x="4442" y="663"/>
                    <a:pt x="5514" y="1734"/>
                    <a:pt x="5514" y="3088"/>
                  </a:cubicBezTo>
                  <a:cubicBezTo>
                    <a:pt x="5514" y="4412"/>
                    <a:pt x="4411" y="5483"/>
                    <a:pt x="3119" y="5483"/>
                  </a:cubicBezTo>
                  <a:cubicBezTo>
                    <a:pt x="2647" y="5483"/>
                    <a:pt x="2206" y="5357"/>
                    <a:pt x="1796" y="5136"/>
                  </a:cubicBezTo>
                  <a:cubicBezTo>
                    <a:pt x="1750" y="5090"/>
                    <a:pt x="1670" y="5061"/>
                    <a:pt x="1606" y="5061"/>
                  </a:cubicBezTo>
                  <a:cubicBezTo>
                    <a:pt x="1582" y="5061"/>
                    <a:pt x="1561" y="5065"/>
                    <a:pt x="1544" y="5073"/>
                  </a:cubicBezTo>
                  <a:lnTo>
                    <a:pt x="914" y="5294"/>
                  </a:lnTo>
                  <a:lnTo>
                    <a:pt x="1103" y="4664"/>
                  </a:lnTo>
                  <a:cubicBezTo>
                    <a:pt x="1134" y="4569"/>
                    <a:pt x="1103" y="4443"/>
                    <a:pt x="1071" y="4380"/>
                  </a:cubicBezTo>
                  <a:cubicBezTo>
                    <a:pt x="819" y="3971"/>
                    <a:pt x="693" y="3561"/>
                    <a:pt x="693" y="3120"/>
                  </a:cubicBezTo>
                  <a:cubicBezTo>
                    <a:pt x="693" y="1734"/>
                    <a:pt x="1796" y="663"/>
                    <a:pt x="3119" y="663"/>
                  </a:cubicBezTo>
                  <a:close/>
                  <a:moveTo>
                    <a:pt x="3151" y="1"/>
                  </a:moveTo>
                  <a:cubicBezTo>
                    <a:pt x="1449" y="1"/>
                    <a:pt x="32" y="1387"/>
                    <a:pt x="32" y="3057"/>
                  </a:cubicBezTo>
                  <a:cubicBezTo>
                    <a:pt x="32" y="3593"/>
                    <a:pt x="158" y="4097"/>
                    <a:pt x="441" y="4569"/>
                  </a:cubicBezTo>
                  <a:lnTo>
                    <a:pt x="32" y="5703"/>
                  </a:lnTo>
                  <a:cubicBezTo>
                    <a:pt x="0" y="5829"/>
                    <a:pt x="32" y="5955"/>
                    <a:pt x="126" y="6081"/>
                  </a:cubicBezTo>
                  <a:cubicBezTo>
                    <a:pt x="172" y="6128"/>
                    <a:pt x="269" y="6157"/>
                    <a:pt x="367" y="6157"/>
                  </a:cubicBezTo>
                  <a:cubicBezTo>
                    <a:pt x="403" y="6157"/>
                    <a:pt x="439" y="6153"/>
                    <a:pt x="473" y="6144"/>
                  </a:cubicBezTo>
                  <a:lnTo>
                    <a:pt x="1607" y="5735"/>
                  </a:lnTo>
                  <a:cubicBezTo>
                    <a:pt x="2080" y="5987"/>
                    <a:pt x="2584" y="6144"/>
                    <a:pt x="3151" y="6144"/>
                  </a:cubicBezTo>
                  <a:cubicBezTo>
                    <a:pt x="4852" y="6144"/>
                    <a:pt x="6270" y="4758"/>
                    <a:pt x="6270" y="3057"/>
                  </a:cubicBezTo>
                  <a:cubicBezTo>
                    <a:pt x="6270" y="1387"/>
                    <a:pt x="4883"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65" name="Google Shape;1265;p45"/>
          <p:cNvGrpSpPr/>
          <p:nvPr/>
        </p:nvGrpSpPr>
        <p:grpSpPr>
          <a:xfrm>
            <a:off x="5399405" y="1312744"/>
            <a:ext cx="368987" cy="366992"/>
            <a:chOff x="-64401400" y="1914475"/>
            <a:chExt cx="319000" cy="317275"/>
          </a:xfrm>
        </p:grpSpPr>
        <p:sp>
          <p:nvSpPr>
            <p:cNvPr id="1266" name="Google Shape;1266;p45"/>
            <p:cNvSpPr/>
            <p:nvPr/>
          </p:nvSpPr>
          <p:spPr>
            <a:xfrm>
              <a:off x="-64401400" y="1914475"/>
              <a:ext cx="319000" cy="317275"/>
            </a:xfrm>
            <a:custGeom>
              <a:rect b="b" l="l" r="r" t="t"/>
              <a:pathLst>
                <a:path extrusionOk="0" h="12691" w="12760">
                  <a:moveTo>
                    <a:pt x="4726" y="1317"/>
                  </a:moveTo>
                  <a:lnTo>
                    <a:pt x="4726" y="2703"/>
                  </a:lnTo>
                  <a:cubicBezTo>
                    <a:pt x="4663" y="2735"/>
                    <a:pt x="4600" y="2829"/>
                    <a:pt x="4569" y="2861"/>
                  </a:cubicBezTo>
                  <a:lnTo>
                    <a:pt x="4065" y="3554"/>
                  </a:lnTo>
                  <a:cubicBezTo>
                    <a:pt x="3970" y="3176"/>
                    <a:pt x="3907" y="2703"/>
                    <a:pt x="3907" y="2388"/>
                  </a:cubicBezTo>
                  <a:cubicBezTo>
                    <a:pt x="3876" y="1947"/>
                    <a:pt x="3970" y="1632"/>
                    <a:pt x="4222" y="1475"/>
                  </a:cubicBezTo>
                  <a:cubicBezTo>
                    <a:pt x="4348" y="1349"/>
                    <a:pt x="4537" y="1317"/>
                    <a:pt x="4726" y="1317"/>
                  </a:cubicBezTo>
                  <a:close/>
                  <a:moveTo>
                    <a:pt x="7046" y="813"/>
                  </a:moveTo>
                  <a:cubicBezTo>
                    <a:pt x="7507" y="813"/>
                    <a:pt x="7937" y="916"/>
                    <a:pt x="8286" y="1128"/>
                  </a:cubicBezTo>
                  <a:cubicBezTo>
                    <a:pt x="8759" y="1412"/>
                    <a:pt x="8979" y="1821"/>
                    <a:pt x="8948" y="2420"/>
                  </a:cubicBezTo>
                  <a:cubicBezTo>
                    <a:pt x="8948" y="2703"/>
                    <a:pt x="8853" y="3113"/>
                    <a:pt x="8790" y="3554"/>
                  </a:cubicBezTo>
                  <a:lnTo>
                    <a:pt x="8286" y="2861"/>
                  </a:lnTo>
                  <a:cubicBezTo>
                    <a:pt x="8066" y="2609"/>
                    <a:pt x="7814" y="2451"/>
                    <a:pt x="7499" y="2451"/>
                  </a:cubicBezTo>
                  <a:lnTo>
                    <a:pt x="5514" y="2451"/>
                  </a:lnTo>
                  <a:lnTo>
                    <a:pt x="5514" y="1160"/>
                  </a:lnTo>
                  <a:cubicBezTo>
                    <a:pt x="6020" y="931"/>
                    <a:pt x="6551" y="813"/>
                    <a:pt x="7046" y="813"/>
                  </a:cubicBezTo>
                  <a:close/>
                  <a:moveTo>
                    <a:pt x="7530" y="3334"/>
                  </a:moveTo>
                  <a:cubicBezTo>
                    <a:pt x="7562" y="3334"/>
                    <a:pt x="7593" y="3365"/>
                    <a:pt x="7656" y="3365"/>
                  </a:cubicBezTo>
                  <a:lnTo>
                    <a:pt x="8601" y="4657"/>
                  </a:lnTo>
                  <a:cubicBezTo>
                    <a:pt x="8444" y="5917"/>
                    <a:pt x="7688" y="7177"/>
                    <a:pt x="6427" y="7177"/>
                  </a:cubicBezTo>
                  <a:cubicBezTo>
                    <a:pt x="5167" y="7177"/>
                    <a:pt x="4411" y="5980"/>
                    <a:pt x="4254" y="4657"/>
                  </a:cubicBezTo>
                  <a:lnTo>
                    <a:pt x="5199" y="3365"/>
                  </a:lnTo>
                  <a:cubicBezTo>
                    <a:pt x="5230" y="3334"/>
                    <a:pt x="5293" y="3334"/>
                    <a:pt x="5325" y="3334"/>
                  </a:cubicBezTo>
                  <a:close/>
                  <a:moveTo>
                    <a:pt x="5199" y="7681"/>
                  </a:moveTo>
                  <a:cubicBezTo>
                    <a:pt x="5608" y="7902"/>
                    <a:pt x="5986" y="8028"/>
                    <a:pt x="6427" y="8028"/>
                  </a:cubicBezTo>
                  <a:cubicBezTo>
                    <a:pt x="6869" y="8028"/>
                    <a:pt x="7310" y="7902"/>
                    <a:pt x="7688" y="7713"/>
                  </a:cubicBezTo>
                  <a:lnTo>
                    <a:pt x="7688" y="7807"/>
                  </a:lnTo>
                  <a:cubicBezTo>
                    <a:pt x="7688" y="8028"/>
                    <a:pt x="7719" y="8185"/>
                    <a:pt x="7814" y="8343"/>
                  </a:cubicBezTo>
                  <a:lnTo>
                    <a:pt x="6427" y="9634"/>
                  </a:lnTo>
                  <a:lnTo>
                    <a:pt x="5073" y="8280"/>
                  </a:lnTo>
                  <a:cubicBezTo>
                    <a:pt x="5167" y="8122"/>
                    <a:pt x="5199" y="7965"/>
                    <a:pt x="5199" y="7776"/>
                  </a:cubicBezTo>
                  <a:lnTo>
                    <a:pt x="5199" y="7681"/>
                  </a:lnTo>
                  <a:close/>
                  <a:moveTo>
                    <a:pt x="4537" y="8878"/>
                  </a:moveTo>
                  <a:lnTo>
                    <a:pt x="5829" y="10170"/>
                  </a:lnTo>
                  <a:lnTo>
                    <a:pt x="5230" y="10769"/>
                  </a:lnTo>
                  <a:lnTo>
                    <a:pt x="4065" y="9036"/>
                  </a:lnTo>
                  <a:cubicBezTo>
                    <a:pt x="4222" y="9036"/>
                    <a:pt x="4380" y="9004"/>
                    <a:pt x="4537" y="8878"/>
                  </a:cubicBezTo>
                  <a:close/>
                  <a:moveTo>
                    <a:pt x="8318" y="8878"/>
                  </a:moveTo>
                  <a:cubicBezTo>
                    <a:pt x="8475" y="8973"/>
                    <a:pt x="8633" y="9036"/>
                    <a:pt x="8790" y="9036"/>
                  </a:cubicBezTo>
                  <a:lnTo>
                    <a:pt x="7593" y="10769"/>
                  </a:lnTo>
                  <a:lnTo>
                    <a:pt x="7026" y="10170"/>
                  </a:lnTo>
                  <a:lnTo>
                    <a:pt x="8318" y="8878"/>
                  </a:lnTo>
                  <a:close/>
                  <a:moveTo>
                    <a:pt x="10460" y="9067"/>
                  </a:moveTo>
                  <a:cubicBezTo>
                    <a:pt x="11279" y="9067"/>
                    <a:pt x="11941" y="9760"/>
                    <a:pt x="11941" y="10580"/>
                  </a:cubicBezTo>
                  <a:lnTo>
                    <a:pt x="11941" y="11840"/>
                  </a:lnTo>
                  <a:lnTo>
                    <a:pt x="7814" y="11840"/>
                  </a:lnTo>
                  <a:cubicBezTo>
                    <a:pt x="7908" y="11808"/>
                    <a:pt x="8003" y="11745"/>
                    <a:pt x="8034" y="11682"/>
                  </a:cubicBezTo>
                  <a:lnTo>
                    <a:pt x="9798" y="9067"/>
                  </a:lnTo>
                  <a:close/>
                  <a:moveTo>
                    <a:pt x="3088" y="9067"/>
                  </a:moveTo>
                  <a:lnTo>
                    <a:pt x="4852" y="11651"/>
                  </a:lnTo>
                  <a:cubicBezTo>
                    <a:pt x="4915" y="11745"/>
                    <a:pt x="5041" y="11808"/>
                    <a:pt x="5167" y="11840"/>
                  </a:cubicBezTo>
                  <a:lnTo>
                    <a:pt x="5199" y="11840"/>
                  </a:lnTo>
                  <a:cubicBezTo>
                    <a:pt x="5325" y="11840"/>
                    <a:pt x="5419" y="11808"/>
                    <a:pt x="5482" y="11714"/>
                  </a:cubicBezTo>
                  <a:lnTo>
                    <a:pt x="6427" y="10769"/>
                  </a:lnTo>
                  <a:lnTo>
                    <a:pt x="7404" y="11745"/>
                  </a:lnTo>
                  <a:cubicBezTo>
                    <a:pt x="7436" y="11777"/>
                    <a:pt x="7530" y="11840"/>
                    <a:pt x="7593" y="11871"/>
                  </a:cubicBezTo>
                  <a:lnTo>
                    <a:pt x="914" y="11871"/>
                  </a:lnTo>
                  <a:lnTo>
                    <a:pt x="914" y="11840"/>
                  </a:lnTo>
                  <a:lnTo>
                    <a:pt x="914" y="10580"/>
                  </a:lnTo>
                  <a:cubicBezTo>
                    <a:pt x="914" y="9760"/>
                    <a:pt x="1576" y="9067"/>
                    <a:pt x="2395" y="9067"/>
                  </a:cubicBezTo>
                  <a:close/>
                  <a:moveTo>
                    <a:pt x="7043" y="1"/>
                  </a:moveTo>
                  <a:cubicBezTo>
                    <a:pt x="6380" y="1"/>
                    <a:pt x="5673" y="166"/>
                    <a:pt x="5010" y="498"/>
                  </a:cubicBezTo>
                  <a:cubicBezTo>
                    <a:pt x="4898" y="477"/>
                    <a:pt x="4788" y="467"/>
                    <a:pt x="4680" y="467"/>
                  </a:cubicBezTo>
                  <a:cubicBezTo>
                    <a:pt x="4300" y="467"/>
                    <a:pt x="3942" y="592"/>
                    <a:pt x="3624" y="813"/>
                  </a:cubicBezTo>
                  <a:cubicBezTo>
                    <a:pt x="3308" y="1034"/>
                    <a:pt x="2962" y="1506"/>
                    <a:pt x="2962" y="2388"/>
                  </a:cubicBezTo>
                  <a:cubicBezTo>
                    <a:pt x="2962" y="3144"/>
                    <a:pt x="3277" y="4405"/>
                    <a:pt x="3340" y="4625"/>
                  </a:cubicBezTo>
                  <a:cubicBezTo>
                    <a:pt x="3466" y="5570"/>
                    <a:pt x="3781" y="6389"/>
                    <a:pt x="4285" y="6988"/>
                  </a:cubicBezTo>
                  <a:lnTo>
                    <a:pt x="4285" y="7744"/>
                  </a:lnTo>
                  <a:cubicBezTo>
                    <a:pt x="4285" y="8028"/>
                    <a:pt x="4065" y="8248"/>
                    <a:pt x="3781" y="8248"/>
                  </a:cubicBezTo>
                  <a:lnTo>
                    <a:pt x="2332" y="8248"/>
                  </a:lnTo>
                  <a:cubicBezTo>
                    <a:pt x="1072" y="8248"/>
                    <a:pt x="0" y="9288"/>
                    <a:pt x="0" y="10580"/>
                  </a:cubicBezTo>
                  <a:lnTo>
                    <a:pt x="0" y="12281"/>
                  </a:lnTo>
                  <a:cubicBezTo>
                    <a:pt x="0" y="12501"/>
                    <a:pt x="189" y="12690"/>
                    <a:pt x="410" y="12690"/>
                  </a:cubicBezTo>
                  <a:lnTo>
                    <a:pt x="12256" y="12690"/>
                  </a:lnTo>
                  <a:cubicBezTo>
                    <a:pt x="12508" y="12690"/>
                    <a:pt x="12697" y="12501"/>
                    <a:pt x="12697" y="12281"/>
                  </a:cubicBezTo>
                  <a:lnTo>
                    <a:pt x="12697" y="10580"/>
                  </a:lnTo>
                  <a:cubicBezTo>
                    <a:pt x="12760" y="9319"/>
                    <a:pt x="11689" y="8248"/>
                    <a:pt x="10429" y="8248"/>
                  </a:cubicBezTo>
                  <a:lnTo>
                    <a:pt x="8979" y="8248"/>
                  </a:lnTo>
                  <a:cubicBezTo>
                    <a:pt x="8696" y="8248"/>
                    <a:pt x="8475" y="8028"/>
                    <a:pt x="8475" y="7744"/>
                  </a:cubicBezTo>
                  <a:lnTo>
                    <a:pt x="8475" y="6957"/>
                  </a:lnTo>
                  <a:cubicBezTo>
                    <a:pt x="8979" y="6358"/>
                    <a:pt x="9294" y="5539"/>
                    <a:pt x="9389" y="4625"/>
                  </a:cubicBezTo>
                  <a:cubicBezTo>
                    <a:pt x="9546" y="4121"/>
                    <a:pt x="9735" y="3050"/>
                    <a:pt x="9767" y="2420"/>
                  </a:cubicBezTo>
                  <a:cubicBezTo>
                    <a:pt x="9767" y="1538"/>
                    <a:pt x="9420" y="845"/>
                    <a:pt x="8664" y="404"/>
                  </a:cubicBezTo>
                  <a:cubicBezTo>
                    <a:pt x="8202" y="135"/>
                    <a:pt x="7640" y="1"/>
                    <a:pt x="704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45"/>
            <p:cNvSpPr/>
            <p:nvPr/>
          </p:nvSpPr>
          <p:spPr>
            <a:xfrm>
              <a:off x="-64172200" y="2175800"/>
              <a:ext cx="48850" cy="22075"/>
            </a:xfrm>
            <a:custGeom>
              <a:rect b="b" l="l" r="r" t="t"/>
              <a:pathLst>
                <a:path extrusionOk="0" h="883" w="1954">
                  <a:moveTo>
                    <a:pt x="410" y="1"/>
                  </a:moveTo>
                  <a:cubicBezTo>
                    <a:pt x="158" y="1"/>
                    <a:pt x="0" y="190"/>
                    <a:pt x="0" y="442"/>
                  </a:cubicBezTo>
                  <a:cubicBezTo>
                    <a:pt x="0" y="662"/>
                    <a:pt x="221" y="883"/>
                    <a:pt x="410" y="883"/>
                  </a:cubicBezTo>
                  <a:lnTo>
                    <a:pt x="1513" y="883"/>
                  </a:lnTo>
                  <a:cubicBezTo>
                    <a:pt x="1765" y="883"/>
                    <a:pt x="1891" y="662"/>
                    <a:pt x="1891" y="442"/>
                  </a:cubicBezTo>
                  <a:cubicBezTo>
                    <a:pt x="1954" y="190"/>
                    <a:pt x="1733" y="1"/>
                    <a:pt x="15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45"/>
            <p:cNvSpPr/>
            <p:nvPr/>
          </p:nvSpPr>
          <p:spPr>
            <a:xfrm>
              <a:off x="-64212375" y="2210450"/>
              <a:ext cx="5525" cy="25"/>
            </a:xfrm>
            <a:custGeom>
              <a:rect b="b" l="l" r="r" t="t"/>
              <a:pathLst>
                <a:path extrusionOk="0" h="1" w="221">
                  <a:moveTo>
                    <a:pt x="1" y="1"/>
                  </a:moveTo>
                  <a:lnTo>
                    <a:pt x="221" y="1"/>
                  </a:lnTo>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69" name="Google Shape;1269;p45"/>
          <p:cNvSpPr/>
          <p:nvPr/>
        </p:nvSpPr>
        <p:spPr>
          <a:xfrm>
            <a:off x="6012950" y="2347326"/>
            <a:ext cx="823725" cy="199052"/>
          </a:xfrm>
          <a:custGeom>
            <a:rect b="b" l="l" r="r" t="t"/>
            <a:pathLst>
              <a:path extrusionOk="0" h="3481" w="14426">
                <a:moveTo>
                  <a:pt x="14382" y="1"/>
                </a:moveTo>
                <a:lnTo>
                  <a:pt x="10965" y="3412"/>
                </a:lnTo>
                <a:lnTo>
                  <a:pt x="1" y="3412"/>
                </a:lnTo>
                <a:lnTo>
                  <a:pt x="1" y="3480"/>
                </a:lnTo>
                <a:lnTo>
                  <a:pt x="10989" y="3480"/>
                </a:lnTo>
                <a:lnTo>
                  <a:pt x="14425" y="44"/>
                </a:lnTo>
                <a:lnTo>
                  <a:pt x="14382" y="1"/>
                </a:lnTo>
                <a:close/>
              </a:path>
            </a:pathLst>
          </a:custGeom>
          <a:solidFill>
            <a:schemeClr val="lt2"/>
          </a:solidFill>
          <a:ln cap="flat" cmpd="sng" w="3810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70" name="Google Shape;1270;p45"/>
          <p:cNvGrpSpPr/>
          <p:nvPr/>
        </p:nvGrpSpPr>
        <p:grpSpPr>
          <a:xfrm>
            <a:off x="3877357" y="1363877"/>
            <a:ext cx="203695" cy="260779"/>
            <a:chOff x="-23917525" y="1970225"/>
            <a:chExt cx="191425" cy="295400"/>
          </a:xfrm>
        </p:grpSpPr>
        <p:sp>
          <p:nvSpPr>
            <p:cNvPr id="1271" name="Google Shape;1271;p45"/>
            <p:cNvSpPr/>
            <p:nvPr/>
          </p:nvSpPr>
          <p:spPr>
            <a:xfrm>
              <a:off x="-23917525" y="1970225"/>
              <a:ext cx="191425" cy="295400"/>
            </a:xfrm>
            <a:custGeom>
              <a:rect b="b" l="l" r="r" t="t"/>
              <a:pathLst>
                <a:path extrusionOk="0" h="11816" w="7657">
                  <a:moveTo>
                    <a:pt x="6616" y="694"/>
                  </a:moveTo>
                  <a:cubicBezTo>
                    <a:pt x="6805" y="694"/>
                    <a:pt x="6963" y="851"/>
                    <a:pt x="6963" y="1072"/>
                  </a:cubicBezTo>
                  <a:lnTo>
                    <a:pt x="6963" y="1450"/>
                  </a:lnTo>
                  <a:lnTo>
                    <a:pt x="725" y="1450"/>
                  </a:lnTo>
                  <a:lnTo>
                    <a:pt x="725" y="1072"/>
                  </a:lnTo>
                  <a:cubicBezTo>
                    <a:pt x="725" y="851"/>
                    <a:pt x="883" y="694"/>
                    <a:pt x="1072" y="694"/>
                  </a:cubicBezTo>
                  <a:close/>
                  <a:moveTo>
                    <a:pt x="6994" y="2175"/>
                  </a:moveTo>
                  <a:lnTo>
                    <a:pt x="6994" y="8413"/>
                  </a:lnTo>
                  <a:lnTo>
                    <a:pt x="725" y="8413"/>
                  </a:lnTo>
                  <a:lnTo>
                    <a:pt x="725" y="2175"/>
                  </a:lnTo>
                  <a:close/>
                  <a:moveTo>
                    <a:pt x="6931" y="9106"/>
                  </a:moveTo>
                  <a:lnTo>
                    <a:pt x="6931" y="10838"/>
                  </a:lnTo>
                  <a:cubicBezTo>
                    <a:pt x="6931" y="11028"/>
                    <a:pt x="6774" y="11185"/>
                    <a:pt x="6585" y="11185"/>
                  </a:cubicBezTo>
                  <a:lnTo>
                    <a:pt x="1040" y="11185"/>
                  </a:lnTo>
                  <a:cubicBezTo>
                    <a:pt x="819" y="11185"/>
                    <a:pt x="662" y="11028"/>
                    <a:pt x="662" y="10838"/>
                  </a:cubicBezTo>
                  <a:lnTo>
                    <a:pt x="662" y="9106"/>
                  </a:lnTo>
                  <a:close/>
                  <a:moveTo>
                    <a:pt x="1040" y="1"/>
                  </a:moveTo>
                  <a:cubicBezTo>
                    <a:pt x="441" y="1"/>
                    <a:pt x="0" y="473"/>
                    <a:pt x="0" y="1009"/>
                  </a:cubicBezTo>
                  <a:lnTo>
                    <a:pt x="0" y="10775"/>
                  </a:lnTo>
                  <a:cubicBezTo>
                    <a:pt x="0" y="11374"/>
                    <a:pt x="473" y="11815"/>
                    <a:pt x="1040" y="11815"/>
                  </a:cubicBezTo>
                  <a:lnTo>
                    <a:pt x="6585" y="11815"/>
                  </a:lnTo>
                  <a:cubicBezTo>
                    <a:pt x="7184" y="11815"/>
                    <a:pt x="7593" y="11343"/>
                    <a:pt x="7593" y="10775"/>
                  </a:cubicBezTo>
                  <a:lnTo>
                    <a:pt x="7593" y="1009"/>
                  </a:lnTo>
                  <a:cubicBezTo>
                    <a:pt x="7656" y="473"/>
                    <a:pt x="7184" y="1"/>
                    <a:pt x="6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45"/>
            <p:cNvSpPr/>
            <p:nvPr/>
          </p:nvSpPr>
          <p:spPr>
            <a:xfrm>
              <a:off x="-23882075" y="2041125"/>
              <a:ext cx="121300" cy="121325"/>
            </a:xfrm>
            <a:custGeom>
              <a:rect b="b" l="l" r="r" t="t"/>
              <a:pathLst>
                <a:path extrusionOk="0" h="4853" w="4852">
                  <a:moveTo>
                    <a:pt x="2773" y="662"/>
                  </a:moveTo>
                  <a:lnTo>
                    <a:pt x="2773" y="1702"/>
                  </a:lnTo>
                  <a:cubicBezTo>
                    <a:pt x="2773" y="1891"/>
                    <a:pt x="2930" y="2048"/>
                    <a:pt x="3119" y="2048"/>
                  </a:cubicBezTo>
                  <a:lnTo>
                    <a:pt x="4127" y="2048"/>
                  </a:lnTo>
                  <a:lnTo>
                    <a:pt x="4127" y="2773"/>
                  </a:lnTo>
                  <a:lnTo>
                    <a:pt x="3119" y="2773"/>
                  </a:lnTo>
                  <a:cubicBezTo>
                    <a:pt x="2930" y="2773"/>
                    <a:pt x="2773" y="2962"/>
                    <a:pt x="2773" y="3151"/>
                  </a:cubicBezTo>
                  <a:lnTo>
                    <a:pt x="2773" y="4159"/>
                  </a:lnTo>
                  <a:lnTo>
                    <a:pt x="2048" y="4159"/>
                  </a:lnTo>
                  <a:lnTo>
                    <a:pt x="2048" y="3119"/>
                  </a:lnTo>
                  <a:cubicBezTo>
                    <a:pt x="2048" y="2899"/>
                    <a:pt x="1890" y="2741"/>
                    <a:pt x="1701" y="2741"/>
                  </a:cubicBezTo>
                  <a:lnTo>
                    <a:pt x="662" y="2741"/>
                  </a:lnTo>
                  <a:lnTo>
                    <a:pt x="662" y="2048"/>
                  </a:lnTo>
                  <a:lnTo>
                    <a:pt x="1701" y="2048"/>
                  </a:lnTo>
                  <a:cubicBezTo>
                    <a:pt x="1890" y="2048"/>
                    <a:pt x="2048" y="1891"/>
                    <a:pt x="2048" y="1702"/>
                  </a:cubicBezTo>
                  <a:lnTo>
                    <a:pt x="2048" y="662"/>
                  </a:lnTo>
                  <a:close/>
                  <a:moveTo>
                    <a:pt x="1733" y="0"/>
                  </a:moveTo>
                  <a:cubicBezTo>
                    <a:pt x="1544" y="0"/>
                    <a:pt x="1386" y="158"/>
                    <a:pt x="1386" y="347"/>
                  </a:cubicBezTo>
                  <a:lnTo>
                    <a:pt x="1386" y="1386"/>
                  </a:lnTo>
                  <a:lnTo>
                    <a:pt x="347" y="1386"/>
                  </a:lnTo>
                  <a:cubicBezTo>
                    <a:pt x="158" y="1386"/>
                    <a:pt x="0" y="1544"/>
                    <a:pt x="0" y="1733"/>
                  </a:cubicBezTo>
                  <a:lnTo>
                    <a:pt x="0" y="3119"/>
                  </a:lnTo>
                  <a:cubicBezTo>
                    <a:pt x="0" y="3308"/>
                    <a:pt x="158" y="3466"/>
                    <a:pt x="347" y="3466"/>
                  </a:cubicBezTo>
                  <a:lnTo>
                    <a:pt x="1386" y="3466"/>
                  </a:lnTo>
                  <a:lnTo>
                    <a:pt x="1386" y="4474"/>
                  </a:lnTo>
                  <a:cubicBezTo>
                    <a:pt x="1386" y="4694"/>
                    <a:pt x="1544" y="4852"/>
                    <a:pt x="1733" y="4852"/>
                  </a:cubicBezTo>
                  <a:lnTo>
                    <a:pt x="3119" y="4852"/>
                  </a:lnTo>
                  <a:cubicBezTo>
                    <a:pt x="3308" y="4852"/>
                    <a:pt x="3466" y="4694"/>
                    <a:pt x="3466" y="4474"/>
                  </a:cubicBezTo>
                  <a:lnTo>
                    <a:pt x="3466" y="3466"/>
                  </a:lnTo>
                  <a:lnTo>
                    <a:pt x="4505" y="3466"/>
                  </a:lnTo>
                  <a:cubicBezTo>
                    <a:pt x="4694" y="3466"/>
                    <a:pt x="4852" y="3308"/>
                    <a:pt x="4852" y="3119"/>
                  </a:cubicBezTo>
                  <a:lnTo>
                    <a:pt x="4852" y="1733"/>
                  </a:lnTo>
                  <a:cubicBezTo>
                    <a:pt x="4852" y="1544"/>
                    <a:pt x="4694" y="1386"/>
                    <a:pt x="4505" y="1386"/>
                  </a:cubicBezTo>
                  <a:lnTo>
                    <a:pt x="3466" y="1386"/>
                  </a:lnTo>
                  <a:lnTo>
                    <a:pt x="3466" y="347"/>
                  </a:lnTo>
                  <a:cubicBezTo>
                    <a:pt x="3466" y="158"/>
                    <a:pt x="3308" y="0"/>
                    <a:pt x="31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45"/>
            <p:cNvSpPr/>
            <p:nvPr/>
          </p:nvSpPr>
          <p:spPr>
            <a:xfrm>
              <a:off x="-23839550" y="2214400"/>
              <a:ext cx="35475" cy="17350"/>
            </a:xfrm>
            <a:custGeom>
              <a:rect b="b" l="l" r="r" t="t"/>
              <a:pathLst>
                <a:path extrusionOk="0" h="694" w="1419">
                  <a:moveTo>
                    <a:pt x="347" y="0"/>
                  </a:moveTo>
                  <a:cubicBezTo>
                    <a:pt x="158" y="0"/>
                    <a:pt x="0" y="158"/>
                    <a:pt x="0" y="347"/>
                  </a:cubicBezTo>
                  <a:cubicBezTo>
                    <a:pt x="0" y="536"/>
                    <a:pt x="158" y="693"/>
                    <a:pt x="347" y="693"/>
                  </a:cubicBezTo>
                  <a:lnTo>
                    <a:pt x="1072" y="693"/>
                  </a:lnTo>
                  <a:cubicBezTo>
                    <a:pt x="1261" y="693"/>
                    <a:pt x="1418" y="536"/>
                    <a:pt x="1418" y="347"/>
                  </a:cubicBezTo>
                  <a:cubicBezTo>
                    <a:pt x="1418" y="158"/>
                    <a:pt x="1261"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74" name="Google Shape;1274;p45"/>
          <p:cNvSpPr/>
          <p:nvPr/>
        </p:nvSpPr>
        <p:spPr>
          <a:xfrm>
            <a:off x="4170075" y="1391225"/>
            <a:ext cx="823800" cy="1989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45"/>
          <p:cNvSpPr/>
          <p:nvPr/>
        </p:nvSpPr>
        <p:spPr>
          <a:xfrm>
            <a:off x="2801023" y="1338825"/>
            <a:ext cx="823725" cy="199051"/>
          </a:xfrm>
          <a:custGeom>
            <a:rect b="b" l="l" r="r" t="t"/>
            <a:pathLst>
              <a:path extrusionOk="0" h="3486" w="14426">
                <a:moveTo>
                  <a:pt x="51" y="0"/>
                </a:moveTo>
                <a:lnTo>
                  <a:pt x="1" y="50"/>
                </a:lnTo>
                <a:lnTo>
                  <a:pt x="3431" y="3486"/>
                </a:lnTo>
                <a:lnTo>
                  <a:pt x="14425" y="3486"/>
                </a:lnTo>
                <a:lnTo>
                  <a:pt x="14425" y="3418"/>
                </a:lnTo>
                <a:lnTo>
                  <a:pt x="3462" y="3418"/>
                </a:lnTo>
                <a:lnTo>
                  <a:pt x="51" y="0"/>
                </a:lnTo>
                <a:close/>
              </a:path>
            </a:pathLst>
          </a:custGeom>
          <a:solidFill>
            <a:srgbClr val="30384A"/>
          </a:solidFill>
          <a:ln cap="flat" cmpd="sng" w="3810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45"/>
          <p:cNvSpPr/>
          <p:nvPr/>
        </p:nvSpPr>
        <p:spPr>
          <a:xfrm>
            <a:off x="3837075" y="2926475"/>
            <a:ext cx="1963656" cy="557388"/>
          </a:xfrm>
          <a:prstGeom prst="flowChartTermina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77" name="Google Shape;1277;p45"/>
          <p:cNvGrpSpPr/>
          <p:nvPr/>
        </p:nvGrpSpPr>
        <p:grpSpPr>
          <a:xfrm>
            <a:off x="4700321" y="3050725"/>
            <a:ext cx="352230" cy="348542"/>
            <a:chOff x="1049375" y="2318350"/>
            <a:chExt cx="298525" cy="295400"/>
          </a:xfrm>
        </p:grpSpPr>
        <p:sp>
          <p:nvSpPr>
            <p:cNvPr id="1278" name="Google Shape;1278;p45"/>
            <p:cNvSpPr/>
            <p:nvPr/>
          </p:nvSpPr>
          <p:spPr>
            <a:xfrm>
              <a:off x="1101350" y="2492325"/>
              <a:ext cx="70125" cy="50525"/>
            </a:xfrm>
            <a:custGeom>
              <a:rect b="b" l="l" r="r" t="t"/>
              <a:pathLst>
                <a:path extrusionOk="0" h="2021" w="2805">
                  <a:moveTo>
                    <a:pt x="2473" y="0"/>
                  </a:moveTo>
                  <a:cubicBezTo>
                    <a:pt x="2377" y="0"/>
                    <a:pt x="2273" y="32"/>
                    <a:pt x="2206" y="99"/>
                  </a:cubicBezTo>
                  <a:lnTo>
                    <a:pt x="1072" y="1233"/>
                  </a:lnTo>
                  <a:lnTo>
                    <a:pt x="599" y="761"/>
                  </a:lnTo>
                  <a:cubicBezTo>
                    <a:pt x="536" y="713"/>
                    <a:pt x="449" y="690"/>
                    <a:pt x="363" y="690"/>
                  </a:cubicBezTo>
                  <a:cubicBezTo>
                    <a:pt x="276" y="690"/>
                    <a:pt x="189" y="713"/>
                    <a:pt x="126" y="761"/>
                  </a:cubicBezTo>
                  <a:cubicBezTo>
                    <a:pt x="0" y="887"/>
                    <a:pt x="0" y="1139"/>
                    <a:pt x="126" y="1233"/>
                  </a:cubicBezTo>
                  <a:lnTo>
                    <a:pt x="820" y="1958"/>
                  </a:lnTo>
                  <a:cubicBezTo>
                    <a:pt x="914" y="2021"/>
                    <a:pt x="977" y="2021"/>
                    <a:pt x="1072" y="2021"/>
                  </a:cubicBezTo>
                  <a:cubicBezTo>
                    <a:pt x="1135" y="2021"/>
                    <a:pt x="1261" y="1989"/>
                    <a:pt x="1292" y="1926"/>
                  </a:cubicBezTo>
                  <a:lnTo>
                    <a:pt x="2678" y="540"/>
                  </a:lnTo>
                  <a:cubicBezTo>
                    <a:pt x="2804" y="414"/>
                    <a:pt x="2804" y="162"/>
                    <a:pt x="2678" y="68"/>
                  </a:cubicBezTo>
                  <a:cubicBezTo>
                    <a:pt x="2634" y="24"/>
                    <a:pt x="2557" y="0"/>
                    <a:pt x="24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45"/>
            <p:cNvSpPr/>
            <p:nvPr/>
          </p:nvSpPr>
          <p:spPr>
            <a:xfrm>
              <a:off x="1101350" y="2440525"/>
              <a:ext cx="70125" cy="51150"/>
            </a:xfrm>
            <a:custGeom>
              <a:rect b="b" l="l" r="r" t="t"/>
              <a:pathLst>
                <a:path extrusionOk="0" h="2046" w="2805">
                  <a:moveTo>
                    <a:pt x="2469" y="1"/>
                  </a:moveTo>
                  <a:cubicBezTo>
                    <a:pt x="2374" y="1"/>
                    <a:pt x="2272" y="40"/>
                    <a:pt x="2206" y="123"/>
                  </a:cubicBezTo>
                  <a:lnTo>
                    <a:pt x="1072" y="1257"/>
                  </a:lnTo>
                  <a:lnTo>
                    <a:pt x="599" y="785"/>
                  </a:lnTo>
                  <a:cubicBezTo>
                    <a:pt x="536" y="738"/>
                    <a:pt x="449" y="714"/>
                    <a:pt x="363" y="714"/>
                  </a:cubicBezTo>
                  <a:cubicBezTo>
                    <a:pt x="276" y="714"/>
                    <a:pt x="189" y="738"/>
                    <a:pt x="126" y="785"/>
                  </a:cubicBezTo>
                  <a:cubicBezTo>
                    <a:pt x="0" y="911"/>
                    <a:pt x="0" y="1163"/>
                    <a:pt x="126" y="1257"/>
                  </a:cubicBezTo>
                  <a:lnTo>
                    <a:pt x="820" y="1982"/>
                  </a:lnTo>
                  <a:cubicBezTo>
                    <a:pt x="914" y="2045"/>
                    <a:pt x="977" y="2045"/>
                    <a:pt x="1072" y="2045"/>
                  </a:cubicBezTo>
                  <a:cubicBezTo>
                    <a:pt x="1135" y="2045"/>
                    <a:pt x="1261" y="2014"/>
                    <a:pt x="1292" y="1951"/>
                  </a:cubicBezTo>
                  <a:lnTo>
                    <a:pt x="2678" y="564"/>
                  </a:lnTo>
                  <a:cubicBezTo>
                    <a:pt x="2804" y="438"/>
                    <a:pt x="2804" y="186"/>
                    <a:pt x="2678" y="92"/>
                  </a:cubicBezTo>
                  <a:cubicBezTo>
                    <a:pt x="2634" y="32"/>
                    <a:pt x="2554" y="1"/>
                    <a:pt x="24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45"/>
            <p:cNvSpPr/>
            <p:nvPr/>
          </p:nvSpPr>
          <p:spPr>
            <a:xfrm>
              <a:off x="1101350" y="2388550"/>
              <a:ext cx="70125" cy="51125"/>
            </a:xfrm>
            <a:custGeom>
              <a:rect b="b" l="l" r="r" t="t"/>
              <a:pathLst>
                <a:path extrusionOk="0" h="2045" w="2805">
                  <a:moveTo>
                    <a:pt x="2469" y="1"/>
                  </a:moveTo>
                  <a:cubicBezTo>
                    <a:pt x="2374" y="1"/>
                    <a:pt x="2272" y="40"/>
                    <a:pt x="2206" y="123"/>
                  </a:cubicBezTo>
                  <a:lnTo>
                    <a:pt x="1072" y="1257"/>
                  </a:lnTo>
                  <a:lnTo>
                    <a:pt x="599" y="785"/>
                  </a:lnTo>
                  <a:cubicBezTo>
                    <a:pt x="536" y="722"/>
                    <a:pt x="449" y="690"/>
                    <a:pt x="363" y="690"/>
                  </a:cubicBezTo>
                  <a:cubicBezTo>
                    <a:pt x="276" y="690"/>
                    <a:pt x="189" y="722"/>
                    <a:pt x="126" y="785"/>
                  </a:cubicBezTo>
                  <a:cubicBezTo>
                    <a:pt x="0" y="911"/>
                    <a:pt x="0" y="1131"/>
                    <a:pt x="126" y="1257"/>
                  </a:cubicBezTo>
                  <a:lnTo>
                    <a:pt x="820" y="1982"/>
                  </a:lnTo>
                  <a:cubicBezTo>
                    <a:pt x="914" y="2045"/>
                    <a:pt x="977" y="2045"/>
                    <a:pt x="1072" y="2045"/>
                  </a:cubicBezTo>
                  <a:cubicBezTo>
                    <a:pt x="1135" y="2045"/>
                    <a:pt x="1261" y="2013"/>
                    <a:pt x="1292" y="1919"/>
                  </a:cubicBezTo>
                  <a:lnTo>
                    <a:pt x="2678" y="532"/>
                  </a:lnTo>
                  <a:cubicBezTo>
                    <a:pt x="2804" y="438"/>
                    <a:pt x="2804" y="186"/>
                    <a:pt x="2678" y="91"/>
                  </a:cubicBezTo>
                  <a:cubicBezTo>
                    <a:pt x="2634" y="32"/>
                    <a:pt x="2554" y="1"/>
                    <a:pt x="24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45"/>
            <p:cNvSpPr/>
            <p:nvPr/>
          </p:nvSpPr>
          <p:spPr>
            <a:xfrm>
              <a:off x="1049375" y="2318350"/>
              <a:ext cx="298525" cy="295400"/>
            </a:xfrm>
            <a:custGeom>
              <a:rect b="b" l="l" r="r" t="t"/>
              <a:pathLst>
                <a:path extrusionOk="0" h="11816" w="11941">
                  <a:moveTo>
                    <a:pt x="6963" y="1198"/>
                  </a:moveTo>
                  <a:lnTo>
                    <a:pt x="7876" y="2143"/>
                  </a:lnTo>
                  <a:lnTo>
                    <a:pt x="6963" y="2143"/>
                  </a:lnTo>
                  <a:lnTo>
                    <a:pt x="6963" y="1198"/>
                  </a:lnTo>
                  <a:close/>
                  <a:moveTo>
                    <a:pt x="10286" y="3498"/>
                  </a:moveTo>
                  <a:cubicBezTo>
                    <a:pt x="10373" y="3498"/>
                    <a:pt x="10460" y="3530"/>
                    <a:pt x="10523" y="3593"/>
                  </a:cubicBezTo>
                  <a:lnTo>
                    <a:pt x="10995" y="4065"/>
                  </a:lnTo>
                  <a:cubicBezTo>
                    <a:pt x="11184" y="4223"/>
                    <a:pt x="11184" y="4475"/>
                    <a:pt x="11027" y="4569"/>
                  </a:cubicBezTo>
                  <a:lnTo>
                    <a:pt x="10806" y="4821"/>
                  </a:lnTo>
                  <a:lnTo>
                    <a:pt x="9798" y="3845"/>
                  </a:lnTo>
                  <a:lnTo>
                    <a:pt x="10050" y="3593"/>
                  </a:lnTo>
                  <a:cubicBezTo>
                    <a:pt x="10113" y="3530"/>
                    <a:pt x="10200" y="3498"/>
                    <a:pt x="10286" y="3498"/>
                  </a:cubicBezTo>
                  <a:close/>
                  <a:moveTo>
                    <a:pt x="9294" y="4349"/>
                  </a:moveTo>
                  <a:lnTo>
                    <a:pt x="10271" y="5325"/>
                  </a:lnTo>
                  <a:lnTo>
                    <a:pt x="7845" y="7783"/>
                  </a:lnTo>
                  <a:lnTo>
                    <a:pt x="6868" y="6774"/>
                  </a:lnTo>
                  <a:lnTo>
                    <a:pt x="9294" y="4349"/>
                  </a:lnTo>
                  <a:close/>
                  <a:moveTo>
                    <a:pt x="6585" y="7499"/>
                  </a:moveTo>
                  <a:lnTo>
                    <a:pt x="7183" y="8098"/>
                  </a:lnTo>
                  <a:lnTo>
                    <a:pt x="6427" y="8255"/>
                  </a:lnTo>
                  <a:lnTo>
                    <a:pt x="6585" y="7499"/>
                  </a:lnTo>
                  <a:close/>
                  <a:moveTo>
                    <a:pt x="6994" y="10398"/>
                  </a:moveTo>
                  <a:lnTo>
                    <a:pt x="6994" y="10776"/>
                  </a:lnTo>
                  <a:cubicBezTo>
                    <a:pt x="6994" y="10870"/>
                    <a:pt x="7057" y="10996"/>
                    <a:pt x="7089" y="11122"/>
                  </a:cubicBezTo>
                  <a:lnTo>
                    <a:pt x="1071" y="11122"/>
                  </a:lnTo>
                  <a:cubicBezTo>
                    <a:pt x="882" y="11122"/>
                    <a:pt x="693" y="10965"/>
                    <a:pt x="693" y="10776"/>
                  </a:cubicBezTo>
                  <a:lnTo>
                    <a:pt x="693" y="10398"/>
                  </a:lnTo>
                  <a:close/>
                  <a:moveTo>
                    <a:pt x="6270" y="663"/>
                  </a:moveTo>
                  <a:lnTo>
                    <a:pt x="6270" y="2458"/>
                  </a:lnTo>
                  <a:cubicBezTo>
                    <a:pt x="6270" y="2647"/>
                    <a:pt x="6427" y="2805"/>
                    <a:pt x="6616" y="2805"/>
                  </a:cubicBezTo>
                  <a:lnTo>
                    <a:pt x="8349" y="2805"/>
                  </a:lnTo>
                  <a:lnTo>
                    <a:pt x="8349" y="4286"/>
                  </a:lnTo>
                  <a:lnTo>
                    <a:pt x="6112" y="6554"/>
                  </a:lnTo>
                  <a:cubicBezTo>
                    <a:pt x="6081" y="6585"/>
                    <a:pt x="6018" y="6680"/>
                    <a:pt x="6018" y="6711"/>
                  </a:cubicBezTo>
                  <a:lnTo>
                    <a:pt x="5608" y="8633"/>
                  </a:lnTo>
                  <a:cubicBezTo>
                    <a:pt x="5545" y="8759"/>
                    <a:pt x="5608" y="8885"/>
                    <a:pt x="5671" y="8948"/>
                  </a:cubicBezTo>
                  <a:cubicBezTo>
                    <a:pt x="5742" y="9019"/>
                    <a:pt x="5813" y="9055"/>
                    <a:pt x="5897" y="9055"/>
                  </a:cubicBezTo>
                  <a:cubicBezTo>
                    <a:pt x="5925" y="9055"/>
                    <a:pt x="5955" y="9051"/>
                    <a:pt x="5986" y="9043"/>
                  </a:cubicBezTo>
                  <a:lnTo>
                    <a:pt x="7908" y="8602"/>
                  </a:lnTo>
                  <a:cubicBezTo>
                    <a:pt x="8002" y="8602"/>
                    <a:pt x="8034" y="8570"/>
                    <a:pt x="8065" y="8507"/>
                  </a:cubicBezTo>
                  <a:lnTo>
                    <a:pt x="8349" y="8255"/>
                  </a:lnTo>
                  <a:lnTo>
                    <a:pt x="8349" y="10807"/>
                  </a:lnTo>
                  <a:lnTo>
                    <a:pt x="8380" y="10807"/>
                  </a:lnTo>
                  <a:cubicBezTo>
                    <a:pt x="8380" y="10996"/>
                    <a:pt x="8223" y="11154"/>
                    <a:pt x="8034" y="11154"/>
                  </a:cubicBezTo>
                  <a:cubicBezTo>
                    <a:pt x="7845" y="11154"/>
                    <a:pt x="7687" y="10996"/>
                    <a:pt x="7687" y="10807"/>
                  </a:cubicBezTo>
                  <a:lnTo>
                    <a:pt x="7687" y="10083"/>
                  </a:lnTo>
                  <a:cubicBezTo>
                    <a:pt x="7687" y="9893"/>
                    <a:pt x="7530" y="9736"/>
                    <a:pt x="7309" y="9736"/>
                  </a:cubicBezTo>
                  <a:lnTo>
                    <a:pt x="1386" y="9736"/>
                  </a:lnTo>
                  <a:lnTo>
                    <a:pt x="1386" y="663"/>
                  </a:lnTo>
                  <a:close/>
                  <a:moveTo>
                    <a:pt x="1071" y="1"/>
                  </a:moveTo>
                  <a:cubicBezTo>
                    <a:pt x="882" y="1"/>
                    <a:pt x="693" y="158"/>
                    <a:pt x="693" y="379"/>
                  </a:cubicBezTo>
                  <a:lnTo>
                    <a:pt x="693" y="9736"/>
                  </a:lnTo>
                  <a:lnTo>
                    <a:pt x="347" y="9736"/>
                  </a:lnTo>
                  <a:cubicBezTo>
                    <a:pt x="158" y="9736"/>
                    <a:pt x="0" y="9893"/>
                    <a:pt x="0" y="10083"/>
                  </a:cubicBezTo>
                  <a:lnTo>
                    <a:pt x="0" y="10807"/>
                  </a:lnTo>
                  <a:cubicBezTo>
                    <a:pt x="0" y="11406"/>
                    <a:pt x="473" y="11815"/>
                    <a:pt x="1008" y="11815"/>
                  </a:cubicBezTo>
                  <a:lnTo>
                    <a:pt x="8002" y="11815"/>
                  </a:lnTo>
                  <a:cubicBezTo>
                    <a:pt x="8569" y="11815"/>
                    <a:pt x="9011" y="11343"/>
                    <a:pt x="9011" y="10807"/>
                  </a:cubicBezTo>
                  <a:lnTo>
                    <a:pt x="9011" y="7562"/>
                  </a:lnTo>
                  <a:lnTo>
                    <a:pt x="11499" y="5105"/>
                  </a:lnTo>
                  <a:cubicBezTo>
                    <a:pt x="11940" y="4664"/>
                    <a:pt x="11940" y="4034"/>
                    <a:pt x="11531" y="3593"/>
                  </a:cubicBezTo>
                  <a:lnTo>
                    <a:pt x="11058" y="3120"/>
                  </a:lnTo>
                  <a:cubicBezTo>
                    <a:pt x="10869" y="2931"/>
                    <a:pt x="10609" y="2836"/>
                    <a:pt x="10346" y="2836"/>
                  </a:cubicBezTo>
                  <a:cubicBezTo>
                    <a:pt x="10082" y="2836"/>
                    <a:pt x="9814" y="2931"/>
                    <a:pt x="9609" y="3120"/>
                  </a:cubicBezTo>
                  <a:lnTo>
                    <a:pt x="9105" y="3624"/>
                  </a:lnTo>
                  <a:lnTo>
                    <a:pt x="9105" y="2490"/>
                  </a:lnTo>
                  <a:cubicBezTo>
                    <a:pt x="9105" y="2427"/>
                    <a:pt x="9074" y="2332"/>
                    <a:pt x="8979" y="2269"/>
                  </a:cubicBezTo>
                  <a:lnTo>
                    <a:pt x="6900" y="127"/>
                  </a:lnTo>
                  <a:cubicBezTo>
                    <a:pt x="6805" y="64"/>
                    <a:pt x="6742" y="1"/>
                    <a:pt x="66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82" name="Google Shape;1282;p45"/>
          <p:cNvSpPr/>
          <p:nvPr/>
        </p:nvSpPr>
        <p:spPr>
          <a:xfrm>
            <a:off x="3876250" y="3699075"/>
            <a:ext cx="823800" cy="557400"/>
          </a:xfrm>
          <a:prstGeom prst="flowChartOnlineStorag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45"/>
          <p:cNvSpPr/>
          <p:nvPr/>
        </p:nvSpPr>
        <p:spPr>
          <a:xfrm>
            <a:off x="4062553" y="3796382"/>
            <a:ext cx="350401" cy="350371"/>
          </a:xfrm>
          <a:custGeom>
            <a:rect b="b" l="l" r="r" t="t"/>
            <a:pathLst>
              <a:path extrusionOk="0" h="11878" w="11879">
                <a:moveTo>
                  <a:pt x="5892" y="693"/>
                </a:moveTo>
                <a:cubicBezTo>
                  <a:pt x="6302" y="693"/>
                  <a:pt x="6617" y="1008"/>
                  <a:pt x="6617" y="1418"/>
                </a:cubicBezTo>
                <a:cubicBezTo>
                  <a:pt x="6617" y="1796"/>
                  <a:pt x="6302" y="2111"/>
                  <a:pt x="5892" y="2111"/>
                </a:cubicBezTo>
                <a:cubicBezTo>
                  <a:pt x="5514" y="2111"/>
                  <a:pt x="5199" y="1796"/>
                  <a:pt x="5199" y="1418"/>
                </a:cubicBezTo>
                <a:cubicBezTo>
                  <a:pt x="5231" y="1008"/>
                  <a:pt x="5546" y="693"/>
                  <a:pt x="5892" y="693"/>
                </a:cubicBezTo>
                <a:close/>
                <a:moveTo>
                  <a:pt x="5892" y="2741"/>
                </a:moveTo>
                <a:cubicBezTo>
                  <a:pt x="6837" y="2741"/>
                  <a:pt x="7625" y="3529"/>
                  <a:pt x="7625" y="4505"/>
                </a:cubicBezTo>
                <a:lnTo>
                  <a:pt x="7625" y="5545"/>
                </a:lnTo>
                <a:lnTo>
                  <a:pt x="4159" y="5545"/>
                </a:lnTo>
                <a:lnTo>
                  <a:pt x="4159" y="4505"/>
                </a:lnTo>
                <a:cubicBezTo>
                  <a:pt x="4159" y="3529"/>
                  <a:pt x="4947" y="2741"/>
                  <a:pt x="5892" y="2741"/>
                </a:cubicBezTo>
                <a:close/>
                <a:moveTo>
                  <a:pt x="8381" y="5104"/>
                </a:moveTo>
                <a:cubicBezTo>
                  <a:pt x="9326" y="5356"/>
                  <a:pt x="9767" y="5703"/>
                  <a:pt x="9767" y="5892"/>
                </a:cubicBezTo>
                <a:cubicBezTo>
                  <a:pt x="9767" y="6238"/>
                  <a:pt x="8381" y="6931"/>
                  <a:pt x="5955" y="6931"/>
                </a:cubicBezTo>
                <a:cubicBezTo>
                  <a:pt x="5898" y="6932"/>
                  <a:pt x="5842" y="6932"/>
                  <a:pt x="5787" y="6932"/>
                </a:cubicBezTo>
                <a:cubicBezTo>
                  <a:pt x="3434" y="6932"/>
                  <a:pt x="2112" y="6292"/>
                  <a:pt x="2112" y="5892"/>
                </a:cubicBezTo>
                <a:cubicBezTo>
                  <a:pt x="2112" y="5703"/>
                  <a:pt x="2553" y="5388"/>
                  <a:pt x="3498" y="5104"/>
                </a:cubicBezTo>
                <a:lnTo>
                  <a:pt x="3498" y="5892"/>
                </a:lnTo>
                <a:cubicBezTo>
                  <a:pt x="3498" y="6081"/>
                  <a:pt x="3655" y="6238"/>
                  <a:pt x="3844" y="6238"/>
                </a:cubicBezTo>
                <a:lnTo>
                  <a:pt x="8034" y="6238"/>
                </a:lnTo>
                <a:cubicBezTo>
                  <a:pt x="8223" y="6238"/>
                  <a:pt x="8381" y="6081"/>
                  <a:pt x="8381" y="5892"/>
                </a:cubicBezTo>
                <a:lnTo>
                  <a:pt x="8381" y="5104"/>
                </a:lnTo>
                <a:close/>
                <a:moveTo>
                  <a:pt x="1765" y="10428"/>
                </a:moveTo>
                <a:cubicBezTo>
                  <a:pt x="2427" y="10428"/>
                  <a:pt x="2805" y="10680"/>
                  <a:pt x="2805" y="10775"/>
                </a:cubicBezTo>
                <a:cubicBezTo>
                  <a:pt x="2805" y="10869"/>
                  <a:pt x="2427" y="11121"/>
                  <a:pt x="1765" y="11121"/>
                </a:cubicBezTo>
                <a:cubicBezTo>
                  <a:pt x="1072" y="11121"/>
                  <a:pt x="694" y="10869"/>
                  <a:pt x="694" y="10775"/>
                </a:cubicBezTo>
                <a:cubicBezTo>
                  <a:pt x="694" y="10712"/>
                  <a:pt x="1072" y="10428"/>
                  <a:pt x="1765" y="10428"/>
                </a:cubicBezTo>
                <a:close/>
                <a:moveTo>
                  <a:pt x="5955" y="10428"/>
                </a:moveTo>
                <a:cubicBezTo>
                  <a:pt x="6617" y="10428"/>
                  <a:pt x="6963" y="10712"/>
                  <a:pt x="6963" y="10775"/>
                </a:cubicBezTo>
                <a:cubicBezTo>
                  <a:pt x="6963" y="10869"/>
                  <a:pt x="6617" y="11121"/>
                  <a:pt x="5955" y="11121"/>
                </a:cubicBezTo>
                <a:cubicBezTo>
                  <a:pt x="5262" y="11121"/>
                  <a:pt x="4915" y="10869"/>
                  <a:pt x="4915" y="10775"/>
                </a:cubicBezTo>
                <a:cubicBezTo>
                  <a:pt x="4915" y="10712"/>
                  <a:pt x="5262" y="10428"/>
                  <a:pt x="5955" y="10428"/>
                </a:cubicBezTo>
                <a:close/>
                <a:moveTo>
                  <a:pt x="10082" y="10428"/>
                </a:moveTo>
                <a:cubicBezTo>
                  <a:pt x="10775" y="10428"/>
                  <a:pt x="11153" y="10680"/>
                  <a:pt x="11153" y="10775"/>
                </a:cubicBezTo>
                <a:cubicBezTo>
                  <a:pt x="11153" y="10869"/>
                  <a:pt x="10775" y="11121"/>
                  <a:pt x="10082" y="11121"/>
                </a:cubicBezTo>
                <a:cubicBezTo>
                  <a:pt x="9421" y="11121"/>
                  <a:pt x="9043" y="10869"/>
                  <a:pt x="9043" y="10775"/>
                </a:cubicBezTo>
                <a:cubicBezTo>
                  <a:pt x="9043" y="10712"/>
                  <a:pt x="9421" y="10428"/>
                  <a:pt x="10082" y="10428"/>
                </a:cubicBezTo>
                <a:close/>
                <a:moveTo>
                  <a:pt x="5987" y="0"/>
                </a:moveTo>
                <a:cubicBezTo>
                  <a:pt x="5231" y="0"/>
                  <a:pt x="4600" y="630"/>
                  <a:pt x="4600" y="1355"/>
                </a:cubicBezTo>
                <a:cubicBezTo>
                  <a:pt x="4600" y="1733"/>
                  <a:pt x="4726" y="2016"/>
                  <a:pt x="4947" y="2300"/>
                </a:cubicBezTo>
                <a:cubicBezTo>
                  <a:pt x="4159" y="2710"/>
                  <a:pt x="3624" y="3497"/>
                  <a:pt x="3561" y="4442"/>
                </a:cubicBezTo>
                <a:cubicBezTo>
                  <a:pt x="2742" y="4631"/>
                  <a:pt x="1481" y="5072"/>
                  <a:pt x="1481" y="5923"/>
                </a:cubicBezTo>
                <a:cubicBezTo>
                  <a:pt x="1481" y="6679"/>
                  <a:pt x="2427" y="7120"/>
                  <a:pt x="3151" y="7309"/>
                </a:cubicBezTo>
                <a:lnTo>
                  <a:pt x="1954" y="9798"/>
                </a:lnTo>
                <a:lnTo>
                  <a:pt x="1828" y="9798"/>
                </a:lnTo>
                <a:cubicBezTo>
                  <a:pt x="851" y="9798"/>
                  <a:pt x="64" y="10239"/>
                  <a:pt x="64" y="10806"/>
                </a:cubicBezTo>
                <a:cubicBezTo>
                  <a:pt x="1" y="11373"/>
                  <a:pt x="725" y="11846"/>
                  <a:pt x="1765" y="11846"/>
                </a:cubicBezTo>
                <a:cubicBezTo>
                  <a:pt x="2679" y="11846"/>
                  <a:pt x="3498" y="11436"/>
                  <a:pt x="3498" y="10806"/>
                </a:cubicBezTo>
                <a:cubicBezTo>
                  <a:pt x="3498" y="10334"/>
                  <a:pt x="3057" y="10019"/>
                  <a:pt x="2584" y="9924"/>
                </a:cubicBezTo>
                <a:lnTo>
                  <a:pt x="3781" y="7498"/>
                </a:lnTo>
                <a:cubicBezTo>
                  <a:pt x="4317" y="7624"/>
                  <a:pt x="4947" y="7656"/>
                  <a:pt x="5577" y="7719"/>
                </a:cubicBezTo>
                <a:lnTo>
                  <a:pt x="5577" y="9830"/>
                </a:lnTo>
                <a:cubicBezTo>
                  <a:pt x="4947" y="9924"/>
                  <a:pt x="4222" y="10239"/>
                  <a:pt x="4222" y="10869"/>
                </a:cubicBezTo>
                <a:cubicBezTo>
                  <a:pt x="4222" y="11499"/>
                  <a:pt x="5041" y="11877"/>
                  <a:pt x="5955" y="11877"/>
                </a:cubicBezTo>
                <a:cubicBezTo>
                  <a:pt x="6837" y="11877"/>
                  <a:pt x="7688" y="11499"/>
                  <a:pt x="7688" y="10869"/>
                </a:cubicBezTo>
                <a:cubicBezTo>
                  <a:pt x="7688" y="10239"/>
                  <a:pt x="6932" y="9924"/>
                  <a:pt x="6302" y="9830"/>
                </a:cubicBezTo>
                <a:lnTo>
                  <a:pt x="6302" y="7719"/>
                </a:lnTo>
                <a:cubicBezTo>
                  <a:pt x="6932" y="7719"/>
                  <a:pt x="7562" y="7624"/>
                  <a:pt x="8097" y="7498"/>
                </a:cubicBezTo>
                <a:lnTo>
                  <a:pt x="9295" y="9924"/>
                </a:lnTo>
                <a:cubicBezTo>
                  <a:pt x="8822" y="10082"/>
                  <a:pt x="8381" y="10334"/>
                  <a:pt x="8381" y="10806"/>
                </a:cubicBezTo>
                <a:cubicBezTo>
                  <a:pt x="8381" y="11436"/>
                  <a:pt x="9200" y="11846"/>
                  <a:pt x="10114" y="11846"/>
                </a:cubicBezTo>
                <a:cubicBezTo>
                  <a:pt x="11090" y="11846"/>
                  <a:pt x="11878" y="11405"/>
                  <a:pt x="11878" y="10806"/>
                </a:cubicBezTo>
                <a:cubicBezTo>
                  <a:pt x="11878" y="10239"/>
                  <a:pt x="11153" y="9798"/>
                  <a:pt x="10114" y="9798"/>
                </a:cubicBezTo>
                <a:lnTo>
                  <a:pt x="9988" y="9798"/>
                </a:lnTo>
                <a:lnTo>
                  <a:pt x="8822" y="7309"/>
                </a:lnTo>
                <a:cubicBezTo>
                  <a:pt x="9515" y="7120"/>
                  <a:pt x="10460" y="6679"/>
                  <a:pt x="10460" y="5923"/>
                </a:cubicBezTo>
                <a:cubicBezTo>
                  <a:pt x="10460" y="5072"/>
                  <a:pt x="9200" y="4631"/>
                  <a:pt x="8381" y="4442"/>
                </a:cubicBezTo>
                <a:cubicBezTo>
                  <a:pt x="8350" y="3497"/>
                  <a:pt x="7782" y="2710"/>
                  <a:pt x="6995" y="2300"/>
                </a:cubicBezTo>
                <a:cubicBezTo>
                  <a:pt x="7247" y="2080"/>
                  <a:pt x="7341" y="1764"/>
                  <a:pt x="7341" y="1355"/>
                </a:cubicBezTo>
                <a:cubicBezTo>
                  <a:pt x="7341" y="630"/>
                  <a:pt x="6711" y="0"/>
                  <a:pt x="59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45"/>
          <p:cNvSpPr/>
          <p:nvPr/>
        </p:nvSpPr>
        <p:spPr>
          <a:xfrm>
            <a:off x="2801023" y="3853425"/>
            <a:ext cx="823725" cy="199051"/>
          </a:xfrm>
          <a:custGeom>
            <a:rect b="b" l="l" r="r" t="t"/>
            <a:pathLst>
              <a:path extrusionOk="0" h="3486" w="14426">
                <a:moveTo>
                  <a:pt x="51" y="0"/>
                </a:moveTo>
                <a:lnTo>
                  <a:pt x="1" y="50"/>
                </a:lnTo>
                <a:lnTo>
                  <a:pt x="3431" y="3486"/>
                </a:lnTo>
                <a:lnTo>
                  <a:pt x="14425" y="3486"/>
                </a:lnTo>
                <a:lnTo>
                  <a:pt x="14425" y="3418"/>
                </a:lnTo>
                <a:lnTo>
                  <a:pt x="3462" y="3418"/>
                </a:lnTo>
                <a:lnTo>
                  <a:pt x="51" y="0"/>
                </a:lnTo>
                <a:close/>
              </a:path>
            </a:pathLst>
          </a:custGeom>
          <a:solidFill>
            <a:srgbClr val="30384A"/>
          </a:solidFill>
          <a:ln cap="flat" cmpd="sng" w="3810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45"/>
          <p:cNvSpPr/>
          <p:nvPr/>
        </p:nvSpPr>
        <p:spPr>
          <a:xfrm flipH="1">
            <a:off x="4943050" y="3699075"/>
            <a:ext cx="823800" cy="557400"/>
          </a:xfrm>
          <a:prstGeom prst="flowChartOnlineStorag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86" name="Google Shape;1286;p45"/>
          <p:cNvGrpSpPr/>
          <p:nvPr/>
        </p:nvGrpSpPr>
        <p:grpSpPr>
          <a:xfrm>
            <a:off x="5253091" y="3822590"/>
            <a:ext cx="353587" cy="354103"/>
            <a:chOff x="-35134875" y="2272675"/>
            <a:chExt cx="291450" cy="291875"/>
          </a:xfrm>
        </p:grpSpPr>
        <p:sp>
          <p:nvSpPr>
            <p:cNvPr id="1287" name="Google Shape;1287;p45"/>
            <p:cNvSpPr/>
            <p:nvPr/>
          </p:nvSpPr>
          <p:spPr>
            <a:xfrm>
              <a:off x="-35134875" y="2272675"/>
              <a:ext cx="291450" cy="291875"/>
            </a:xfrm>
            <a:custGeom>
              <a:rect b="b" l="l" r="r" t="t"/>
              <a:pathLst>
                <a:path extrusionOk="0" h="11675" w="11658">
                  <a:moveTo>
                    <a:pt x="9925" y="662"/>
                  </a:moveTo>
                  <a:cubicBezTo>
                    <a:pt x="10460" y="662"/>
                    <a:pt x="10933" y="1135"/>
                    <a:pt x="10933" y="1733"/>
                  </a:cubicBezTo>
                  <a:lnTo>
                    <a:pt x="10933" y="5136"/>
                  </a:lnTo>
                  <a:cubicBezTo>
                    <a:pt x="10933" y="5703"/>
                    <a:pt x="10460" y="6176"/>
                    <a:pt x="9925" y="6176"/>
                  </a:cubicBezTo>
                  <a:cubicBezTo>
                    <a:pt x="9704" y="6176"/>
                    <a:pt x="9547" y="6333"/>
                    <a:pt x="9547" y="6522"/>
                  </a:cubicBezTo>
                  <a:lnTo>
                    <a:pt x="9547" y="7751"/>
                  </a:lnTo>
                  <a:lnTo>
                    <a:pt x="8192" y="6365"/>
                  </a:lnTo>
                  <a:lnTo>
                    <a:pt x="8192" y="4474"/>
                  </a:lnTo>
                  <a:cubicBezTo>
                    <a:pt x="8192" y="3529"/>
                    <a:pt x="7404" y="2742"/>
                    <a:pt x="6459" y="2742"/>
                  </a:cubicBezTo>
                  <a:lnTo>
                    <a:pt x="3372" y="2742"/>
                  </a:lnTo>
                  <a:lnTo>
                    <a:pt x="3372" y="1733"/>
                  </a:lnTo>
                  <a:cubicBezTo>
                    <a:pt x="3372" y="1166"/>
                    <a:pt x="3844" y="662"/>
                    <a:pt x="4411" y="662"/>
                  </a:cubicBezTo>
                  <a:close/>
                  <a:moveTo>
                    <a:pt x="6459" y="3403"/>
                  </a:moveTo>
                  <a:cubicBezTo>
                    <a:pt x="6995" y="3403"/>
                    <a:pt x="7499" y="3876"/>
                    <a:pt x="7499" y="4474"/>
                  </a:cubicBezTo>
                  <a:lnTo>
                    <a:pt x="7499" y="7908"/>
                  </a:lnTo>
                  <a:lnTo>
                    <a:pt x="7467" y="7908"/>
                  </a:lnTo>
                  <a:cubicBezTo>
                    <a:pt x="7467" y="8444"/>
                    <a:pt x="6995" y="8917"/>
                    <a:pt x="6396" y="8917"/>
                  </a:cubicBezTo>
                  <a:lnTo>
                    <a:pt x="3687" y="8917"/>
                  </a:lnTo>
                  <a:cubicBezTo>
                    <a:pt x="3624" y="8917"/>
                    <a:pt x="3498" y="8948"/>
                    <a:pt x="3466" y="9043"/>
                  </a:cubicBezTo>
                  <a:lnTo>
                    <a:pt x="1986" y="10492"/>
                  </a:lnTo>
                  <a:lnTo>
                    <a:pt x="1986" y="9295"/>
                  </a:lnTo>
                  <a:cubicBezTo>
                    <a:pt x="1986" y="9074"/>
                    <a:pt x="1828" y="8917"/>
                    <a:pt x="1639" y="8917"/>
                  </a:cubicBezTo>
                  <a:cubicBezTo>
                    <a:pt x="1103" y="8917"/>
                    <a:pt x="631" y="8444"/>
                    <a:pt x="631" y="7908"/>
                  </a:cubicBezTo>
                  <a:lnTo>
                    <a:pt x="631" y="4474"/>
                  </a:lnTo>
                  <a:cubicBezTo>
                    <a:pt x="631" y="3939"/>
                    <a:pt x="1103" y="3403"/>
                    <a:pt x="1639" y="3403"/>
                  </a:cubicBezTo>
                  <a:close/>
                  <a:moveTo>
                    <a:pt x="4411" y="1"/>
                  </a:moveTo>
                  <a:cubicBezTo>
                    <a:pt x="3466" y="1"/>
                    <a:pt x="2710" y="788"/>
                    <a:pt x="2710" y="1733"/>
                  </a:cubicBezTo>
                  <a:lnTo>
                    <a:pt x="2710" y="2742"/>
                  </a:lnTo>
                  <a:lnTo>
                    <a:pt x="1671" y="2742"/>
                  </a:lnTo>
                  <a:cubicBezTo>
                    <a:pt x="725" y="2742"/>
                    <a:pt x="1" y="3529"/>
                    <a:pt x="1" y="4474"/>
                  </a:cubicBezTo>
                  <a:lnTo>
                    <a:pt x="1" y="7908"/>
                  </a:lnTo>
                  <a:cubicBezTo>
                    <a:pt x="1" y="8728"/>
                    <a:pt x="568" y="9452"/>
                    <a:pt x="1355" y="9610"/>
                  </a:cubicBezTo>
                  <a:lnTo>
                    <a:pt x="1355" y="11342"/>
                  </a:lnTo>
                  <a:cubicBezTo>
                    <a:pt x="1355" y="11500"/>
                    <a:pt x="1450" y="11594"/>
                    <a:pt x="1576" y="11657"/>
                  </a:cubicBezTo>
                  <a:cubicBezTo>
                    <a:pt x="1607" y="11668"/>
                    <a:pt x="1646" y="11675"/>
                    <a:pt x="1687" y="11675"/>
                  </a:cubicBezTo>
                  <a:cubicBezTo>
                    <a:pt x="1769" y="11675"/>
                    <a:pt x="1860" y="11647"/>
                    <a:pt x="1923" y="11563"/>
                  </a:cubicBezTo>
                  <a:lnTo>
                    <a:pt x="3876" y="9610"/>
                  </a:lnTo>
                  <a:lnTo>
                    <a:pt x="6491" y="9610"/>
                  </a:lnTo>
                  <a:cubicBezTo>
                    <a:pt x="7436" y="9610"/>
                    <a:pt x="8224" y="8854"/>
                    <a:pt x="8224" y="7908"/>
                  </a:cubicBezTo>
                  <a:lnTo>
                    <a:pt x="8224" y="7341"/>
                  </a:lnTo>
                  <a:lnTo>
                    <a:pt x="9704" y="8822"/>
                  </a:lnTo>
                  <a:cubicBezTo>
                    <a:pt x="9773" y="8868"/>
                    <a:pt x="9876" y="8897"/>
                    <a:pt x="9976" y="8897"/>
                  </a:cubicBezTo>
                  <a:cubicBezTo>
                    <a:pt x="10013" y="8897"/>
                    <a:pt x="10049" y="8893"/>
                    <a:pt x="10082" y="8885"/>
                  </a:cubicBezTo>
                  <a:cubicBezTo>
                    <a:pt x="10208" y="8854"/>
                    <a:pt x="10271" y="8696"/>
                    <a:pt x="10271" y="8570"/>
                  </a:cubicBezTo>
                  <a:lnTo>
                    <a:pt x="10271" y="6837"/>
                  </a:lnTo>
                  <a:cubicBezTo>
                    <a:pt x="11059" y="6680"/>
                    <a:pt x="11658" y="5987"/>
                    <a:pt x="11658" y="5136"/>
                  </a:cubicBezTo>
                  <a:lnTo>
                    <a:pt x="11658" y="1733"/>
                  </a:lnTo>
                  <a:cubicBezTo>
                    <a:pt x="11595" y="788"/>
                    <a:pt x="10870" y="1"/>
                    <a:pt x="992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45"/>
            <p:cNvSpPr/>
            <p:nvPr/>
          </p:nvSpPr>
          <p:spPr>
            <a:xfrm>
              <a:off x="-35093925" y="2419175"/>
              <a:ext cx="18150" cy="17350"/>
            </a:xfrm>
            <a:custGeom>
              <a:rect b="b" l="l" r="r" t="t"/>
              <a:pathLst>
                <a:path extrusionOk="0" h="694" w="726">
                  <a:moveTo>
                    <a:pt x="348" y="1"/>
                  </a:moveTo>
                  <a:cubicBezTo>
                    <a:pt x="159" y="1"/>
                    <a:pt x="1" y="158"/>
                    <a:pt x="1" y="347"/>
                  </a:cubicBezTo>
                  <a:cubicBezTo>
                    <a:pt x="1" y="536"/>
                    <a:pt x="159" y="694"/>
                    <a:pt x="348" y="694"/>
                  </a:cubicBezTo>
                  <a:cubicBezTo>
                    <a:pt x="568" y="694"/>
                    <a:pt x="726" y="536"/>
                    <a:pt x="726" y="347"/>
                  </a:cubicBezTo>
                  <a:cubicBezTo>
                    <a:pt x="726" y="158"/>
                    <a:pt x="568" y="1"/>
                    <a:pt x="34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45"/>
            <p:cNvSpPr/>
            <p:nvPr/>
          </p:nvSpPr>
          <p:spPr>
            <a:xfrm>
              <a:off x="-35042725" y="2419175"/>
              <a:ext cx="18150" cy="17350"/>
            </a:xfrm>
            <a:custGeom>
              <a:rect b="b" l="l" r="r" t="t"/>
              <a:pathLst>
                <a:path extrusionOk="0" h="694" w="726">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45"/>
            <p:cNvSpPr/>
            <p:nvPr/>
          </p:nvSpPr>
          <p:spPr>
            <a:xfrm>
              <a:off x="-34991525" y="2419175"/>
              <a:ext cx="18150" cy="17350"/>
            </a:xfrm>
            <a:custGeom>
              <a:rect b="b" l="l" r="r" t="t"/>
              <a:pathLst>
                <a:path extrusionOk="0" h="694" w="726">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91" name="Google Shape;1291;p45"/>
          <p:cNvSpPr/>
          <p:nvPr/>
        </p:nvSpPr>
        <p:spPr>
          <a:xfrm>
            <a:off x="6012950" y="3795126"/>
            <a:ext cx="823725" cy="199052"/>
          </a:xfrm>
          <a:custGeom>
            <a:rect b="b" l="l" r="r" t="t"/>
            <a:pathLst>
              <a:path extrusionOk="0" h="3481" w="14426">
                <a:moveTo>
                  <a:pt x="14382" y="1"/>
                </a:moveTo>
                <a:lnTo>
                  <a:pt x="10965" y="3412"/>
                </a:lnTo>
                <a:lnTo>
                  <a:pt x="1" y="3412"/>
                </a:lnTo>
                <a:lnTo>
                  <a:pt x="1" y="3480"/>
                </a:lnTo>
                <a:lnTo>
                  <a:pt x="10989" y="3480"/>
                </a:lnTo>
                <a:lnTo>
                  <a:pt x="14425" y="44"/>
                </a:lnTo>
                <a:lnTo>
                  <a:pt x="14382" y="1"/>
                </a:lnTo>
                <a:close/>
              </a:path>
            </a:pathLst>
          </a:custGeom>
          <a:solidFill>
            <a:schemeClr val="lt2"/>
          </a:solidFill>
          <a:ln cap="flat" cmpd="sng" w="3810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45"/>
          <p:cNvSpPr txBox="1"/>
          <p:nvPr>
            <p:ph idx="4294967295" type="subTitle"/>
          </p:nvPr>
        </p:nvSpPr>
        <p:spPr>
          <a:xfrm>
            <a:off x="1407350" y="3545175"/>
            <a:ext cx="1905900" cy="328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b="1" lang="en" sz="1200">
                <a:solidFill>
                  <a:schemeClr val="accent1"/>
                </a:solidFill>
              </a:rPr>
              <a:t>Nearby Patients</a:t>
            </a:r>
            <a:endParaRPr b="1" sz="1200">
              <a:solidFill>
                <a:schemeClr val="accent1"/>
              </a:solidFill>
            </a:endParaRPr>
          </a:p>
        </p:txBody>
      </p:sp>
      <p:sp>
        <p:nvSpPr>
          <p:cNvPr id="1293" name="Google Shape;1293;p45"/>
          <p:cNvSpPr txBox="1"/>
          <p:nvPr>
            <p:ph idx="4294967295" type="subTitle"/>
          </p:nvPr>
        </p:nvSpPr>
        <p:spPr>
          <a:xfrm>
            <a:off x="6531875" y="3497950"/>
            <a:ext cx="1840500" cy="328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1300">
                <a:solidFill>
                  <a:schemeClr val="accent1"/>
                </a:solidFill>
              </a:rPr>
              <a:t>Messages</a:t>
            </a:r>
            <a:endParaRPr b="1" sz="1300">
              <a:solidFill>
                <a:schemeClr val="accent1"/>
              </a:solidFill>
            </a:endParaRPr>
          </a:p>
        </p:txBody>
      </p:sp>
      <p:sp>
        <p:nvSpPr>
          <p:cNvPr id="1294" name="Google Shape;1294;p45"/>
          <p:cNvSpPr/>
          <p:nvPr/>
        </p:nvSpPr>
        <p:spPr>
          <a:xfrm>
            <a:off x="3969150" y="4484725"/>
            <a:ext cx="1719000" cy="260700"/>
          </a:xfrm>
          <a:prstGeom prst="roundRect">
            <a:avLst>
              <a:gd fmla="val 16667" name="adj"/>
            </a:avLst>
          </a:prstGeom>
          <a:solidFill>
            <a:srgbClr val="D9D9D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45"/>
          <p:cNvSpPr/>
          <p:nvPr/>
        </p:nvSpPr>
        <p:spPr>
          <a:xfrm flipH="1" rot="10800000">
            <a:off x="6012950" y="4633326"/>
            <a:ext cx="823725" cy="199052"/>
          </a:xfrm>
          <a:custGeom>
            <a:rect b="b" l="l" r="r" t="t"/>
            <a:pathLst>
              <a:path extrusionOk="0" h="3481" w="14426">
                <a:moveTo>
                  <a:pt x="14382" y="1"/>
                </a:moveTo>
                <a:lnTo>
                  <a:pt x="10965" y="3412"/>
                </a:lnTo>
                <a:lnTo>
                  <a:pt x="1" y="3412"/>
                </a:lnTo>
                <a:lnTo>
                  <a:pt x="1" y="3480"/>
                </a:lnTo>
                <a:lnTo>
                  <a:pt x="10989" y="3480"/>
                </a:lnTo>
                <a:lnTo>
                  <a:pt x="14425" y="44"/>
                </a:lnTo>
                <a:lnTo>
                  <a:pt x="14382" y="1"/>
                </a:lnTo>
                <a:close/>
              </a:path>
            </a:pathLst>
          </a:custGeom>
          <a:solidFill>
            <a:schemeClr val="lt2"/>
          </a:solidFill>
          <a:ln cap="flat" cmpd="sng" w="3810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45"/>
          <p:cNvSpPr txBox="1"/>
          <p:nvPr>
            <p:ph idx="4294967295" type="subTitle"/>
          </p:nvPr>
        </p:nvSpPr>
        <p:spPr>
          <a:xfrm>
            <a:off x="1407350" y="1030575"/>
            <a:ext cx="1905900" cy="328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b="1" lang="en" sz="1200">
                <a:solidFill>
                  <a:schemeClr val="accent1"/>
                </a:solidFill>
              </a:rPr>
              <a:t>Search doctors</a:t>
            </a:r>
            <a:endParaRPr b="1" sz="1200">
              <a:solidFill>
                <a:schemeClr val="accent1"/>
              </a:solidFill>
            </a:endParaRPr>
          </a:p>
        </p:txBody>
      </p:sp>
      <p:sp>
        <p:nvSpPr>
          <p:cNvPr id="1297" name="Google Shape;1297;p45"/>
          <p:cNvSpPr txBox="1"/>
          <p:nvPr>
            <p:ph idx="4294967295" type="subTitle"/>
          </p:nvPr>
        </p:nvSpPr>
        <p:spPr>
          <a:xfrm>
            <a:off x="6455675" y="1059550"/>
            <a:ext cx="1840500" cy="328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1300">
                <a:solidFill>
                  <a:schemeClr val="accent1"/>
                </a:solidFill>
              </a:rPr>
              <a:t>My profile</a:t>
            </a:r>
            <a:endParaRPr b="1" sz="1300">
              <a:solidFill>
                <a:schemeClr val="accent1"/>
              </a:solidFill>
            </a:endParaRPr>
          </a:p>
        </p:txBody>
      </p:sp>
      <p:sp>
        <p:nvSpPr>
          <p:cNvPr id="1298" name="Google Shape;1298;p45"/>
          <p:cNvSpPr txBox="1"/>
          <p:nvPr>
            <p:ph idx="4294967295" type="subTitle"/>
          </p:nvPr>
        </p:nvSpPr>
        <p:spPr>
          <a:xfrm>
            <a:off x="6379475" y="4793350"/>
            <a:ext cx="1840500" cy="328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1300">
                <a:solidFill>
                  <a:schemeClr val="accent1"/>
                </a:solidFill>
              </a:rPr>
              <a:t>Discussion forum</a:t>
            </a:r>
            <a:endParaRPr b="1" sz="1300">
              <a:solidFill>
                <a:schemeClr val="accent1"/>
              </a:solidFill>
            </a:endParaRPr>
          </a:p>
        </p:txBody>
      </p:sp>
      <p:grpSp>
        <p:nvGrpSpPr>
          <p:cNvPr id="1299" name="Google Shape;1299;p45"/>
          <p:cNvGrpSpPr/>
          <p:nvPr/>
        </p:nvGrpSpPr>
        <p:grpSpPr>
          <a:xfrm>
            <a:off x="4004587" y="4354119"/>
            <a:ext cx="358349" cy="353587"/>
            <a:chOff x="-34421275" y="2631050"/>
            <a:chExt cx="295375" cy="291450"/>
          </a:xfrm>
        </p:grpSpPr>
        <p:sp>
          <p:nvSpPr>
            <p:cNvPr id="1300" name="Google Shape;1300;p45"/>
            <p:cNvSpPr/>
            <p:nvPr/>
          </p:nvSpPr>
          <p:spPr>
            <a:xfrm>
              <a:off x="-34421275" y="2639125"/>
              <a:ext cx="288275" cy="283375"/>
            </a:xfrm>
            <a:custGeom>
              <a:rect b="b" l="l" r="r" t="t"/>
              <a:pathLst>
                <a:path extrusionOk="0" h="11335" w="11531">
                  <a:moveTo>
                    <a:pt x="5592" y="717"/>
                  </a:moveTo>
                  <a:cubicBezTo>
                    <a:pt x="5679" y="717"/>
                    <a:pt x="5766" y="749"/>
                    <a:pt x="5829" y="812"/>
                  </a:cubicBezTo>
                  <a:lnTo>
                    <a:pt x="10680" y="5663"/>
                  </a:lnTo>
                  <a:cubicBezTo>
                    <a:pt x="10775" y="5758"/>
                    <a:pt x="10775" y="6010"/>
                    <a:pt x="10680" y="6136"/>
                  </a:cubicBezTo>
                  <a:cubicBezTo>
                    <a:pt x="10617" y="6183"/>
                    <a:pt x="10523" y="6207"/>
                    <a:pt x="10432" y="6207"/>
                  </a:cubicBezTo>
                  <a:cubicBezTo>
                    <a:pt x="10342" y="6207"/>
                    <a:pt x="10255" y="6183"/>
                    <a:pt x="10208" y="6136"/>
                  </a:cubicBezTo>
                  <a:lnTo>
                    <a:pt x="5356" y="1284"/>
                  </a:lnTo>
                  <a:cubicBezTo>
                    <a:pt x="5230" y="1158"/>
                    <a:pt x="5230" y="938"/>
                    <a:pt x="5356" y="812"/>
                  </a:cubicBezTo>
                  <a:cubicBezTo>
                    <a:pt x="5419" y="749"/>
                    <a:pt x="5506" y="717"/>
                    <a:pt x="5592" y="717"/>
                  </a:cubicBezTo>
                  <a:close/>
                  <a:moveTo>
                    <a:pt x="8444" y="7239"/>
                  </a:moveTo>
                  <a:lnTo>
                    <a:pt x="8538" y="7396"/>
                  </a:lnTo>
                  <a:cubicBezTo>
                    <a:pt x="8696" y="7554"/>
                    <a:pt x="8664" y="7806"/>
                    <a:pt x="8475" y="7932"/>
                  </a:cubicBezTo>
                  <a:lnTo>
                    <a:pt x="5923" y="9223"/>
                  </a:lnTo>
                  <a:cubicBezTo>
                    <a:pt x="5873" y="9261"/>
                    <a:pt x="5819" y="9278"/>
                    <a:pt x="5763" y="9278"/>
                  </a:cubicBezTo>
                  <a:cubicBezTo>
                    <a:pt x="5678" y="9278"/>
                    <a:pt x="5590" y="9237"/>
                    <a:pt x="5514" y="9160"/>
                  </a:cubicBezTo>
                  <a:lnTo>
                    <a:pt x="5230" y="8877"/>
                  </a:lnTo>
                  <a:cubicBezTo>
                    <a:pt x="6301" y="8089"/>
                    <a:pt x="7341" y="7617"/>
                    <a:pt x="8444" y="7239"/>
                  </a:cubicBezTo>
                  <a:close/>
                  <a:moveTo>
                    <a:pt x="5230" y="2198"/>
                  </a:moveTo>
                  <a:lnTo>
                    <a:pt x="9294" y="6230"/>
                  </a:lnTo>
                  <a:cubicBezTo>
                    <a:pt x="7908" y="6703"/>
                    <a:pt x="5797" y="7270"/>
                    <a:pt x="3560" y="9381"/>
                  </a:cubicBezTo>
                  <a:lnTo>
                    <a:pt x="2080" y="7932"/>
                  </a:lnTo>
                  <a:cubicBezTo>
                    <a:pt x="3340" y="6608"/>
                    <a:pt x="4285" y="5033"/>
                    <a:pt x="4852" y="3395"/>
                  </a:cubicBezTo>
                  <a:lnTo>
                    <a:pt x="5230" y="2198"/>
                  </a:lnTo>
                  <a:close/>
                  <a:moveTo>
                    <a:pt x="1138" y="8089"/>
                  </a:moveTo>
                  <a:cubicBezTo>
                    <a:pt x="1229" y="8089"/>
                    <a:pt x="1323" y="8121"/>
                    <a:pt x="1386" y="8184"/>
                  </a:cubicBezTo>
                  <a:lnTo>
                    <a:pt x="3308" y="10105"/>
                  </a:lnTo>
                  <a:cubicBezTo>
                    <a:pt x="3434" y="10231"/>
                    <a:pt x="3434" y="10452"/>
                    <a:pt x="3308" y="10578"/>
                  </a:cubicBezTo>
                  <a:cubicBezTo>
                    <a:pt x="3245" y="10641"/>
                    <a:pt x="3159" y="10673"/>
                    <a:pt x="3072" y="10673"/>
                  </a:cubicBezTo>
                  <a:cubicBezTo>
                    <a:pt x="2985" y="10673"/>
                    <a:pt x="2899" y="10641"/>
                    <a:pt x="2836" y="10578"/>
                  </a:cubicBezTo>
                  <a:lnTo>
                    <a:pt x="914" y="8656"/>
                  </a:lnTo>
                  <a:cubicBezTo>
                    <a:pt x="788" y="8530"/>
                    <a:pt x="788" y="8278"/>
                    <a:pt x="914" y="8184"/>
                  </a:cubicBezTo>
                  <a:cubicBezTo>
                    <a:pt x="961" y="8121"/>
                    <a:pt x="1048" y="8089"/>
                    <a:pt x="1138" y="8089"/>
                  </a:cubicBezTo>
                  <a:close/>
                  <a:moveTo>
                    <a:pt x="5565" y="0"/>
                  </a:moveTo>
                  <a:cubicBezTo>
                    <a:pt x="5301" y="0"/>
                    <a:pt x="5041" y="103"/>
                    <a:pt x="4852" y="307"/>
                  </a:cubicBezTo>
                  <a:cubicBezTo>
                    <a:pt x="4474" y="654"/>
                    <a:pt x="4442" y="1158"/>
                    <a:pt x="4694" y="1568"/>
                  </a:cubicBezTo>
                  <a:lnTo>
                    <a:pt x="4159" y="3143"/>
                  </a:lnTo>
                  <a:cubicBezTo>
                    <a:pt x="3655" y="4655"/>
                    <a:pt x="2710" y="6199"/>
                    <a:pt x="1575" y="7428"/>
                  </a:cubicBezTo>
                  <a:cubicBezTo>
                    <a:pt x="1422" y="7357"/>
                    <a:pt x="1259" y="7321"/>
                    <a:pt x="1100" y="7321"/>
                  </a:cubicBezTo>
                  <a:cubicBezTo>
                    <a:pt x="834" y="7321"/>
                    <a:pt x="575" y="7420"/>
                    <a:pt x="378" y="7617"/>
                  </a:cubicBezTo>
                  <a:cubicBezTo>
                    <a:pt x="0" y="8026"/>
                    <a:pt x="0" y="8688"/>
                    <a:pt x="378" y="9066"/>
                  </a:cubicBezTo>
                  <a:lnTo>
                    <a:pt x="2363" y="11051"/>
                  </a:lnTo>
                  <a:cubicBezTo>
                    <a:pt x="2552" y="11240"/>
                    <a:pt x="2820" y="11334"/>
                    <a:pt x="3088" y="11334"/>
                  </a:cubicBezTo>
                  <a:cubicBezTo>
                    <a:pt x="3356" y="11334"/>
                    <a:pt x="3623" y="11240"/>
                    <a:pt x="3812" y="11051"/>
                  </a:cubicBezTo>
                  <a:cubicBezTo>
                    <a:pt x="4127" y="10736"/>
                    <a:pt x="4222" y="10263"/>
                    <a:pt x="4001" y="9853"/>
                  </a:cubicBezTo>
                  <a:cubicBezTo>
                    <a:pt x="4222" y="9664"/>
                    <a:pt x="4442" y="9475"/>
                    <a:pt x="4694" y="9286"/>
                  </a:cubicBezTo>
                  <a:lnTo>
                    <a:pt x="5041" y="9633"/>
                  </a:lnTo>
                  <a:cubicBezTo>
                    <a:pt x="5238" y="9830"/>
                    <a:pt x="5496" y="9928"/>
                    <a:pt x="5755" y="9928"/>
                  </a:cubicBezTo>
                  <a:cubicBezTo>
                    <a:pt x="5910" y="9928"/>
                    <a:pt x="6065" y="9893"/>
                    <a:pt x="6207" y="9822"/>
                  </a:cubicBezTo>
                  <a:lnTo>
                    <a:pt x="8790" y="8530"/>
                  </a:lnTo>
                  <a:cubicBezTo>
                    <a:pt x="9357" y="8215"/>
                    <a:pt x="9515" y="7459"/>
                    <a:pt x="9137" y="6986"/>
                  </a:cubicBezTo>
                  <a:lnTo>
                    <a:pt x="9893" y="6766"/>
                  </a:lnTo>
                  <a:cubicBezTo>
                    <a:pt x="10050" y="6858"/>
                    <a:pt x="10229" y="6906"/>
                    <a:pt x="10412" y="6906"/>
                  </a:cubicBezTo>
                  <a:cubicBezTo>
                    <a:pt x="10668" y="6906"/>
                    <a:pt x="10932" y="6811"/>
                    <a:pt x="11153" y="6608"/>
                  </a:cubicBezTo>
                  <a:cubicBezTo>
                    <a:pt x="11531" y="6199"/>
                    <a:pt x="11531" y="5537"/>
                    <a:pt x="11153" y="5128"/>
                  </a:cubicBezTo>
                  <a:lnTo>
                    <a:pt x="6301" y="307"/>
                  </a:lnTo>
                  <a:cubicBezTo>
                    <a:pt x="6096" y="103"/>
                    <a:pt x="5829" y="0"/>
                    <a:pt x="5565" y="0"/>
                  </a:cubicBezTo>
                  <a:close/>
                </a:path>
              </a:pathLst>
            </a:custGeom>
            <a:solidFill>
              <a:srgbClr val="5F7D95"/>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45"/>
            <p:cNvSpPr/>
            <p:nvPr/>
          </p:nvSpPr>
          <p:spPr>
            <a:xfrm>
              <a:off x="-34181850" y="2644625"/>
              <a:ext cx="41775" cy="41575"/>
            </a:xfrm>
            <a:custGeom>
              <a:rect b="b" l="l" r="r" t="t"/>
              <a:pathLst>
                <a:path extrusionOk="0" h="1663" w="1671">
                  <a:moveTo>
                    <a:pt x="1328" y="1"/>
                  </a:moveTo>
                  <a:cubicBezTo>
                    <a:pt x="1237" y="1"/>
                    <a:pt x="1151" y="40"/>
                    <a:pt x="1103" y="119"/>
                  </a:cubicBezTo>
                  <a:lnTo>
                    <a:pt x="95" y="1096"/>
                  </a:lnTo>
                  <a:cubicBezTo>
                    <a:pt x="1" y="1222"/>
                    <a:pt x="1" y="1442"/>
                    <a:pt x="95" y="1568"/>
                  </a:cubicBezTo>
                  <a:cubicBezTo>
                    <a:pt x="158" y="1631"/>
                    <a:pt x="253" y="1663"/>
                    <a:pt x="343" y="1663"/>
                  </a:cubicBezTo>
                  <a:cubicBezTo>
                    <a:pt x="434" y="1663"/>
                    <a:pt x="521" y="1631"/>
                    <a:pt x="568" y="1568"/>
                  </a:cubicBezTo>
                  <a:lnTo>
                    <a:pt x="1576" y="592"/>
                  </a:lnTo>
                  <a:cubicBezTo>
                    <a:pt x="1671" y="466"/>
                    <a:pt x="1671" y="213"/>
                    <a:pt x="1576" y="119"/>
                  </a:cubicBezTo>
                  <a:cubicBezTo>
                    <a:pt x="1513" y="40"/>
                    <a:pt x="1418" y="1"/>
                    <a:pt x="1328" y="1"/>
                  </a:cubicBezTo>
                  <a:close/>
                </a:path>
              </a:pathLst>
            </a:custGeom>
            <a:solidFill>
              <a:srgbClr val="5F7D95"/>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45"/>
            <p:cNvSpPr/>
            <p:nvPr/>
          </p:nvSpPr>
          <p:spPr>
            <a:xfrm>
              <a:off x="-34217275" y="2631050"/>
              <a:ext cx="17350" cy="41775"/>
            </a:xfrm>
            <a:custGeom>
              <a:rect b="b" l="l" r="r" t="t"/>
              <a:pathLst>
                <a:path extrusionOk="0" h="1671" w="694">
                  <a:moveTo>
                    <a:pt x="347" y="0"/>
                  </a:moveTo>
                  <a:cubicBezTo>
                    <a:pt x="158" y="0"/>
                    <a:pt x="0" y="158"/>
                    <a:pt x="0" y="347"/>
                  </a:cubicBezTo>
                  <a:lnTo>
                    <a:pt x="0" y="1324"/>
                  </a:lnTo>
                  <a:cubicBezTo>
                    <a:pt x="0" y="1513"/>
                    <a:pt x="158" y="1670"/>
                    <a:pt x="347" y="1670"/>
                  </a:cubicBezTo>
                  <a:cubicBezTo>
                    <a:pt x="536" y="1670"/>
                    <a:pt x="693" y="1513"/>
                    <a:pt x="693" y="1324"/>
                  </a:cubicBezTo>
                  <a:lnTo>
                    <a:pt x="693" y="347"/>
                  </a:lnTo>
                  <a:cubicBezTo>
                    <a:pt x="693" y="158"/>
                    <a:pt x="536" y="0"/>
                    <a:pt x="347" y="0"/>
                  </a:cubicBezTo>
                  <a:close/>
                </a:path>
              </a:pathLst>
            </a:custGeom>
            <a:solidFill>
              <a:srgbClr val="5F7D95"/>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45"/>
            <p:cNvSpPr/>
            <p:nvPr/>
          </p:nvSpPr>
          <p:spPr>
            <a:xfrm>
              <a:off x="-34168450" y="2704300"/>
              <a:ext cx="42550" cy="18125"/>
            </a:xfrm>
            <a:custGeom>
              <a:rect b="b" l="l" r="r" t="t"/>
              <a:pathLst>
                <a:path extrusionOk="0" h="725" w="1702">
                  <a:moveTo>
                    <a:pt x="347" y="0"/>
                  </a:moveTo>
                  <a:cubicBezTo>
                    <a:pt x="158" y="0"/>
                    <a:pt x="0" y="158"/>
                    <a:pt x="0" y="378"/>
                  </a:cubicBezTo>
                  <a:cubicBezTo>
                    <a:pt x="0" y="567"/>
                    <a:pt x="158" y="725"/>
                    <a:pt x="347" y="725"/>
                  </a:cubicBezTo>
                  <a:lnTo>
                    <a:pt x="1355" y="725"/>
                  </a:lnTo>
                  <a:cubicBezTo>
                    <a:pt x="1544" y="725"/>
                    <a:pt x="1702" y="567"/>
                    <a:pt x="1702" y="378"/>
                  </a:cubicBezTo>
                  <a:cubicBezTo>
                    <a:pt x="1670" y="158"/>
                    <a:pt x="1544" y="0"/>
                    <a:pt x="1355" y="0"/>
                  </a:cubicBezTo>
                  <a:close/>
                </a:path>
              </a:pathLst>
            </a:custGeom>
            <a:solidFill>
              <a:srgbClr val="5F7D95"/>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theme/theme1.xml><?xml version="1.0" encoding="utf-8"?>
<a:theme xmlns:a="http://schemas.openxmlformats.org/drawingml/2006/main" xmlns:r="http://schemas.openxmlformats.org/officeDocument/2006/relationships" name="Assistant Health App Pitch Deck by Slidesgo">
  <a:themeElements>
    <a:clrScheme name="Simple Light">
      <a:dk1>
        <a:srgbClr val="F2F6F8"/>
      </a:dk1>
      <a:lt1>
        <a:srgbClr val="FFFFFF"/>
      </a:lt1>
      <a:dk2>
        <a:srgbClr val="4D4D4D"/>
      </a:dk2>
      <a:lt2>
        <a:srgbClr val="30394B"/>
      </a:lt2>
      <a:accent1>
        <a:srgbClr val="005E7D"/>
      </a:accent1>
      <a:accent2>
        <a:srgbClr val="337E92"/>
      </a:accent2>
      <a:accent3>
        <a:srgbClr val="E4ECF1"/>
      </a:accent3>
      <a:accent4>
        <a:srgbClr val="FC6D78"/>
      </a:accent4>
      <a:accent5>
        <a:srgbClr val="FECACE"/>
      </a:accent5>
      <a:accent6>
        <a:srgbClr val="FDA2A9"/>
      </a:accent6>
      <a:hlink>
        <a:srgbClr val="30394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